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61F93-69B6-61A0-49E9-A142F88F5ED2}" v="124" dt="2024-03-18T18:20:15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11 -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Tree-Based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Models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https://scikit-learn.org/stable/modules/tree.html</a:t>
            </a:r>
            <a:endParaRPr lang="pt-PT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7B3012EB-CB31-6D7A-991A-72FD8485C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214" y="2029347"/>
            <a:ext cx="8963025" cy="1504950"/>
          </a:xfrm>
          <a:prstGeom prst="rect">
            <a:avLst/>
          </a:prstGeom>
        </p:spPr>
      </p:pic>
      <p:pic>
        <p:nvPicPr>
          <p:cNvPr id="9" name="Imagem 8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235A97EB-28BD-AF9F-3B1F-CD88A14EF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214" y="4200525"/>
            <a:ext cx="89630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/session12/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/session12/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8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Decision Trees in 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52</cp:revision>
  <dcterms:created xsi:type="dcterms:W3CDTF">2024-03-18T18:11:15Z</dcterms:created>
  <dcterms:modified xsi:type="dcterms:W3CDTF">2024-03-18T18:20:20Z</dcterms:modified>
</cp:coreProperties>
</file>