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9E2F99-6367-C61B-DC88-E307DED51368}" v="122" dt="2024-02-28T21:55:49.447"/>
    <p1510:client id="{FC98688C-4921-4687-A7DA-EE6F398EA7D4}" v="27" dt="2024-02-28T17:08:19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dirty="0">
                <a:ea typeface="+mn-lt"/>
                <a:cs typeface="+mn-lt"/>
              </a:rPr>
              <a:t>Ciência de Dados Aplicada</a:t>
            </a:r>
          </a:p>
          <a:p>
            <a:r>
              <a:rPr lang="pt-PT" sz="2000" b="1" dirty="0"/>
              <a:t>2023/2024</a:t>
            </a:r>
            <a:endParaRPr lang="pt-PT" sz="2000" b="1" dirty="0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>
                <a:solidFill>
                  <a:srgbClr val="595959"/>
                </a:solidFill>
                <a:latin typeface="Calibri"/>
                <a:cs typeface="Calibri"/>
              </a:rPr>
              <a:t> 7 - PL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3965796"/>
            <a:ext cx="72428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Unsupervised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Learning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Exercises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and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Revisions</a:t>
            </a:r>
            <a:endParaRPr lang="pt-PT" sz="3600" b="1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Unsupervised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814"/>
            <a:ext cx="10732153" cy="50942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github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repository</a:t>
            </a:r>
            <a:r>
              <a:rPr lang="pt-PT" dirty="0">
                <a:ea typeface="+mn-lt"/>
                <a:cs typeface="+mn-lt"/>
              </a:rPr>
              <a:t>: </a:t>
            </a:r>
            <a:endParaRPr lang="pt-PT" dirty="0"/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Hierarchical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clustering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exercises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/session7/</a:t>
            </a:r>
            <a:r>
              <a:rPr lang="pt-PT" dirty="0" err="1">
                <a:ea typeface="+mn-lt"/>
                <a:cs typeface="+mn-lt"/>
              </a:rPr>
              <a:t>Hierarchical_Clustering_Exercises.ipynb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K-</a:t>
            </a:r>
            <a:r>
              <a:rPr lang="pt-PT" dirty="0" err="1">
                <a:ea typeface="+mn-lt"/>
                <a:cs typeface="+mn-lt"/>
              </a:rPr>
              <a:t>Means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clustering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exercises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/session7/</a:t>
            </a:r>
            <a:r>
              <a:rPr lang="pt-PT" dirty="0" err="1">
                <a:ea typeface="+mn-lt"/>
                <a:cs typeface="+mn-lt"/>
              </a:rPr>
              <a:t>KMeans_Exercises.ipynb</a:t>
            </a: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PCA </a:t>
            </a:r>
            <a:r>
              <a:rPr lang="pt-PT" dirty="0" err="1">
                <a:ea typeface="+mn-lt"/>
                <a:cs typeface="+mn-lt"/>
              </a:rPr>
              <a:t>exercises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/session7/</a:t>
            </a:r>
            <a:r>
              <a:rPr lang="pt-PT" err="1">
                <a:ea typeface="+mn-lt"/>
                <a:cs typeface="+mn-lt"/>
              </a:rPr>
              <a:t>PCA_Exercises.ipynb</a:t>
            </a:r>
            <a:endParaRPr lang="pt-PT" dirty="0"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Solutions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notebook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added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repository</a:t>
            </a:r>
            <a:r>
              <a:rPr lang="pt-PT" dirty="0">
                <a:ea typeface="+mn-lt"/>
                <a:cs typeface="+mn-lt"/>
              </a:rPr>
              <a:t> later.</a:t>
            </a:r>
          </a:p>
          <a:p>
            <a:endParaRPr lang="pt-PT" dirty="0">
              <a:ea typeface="+mn-lt"/>
              <a:cs typeface="+mn-lt"/>
            </a:endParaRPr>
          </a:p>
          <a:p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Unsupervised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Exercises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Revisions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502473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Unsupervised Learning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38</cp:revision>
  <dcterms:created xsi:type="dcterms:W3CDTF">2024-02-28T16:00:31Z</dcterms:created>
  <dcterms:modified xsi:type="dcterms:W3CDTF">2024-02-28T21:55:50Z</dcterms:modified>
</cp:coreProperties>
</file>