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BCFD4-E748-0E96-FC89-4C03D57374D3}" v="60" dt="2024-02-28T16:01:42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7 -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Unsupervised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Learning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Exercises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Revisions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Unsupervised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Revisions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14"/>
            <a:ext cx="10732153" cy="5094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Flash mini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multiple-choice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practice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ungraded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 - 10 minutes;</a:t>
            </a: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groups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compare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discuss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answers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– 25 minutes;</a:t>
            </a: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Revisions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about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– 25 minutes.</a:t>
            </a: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Mini-Test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Revisions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0247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Unsupervised Learning Exercises and Revisions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15</cp:revision>
  <dcterms:created xsi:type="dcterms:W3CDTF">2024-02-28T15:59:00Z</dcterms:created>
  <dcterms:modified xsi:type="dcterms:W3CDTF">2024-02-28T21:56:03Z</dcterms:modified>
</cp:coreProperties>
</file>