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6A2EA-0772-4FF1-A9B5-AD8EBCE6B292}" v="163" dt="2024-03-04T17:20:05.854"/>
    <p1510:client id="{A0540DC6-5085-47F0-E14B-77C033EE3F24}" v="41" dt="2024-03-04T21:27:35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generated/sklearn.model_selection.train_test_spli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cross_validation.html#computing-cross-validated-metr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classes.html#splitter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8 -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err="1">
                <a:latin typeface="Calibri"/>
                <a:ea typeface="Calibri"/>
                <a:cs typeface="Calibri"/>
              </a:rPr>
              <a:t>Introduction</a:t>
            </a:r>
            <a:r>
              <a:rPr lang="pt-PT" sz="3600" b="1">
                <a:latin typeface="Calibri"/>
                <a:ea typeface="Calibri"/>
                <a:cs typeface="Calibri"/>
              </a:rPr>
              <a:t> to </a:t>
            </a:r>
            <a:r>
              <a:rPr lang="pt-PT" sz="3600" b="1" err="1">
                <a:latin typeface="Calibri"/>
                <a:ea typeface="Calibri"/>
                <a:cs typeface="Calibri"/>
              </a:rPr>
              <a:t>Supervised</a:t>
            </a:r>
            <a:r>
              <a:rPr lang="pt-PT" sz="3600" b="1">
                <a:latin typeface="Calibri"/>
                <a:ea typeface="Calibri"/>
                <a:cs typeface="Calibri"/>
              </a:rPr>
              <a:t> </a:t>
            </a:r>
            <a:r>
              <a:rPr lang="pt-PT" sz="3600" b="1" err="1">
                <a:latin typeface="Calibri"/>
                <a:ea typeface="Calibri"/>
                <a:cs typeface="Calibri"/>
              </a:rPr>
              <a:t>Learning</a:t>
            </a:r>
            <a:endParaRPr lang="pt-PT" sz="36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https://scikit-learn.org/stable/modules/model_evaluation.html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10" name="Imagem 9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D5126628-067C-1FD1-1926-02186C6E0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442" y="1999110"/>
            <a:ext cx="84963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https://scikit-learn.org/stable/modules/model_evaluation.html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DC061EE-5FC2-EC29-F3BE-1AD23B67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2456176"/>
            <a:ext cx="83534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1800" dirty="0">
                <a:ea typeface="+mn-lt"/>
                <a:cs typeface="+mn-lt"/>
                <a:hlinkClick r:id="rId2"/>
              </a:rPr>
              <a:t>https://scikit-learn.org/stable/modules/generated/sklearn.model_selection.train_test_split.html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18C74EB-90E1-4BBF-1A5C-94E118C13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313" y="2236296"/>
            <a:ext cx="7939826" cy="1097522"/>
          </a:xfrm>
          <a:prstGeom prst="rect">
            <a:avLst/>
          </a:prstGeom>
        </p:spPr>
      </p:pic>
      <p:pic>
        <p:nvPicPr>
          <p:cNvPr id="10" name="Imagem 9" descr="Uma imagem com texto, captura de ecrã, Tipo de letra, ecrã&#10;&#10;Descrição gerada automaticamente">
            <a:extLst>
              <a:ext uri="{FF2B5EF4-FFF2-40B4-BE49-F238E27FC236}">
                <a16:creationId xmlns:a16="http://schemas.microsoft.com/office/drawing/2014/main" id="{0EBDE7C5-C365-9EBF-274C-7F5B7CDB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778" y="3466832"/>
            <a:ext cx="5240896" cy="29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Cross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1800" dirty="0">
                <a:ea typeface="+mn-lt"/>
                <a:cs typeface="+mn-lt"/>
                <a:hlinkClick r:id="rId2"/>
              </a:rPr>
              <a:t>https://scikit-learn.org/stable/modules/cross_validation.html#computing-cross-validated-metrics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18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A63FEB8A-E795-63E1-A771-40ACA712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4009380"/>
            <a:ext cx="7743825" cy="981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5208FC6-9C82-FD44-79CD-6F48A05C7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088" y="4989812"/>
            <a:ext cx="7743825" cy="400050"/>
          </a:xfrm>
          <a:prstGeom prst="rect">
            <a:avLst/>
          </a:prstGeom>
        </p:spPr>
      </p:pic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1AF71693-A4A9-5B47-CB3D-7EE97239E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487" y="2573037"/>
            <a:ext cx="8963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Others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  <a:hlinkClick r:id="rId2"/>
              </a:rPr>
              <a:t>https://scikit-learn.org/stable/modules/classes.html#splitter-classes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18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pic>
        <p:nvPicPr>
          <p:cNvPr id="11" name="Imagem 10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8C92C23-0223-97CF-6EFA-5FCB7676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413" y="2648980"/>
            <a:ext cx="80105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35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Classification Metrics with Scikit-Learn</vt:lpstr>
      <vt:lpstr>Regression Metrics with Scikit-Learn</vt:lpstr>
      <vt:lpstr>Error Estimation with Scikit-Learn</vt:lpstr>
      <vt:lpstr>Error Estimation with Scikit-Learn</vt:lpstr>
      <vt:lpstr>Error Estimation with 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65</cp:revision>
  <dcterms:created xsi:type="dcterms:W3CDTF">2024-03-04T17:10:01Z</dcterms:created>
  <dcterms:modified xsi:type="dcterms:W3CDTF">2024-03-04T21:27:52Z</dcterms:modified>
</cp:coreProperties>
</file>