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C934A-D300-4FE8-BC16-DA7898186903}" v="568" dt="2024-02-13T21:23:30.638"/>
    <p1510:client id="{E2DB14FF-28FD-EED0-7C13-C0E2EBEC0C39}" v="22" dt="2024-02-14T21:23:0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14/02/2024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index.html" TargetMode="External"/><Relationship Id="rId2" Type="http://schemas.openxmlformats.org/officeDocument/2006/relationships/hyperlink" Target="https://devdocs.io/scikit_lea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MinMaxScaler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auto_examples/preprocessing/plot_all_scaling.html" TargetMode="External"/><Relationship Id="rId5" Type="http://schemas.openxmlformats.org/officeDocument/2006/relationships/hyperlink" Target="https://scikit-learn.org/stable/modules/generated/sklearn.preprocessing.RobustScaler.html" TargetMode="External"/><Relationship Id="rId4" Type="http://schemas.openxmlformats.org/officeDocument/2006/relationships/hyperlink" Target="https://scikit-learn.org/stable/modules/generated/sklearn.preprocessing.Normaliz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ikit-learn.org/stable/modules/feature_selection.html#removing-features-with-low-varia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scipy.org/doc/scipy/reference/sta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3 -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cs typeface="Calibri"/>
              </a:rPr>
              <a:t>Scaling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Feature</a:t>
            </a:r>
            <a:r>
              <a:rPr lang="pt-PT" sz="3600" b="1" dirty="0">
                <a:latin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cs typeface="Calibri"/>
              </a:rPr>
              <a:t>Selection</a:t>
            </a:r>
            <a:endParaRPr lang="pt-PT" sz="3600" b="1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ea typeface="+mj-lt"/>
                <a:cs typeface="+mj-lt"/>
              </a:rPr>
              <a:t>scikit-learn</a:t>
            </a:r>
            <a:endParaRPr lang="pt-PT" b="1" err="1">
              <a:ea typeface="+mj-lt"/>
              <a:cs typeface="+mj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764"/>
            <a:ext cx="107321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Scikit-learn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powerful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library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tasks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including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scaling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Documentation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>
                <a:ea typeface="+mn-lt"/>
                <a:cs typeface="+mn-lt"/>
                <a:hlinkClick r:id="rId2"/>
              </a:rPr>
              <a:t>https://devdocs.io/scikit_learn/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Tutorials</a:t>
            </a:r>
            <a:r>
              <a:rPr lang="pt-PT" dirty="0">
                <a:ea typeface="+mn-lt"/>
                <a:cs typeface="+mn-lt"/>
              </a:rPr>
              <a:t>: </a:t>
            </a:r>
            <a:r>
              <a:rPr lang="pt-PT" dirty="0">
                <a:ea typeface="+mn-lt"/>
                <a:cs typeface="+mn-lt"/>
                <a:hlinkClick r:id="rId3"/>
              </a:rPr>
              <a:t>https://scikit-learn.org/stable/tutorial/index.html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2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scikit-learn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055"/>
            <a:ext cx="11050456" cy="4332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scikit-learn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all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scalers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follow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fit-transform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pt-PT" dirty="0" err="1">
                <a:solidFill>
                  <a:srgbClr val="000000"/>
                </a:solidFill>
                <a:ea typeface="+mn-lt"/>
                <a:cs typeface="+mn-lt"/>
              </a:rPr>
              <a:t>methods</a:t>
            </a:r>
            <a:r>
              <a:rPr lang="pt-PT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"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" prepares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scaler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"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" </a:t>
            </a:r>
            <a:r>
              <a:rPr lang="pt-PT" dirty="0" err="1">
                <a:ea typeface="+mn-lt"/>
                <a:cs typeface="+mn-lt"/>
              </a:rPr>
              <a:t>actually</a:t>
            </a:r>
            <a:r>
              <a:rPr lang="pt-PT" dirty="0">
                <a:ea typeface="+mn-lt"/>
                <a:cs typeface="+mn-lt"/>
              </a:rPr>
              <a:t> </a:t>
            </a:r>
            <a:r>
              <a:rPr lang="pt-PT" dirty="0" err="1">
                <a:ea typeface="+mn-lt"/>
                <a:cs typeface="+mn-lt"/>
              </a:rPr>
              <a:t>scales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5FEBD37-A4B3-99F2-D008-34E31759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68" y="2982349"/>
            <a:ext cx="8258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Data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scaling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in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(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scikit-learn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StandardScaler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 sz="140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2"/>
              </a:rPr>
              <a:t>https://scikit-learn.org/stable/modules/generated/sklearn.preprocessing.StandardScaler.html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MinMaxScaler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3"/>
              </a:rPr>
              <a:t>https://scikit-learn.org/stable/modules/generated/sklearn.preprocessing.MinMaxScaler.html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Normalizer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>
                <a:ea typeface="+mn-lt"/>
                <a:cs typeface="+mn-lt"/>
                <a:hlinkClick r:id="rId4"/>
              </a:rPr>
              <a:t>https://scikit-learn.org/stable/modules/generated/sklearn.preprocessing.Normalizer.html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RobustScaler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1800" dirty="0">
                <a:ea typeface="+mn-lt"/>
                <a:cs typeface="+mn-lt"/>
                <a:hlinkClick r:id="rId5"/>
              </a:rPr>
              <a:t>https://scikit-learn.org/stable/modules/generated/sklearn.preprocessing.RobustScaler.html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Others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sz="2000" dirty="0">
                <a:ea typeface="+mn-lt"/>
                <a:cs typeface="+mn-lt"/>
                <a:hlinkClick r:id="rId6"/>
              </a:rPr>
              <a:t>https://scikit-learn.org/stable/auto_examples/preprocessing/plot_all_scaling.html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03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Feature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Selection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in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(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scikit-learn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fit</a:t>
            </a:r>
            <a:r>
              <a:rPr lang="pt-PT" dirty="0">
                <a:ea typeface="+mn-lt"/>
                <a:cs typeface="+mn-lt"/>
              </a:rPr>
              <a:t>" "</a:t>
            </a:r>
            <a:r>
              <a:rPr lang="pt-PT" dirty="0" err="1">
                <a:ea typeface="+mn-lt"/>
                <a:cs typeface="+mn-lt"/>
              </a:rPr>
              <a:t>transform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convention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sz="1400" dirty="0">
              <a:ea typeface="+mn-lt"/>
              <a:cs typeface="+mn-lt"/>
            </a:endParaRPr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Scikit-learn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includes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several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selectors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  <a:hlinkClick r:id="rId2"/>
              </a:rPr>
              <a:t>https://scikit-learn.org/stable/modules/feature_selection.html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033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Statistical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tests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 in 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Python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 (</a:t>
            </a:r>
            <a:r>
              <a:rPr lang="pt-PT" sz="3600" b="1" dirty="0" err="1">
                <a:solidFill>
                  <a:srgbClr val="092953"/>
                </a:solidFill>
                <a:ea typeface="+mj-lt"/>
                <a:cs typeface="+mj-lt"/>
              </a:rPr>
              <a:t>scipy.stats</a:t>
            </a:r>
            <a:r>
              <a:rPr lang="pt-PT" sz="3600" b="1" dirty="0">
                <a:solidFill>
                  <a:srgbClr val="092953"/>
                </a:solidFill>
                <a:ea typeface="+mj-lt"/>
                <a:cs typeface="+mj-lt"/>
              </a:rPr>
              <a:t>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scipy.stats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module </a:t>
            </a:r>
            <a:r>
              <a:rPr lang="pt-PT" dirty="0" err="1">
                <a:ea typeface="+mn-lt"/>
                <a:cs typeface="+mn-lt"/>
              </a:rPr>
              <a:t>within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SciPy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library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provides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wide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statistical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statistical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analyses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2"/>
              </a:rPr>
              <a:t>https://docs.scipy.org/doc/scipy/reference/stats.html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T-</a:t>
            </a:r>
            <a:r>
              <a:rPr lang="pt-PT" b="1" dirty="0" err="1">
                <a:solidFill>
                  <a:schemeClr val="tx2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ttest_1samp, </a:t>
            </a:r>
            <a:r>
              <a:rPr lang="pt-PT" dirty="0" err="1">
                <a:ea typeface="+mn-lt"/>
                <a:cs typeface="+mn-lt"/>
              </a:rPr>
              <a:t>ttest_ind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ANOVA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f_oneway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Non-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parametric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wilcoxon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kruskal</a:t>
            </a:r>
            <a:endParaRPr lang="pt-PT" dirty="0" err="1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b="1" dirty="0">
                <a:solidFill>
                  <a:schemeClr val="tx2"/>
                </a:solidFill>
                <a:ea typeface="+mn-lt"/>
                <a:cs typeface="+mn-lt"/>
              </a:rPr>
              <a:t>Chi-</a:t>
            </a:r>
            <a:r>
              <a:rPr lang="pt-PT" b="1" err="1">
                <a:solidFill>
                  <a:schemeClr val="tx2"/>
                </a:solidFill>
                <a:ea typeface="+mn-lt"/>
                <a:cs typeface="+mn-lt"/>
              </a:rPr>
              <a:t>square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chisquare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44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/session3/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/session3/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Scaling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Feature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scikit-learn</vt:lpstr>
      <vt:lpstr>Data scaling in Python (scikit-learn)</vt:lpstr>
      <vt:lpstr>Data scaling in Python (scikit-learn)</vt:lpstr>
      <vt:lpstr>Feature Selection in Python (scikit-learn)</vt:lpstr>
      <vt:lpstr>Statistical tests in Python (scipy.stats)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148</cp:revision>
  <dcterms:created xsi:type="dcterms:W3CDTF">2024-02-13T18:43:41Z</dcterms:created>
  <dcterms:modified xsi:type="dcterms:W3CDTF">2024-02-14T21:23:24Z</dcterms:modified>
</cp:coreProperties>
</file>