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295" r:id="rId4"/>
    <p:sldId id="296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8B5CC-791D-B9BC-D079-DF8968BA9DCE}" v="40" dt="2024-02-07T20:23:39.095"/>
    <p1510:client id="{6378968A-837A-4BFE-AFE0-6EFAD4B2F0F7}" v="217" dt="2024-02-07T17:05:37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quickstart.html" TargetMode="External"/><Relationship Id="rId2" Type="http://schemas.openxmlformats.org/officeDocument/2006/relationships/hyperlink" Target="http://www.numpy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andas.pydata.org/docs/user_guide/10mi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cs typeface="Calibri"/>
              </a:rPr>
              <a:t>Data </a:t>
            </a:r>
            <a:r>
              <a:rPr lang="pt-PT" sz="3600" b="1" dirty="0" err="1">
                <a:latin typeface="Calibri"/>
                <a:cs typeface="Calibri"/>
              </a:rPr>
              <a:t>Preprocessing</a:t>
            </a:r>
            <a:endParaRPr lang="pt-PT" sz="36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 err="1">
                <a:solidFill>
                  <a:srgbClr val="092953"/>
                </a:solidFill>
                <a:ea typeface="+mj-lt"/>
                <a:cs typeface="+mj-lt"/>
              </a:rPr>
              <a:t>Python</a:t>
            </a:r>
            <a:r>
              <a:rPr lang="pt-PT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b="1" dirty="0" err="1">
                <a:solidFill>
                  <a:srgbClr val="092953"/>
                </a:solidFill>
                <a:ea typeface="+mj-lt"/>
                <a:cs typeface="+mj-lt"/>
              </a:rPr>
              <a:t>libraries</a:t>
            </a:r>
            <a:r>
              <a:rPr lang="pt-PT" b="1" dirty="0">
                <a:solidFill>
                  <a:srgbClr val="092953"/>
                </a:solidFill>
                <a:ea typeface="+mj-lt"/>
                <a:cs typeface="+mj-lt"/>
              </a:rPr>
              <a:t> for data </a:t>
            </a:r>
            <a:r>
              <a:rPr lang="pt-PT" b="1" dirty="0" err="1">
                <a:solidFill>
                  <a:srgbClr val="092953"/>
                </a:solidFill>
                <a:ea typeface="+mj-lt"/>
                <a:cs typeface="+mj-lt"/>
              </a:rPr>
              <a:t>preprocessing</a:t>
            </a:r>
            <a:endParaRPr lang="pt-PT" b="1" dirty="0" err="1">
              <a:solidFill>
                <a:srgbClr val="092953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NumPy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fundamental </a:t>
            </a:r>
            <a:r>
              <a:rPr lang="pt-PT" dirty="0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library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numerical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offering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powerful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tools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efficient</a:t>
            </a:r>
            <a:r>
              <a:rPr lang="pt-PT" dirty="0">
                <a:ea typeface="+mn-lt"/>
                <a:cs typeface="+mn-lt"/>
              </a:rPr>
              <a:t> handling, </a:t>
            </a:r>
            <a:r>
              <a:rPr lang="pt-PT" dirty="0" err="1">
                <a:ea typeface="+mn-lt"/>
                <a:cs typeface="+mn-lt"/>
              </a:rPr>
              <a:t>transformation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manipulation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multidimensional </a:t>
            </a:r>
            <a:r>
              <a:rPr lang="pt-PT" dirty="0" err="1">
                <a:ea typeface="+mn-lt"/>
                <a:cs typeface="+mn-lt"/>
              </a:rPr>
              <a:t>arrays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Documentation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www.numpy.org</a:t>
            </a:r>
            <a:endParaRPr lang="pt-PT" b="1">
              <a:solidFill>
                <a:srgbClr val="000000"/>
              </a:solidFill>
              <a:ea typeface="+mn-lt"/>
              <a:cs typeface="+mn-lt"/>
              <a:hlinkClick r:id="rId2"/>
            </a:endParaRPr>
          </a:p>
          <a:p>
            <a:pPr algn="just"/>
            <a:endParaRPr lang="pt-PT" b="1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Tutorial: </a:t>
            </a:r>
            <a:r>
              <a:rPr lang="pt-PT" dirty="0">
                <a:ea typeface="+mn-lt"/>
                <a:cs typeface="+mn-lt"/>
                <a:hlinkClick r:id="rId3"/>
              </a:rPr>
              <a:t>https://numpy.org/doc/stable/user/quickstart.html</a:t>
            </a:r>
            <a:endParaRPr lang="pt-PT" b="1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4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 err="1">
                <a:solidFill>
                  <a:srgbClr val="092953"/>
                </a:solidFill>
                <a:ea typeface="+mj-lt"/>
                <a:cs typeface="+mj-lt"/>
              </a:rPr>
              <a:t>Python</a:t>
            </a:r>
            <a:r>
              <a:rPr lang="pt-PT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b="1" dirty="0" err="1">
                <a:solidFill>
                  <a:srgbClr val="092953"/>
                </a:solidFill>
                <a:ea typeface="+mj-lt"/>
                <a:cs typeface="+mj-lt"/>
              </a:rPr>
              <a:t>libraries</a:t>
            </a:r>
            <a:r>
              <a:rPr lang="pt-PT" b="1" dirty="0">
                <a:solidFill>
                  <a:srgbClr val="092953"/>
                </a:solidFill>
                <a:ea typeface="+mj-lt"/>
                <a:cs typeface="+mj-lt"/>
              </a:rPr>
              <a:t> for data </a:t>
            </a:r>
            <a:r>
              <a:rPr lang="pt-PT" b="1" dirty="0" err="1">
                <a:solidFill>
                  <a:srgbClr val="092953"/>
                </a:solidFill>
                <a:ea typeface="+mj-lt"/>
                <a:cs typeface="+mj-lt"/>
              </a:rPr>
              <a:t>preprocessing</a:t>
            </a:r>
            <a:endParaRPr lang="pt-PT" b="1" dirty="0" err="1">
              <a:solidFill>
                <a:srgbClr val="092953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Pandas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versatile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library</a:t>
            </a:r>
            <a:r>
              <a:rPr lang="pt-PT" dirty="0">
                <a:ea typeface="+mn-lt"/>
                <a:cs typeface="+mn-lt"/>
              </a:rPr>
              <a:t> for data </a:t>
            </a:r>
            <a:r>
              <a:rPr lang="pt-PT" dirty="0" err="1">
                <a:ea typeface="+mn-lt"/>
                <a:cs typeface="+mn-lt"/>
              </a:rPr>
              <a:t>manipulation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offering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intuitive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structures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along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extensive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functionality</a:t>
            </a:r>
            <a:r>
              <a:rPr lang="pt-PT" dirty="0">
                <a:ea typeface="+mn-lt"/>
                <a:cs typeface="+mn-lt"/>
              </a:rPr>
              <a:t> for data </a:t>
            </a:r>
            <a:r>
              <a:rPr lang="pt-PT" dirty="0" err="1">
                <a:ea typeface="+mn-lt"/>
                <a:cs typeface="+mn-lt"/>
              </a:rPr>
              <a:t>preprocessing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exploration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manipulation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Documentation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dirty="0">
                <a:ea typeface="+mn-lt"/>
                <a:cs typeface="+mn-lt"/>
                <a:hlinkClick r:id="rId2"/>
              </a:rPr>
              <a:t>https://pandas.pydata.org/docs/</a:t>
            </a:r>
            <a:endParaRPr lang="pt-PT" b="1">
              <a:solidFill>
                <a:srgbClr val="000000"/>
              </a:solidFill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endParaRPr lang="pt-PT" b="1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Tutorial: </a:t>
            </a:r>
            <a:r>
              <a:rPr lang="pt-PT" dirty="0">
                <a:ea typeface="+mn-lt"/>
                <a:cs typeface="+mn-lt"/>
                <a:hlinkClick r:id="rId4"/>
              </a:rPr>
              <a:t>https://pandas.pydata.org/docs/user_guide/10min.html</a:t>
            </a:r>
            <a:endParaRPr lang="pt-PT" b="1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304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b="1" dirty="0" err="1">
                <a:solidFill>
                  <a:srgbClr val="092953"/>
                </a:solidFill>
              </a:rPr>
              <a:t>Exercises</a:t>
            </a:r>
            <a:r>
              <a:rPr lang="pt-PT" b="1" dirty="0">
                <a:solidFill>
                  <a:srgbClr val="092953"/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/session2/</a:t>
            </a:r>
            <a:r>
              <a:rPr lang="pt-PT" dirty="0" err="1">
                <a:ea typeface="+mn-lt"/>
                <a:cs typeface="+mn-lt"/>
              </a:rPr>
              <a:t>examples.ipynb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Notebook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exercises</a:t>
            </a:r>
            <a:r>
              <a:rPr lang="pt-PT" dirty="0"/>
              <a:t>: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/session2/</a:t>
            </a:r>
            <a:r>
              <a:rPr lang="pt-PT" dirty="0" err="1">
                <a:ea typeface="+mn-lt"/>
                <a:cs typeface="+mn-lt"/>
              </a:rPr>
              <a:t>exercises.ipynb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0293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Python libraries for data preprocessing</vt:lpstr>
      <vt:lpstr>Python libraries for data preprocessing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71</cp:revision>
  <dcterms:created xsi:type="dcterms:W3CDTF">2024-02-07T16:33:27Z</dcterms:created>
  <dcterms:modified xsi:type="dcterms:W3CDTF">2024-02-07T20:23:46Z</dcterms:modified>
</cp:coreProperties>
</file>