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4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97C7F-287D-04B4-14CD-004154F3995B}" v="141" dt="2024-05-20T21:33:01.462"/>
    <p1510:client id="{3E1E7BA6-571E-EE5E-1409-47D81689E162}" v="34" dt="2024-05-20T21:28:1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23 -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1821584" y="3892728"/>
            <a:ext cx="8568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ea typeface="+mn-lt"/>
                <a:cs typeface="+mn-lt"/>
              </a:rPr>
              <a:t>Explainable</a:t>
            </a:r>
            <a:r>
              <a:rPr lang="pt-PT" sz="3600" b="1" dirty="0">
                <a:ea typeface="+mn-lt"/>
                <a:cs typeface="+mn-lt"/>
              </a:rPr>
              <a:t> AI (XAI)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SHAP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06897" cy="5060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r>
              <a:rPr lang="pt-PT" dirty="0">
                <a:ea typeface="+mn-lt"/>
                <a:cs typeface="+mn-lt"/>
              </a:rPr>
              <a:t>"SHAP (</a:t>
            </a:r>
            <a:r>
              <a:rPr lang="pt-PT" dirty="0" err="1">
                <a:ea typeface="+mn-lt"/>
                <a:cs typeface="+mn-lt"/>
              </a:rPr>
              <a:t>SHapley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game </a:t>
            </a:r>
            <a:r>
              <a:rPr lang="pt-PT" dirty="0" err="1">
                <a:ea typeface="+mn-lt"/>
                <a:cs typeface="+mn-lt"/>
              </a:rPr>
              <a:t>theoretic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connects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credit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allocation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local </a:t>
            </a:r>
            <a:r>
              <a:rPr lang="pt-PT" dirty="0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Shapley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game </a:t>
            </a:r>
            <a:r>
              <a:rPr lang="pt-PT" dirty="0" err="1">
                <a:ea typeface="+mn-lt"/>
                <a:cs typeface="+mn-lt"/>
              </a:rPr>
              <a:t>theory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extensions</a:t>
            </a:r>
            <a:r>
              <a:rPr lang="pt-PT" dirty="0">
                <a:ea typeface="+mn-lt"/>
                <a:cs typeface="+mn-lt"/>
              </a:rPr>
              <a:t>"</a:t>
            </a:r>
          </a:p>
          <a:p>
            <a:pPr marL="457200" indent="-457200" algn="just"/>
            <a:endParaRPr lang="pt-PT" dirty="0">
              <a:ea typeface="+mn-lt"/>
              <a:cs typeface="+mn-lt"/>
            </a:endParaRPr>
          </a:p>
          <a:p>
            <a:pPr marL="457200" indent="-457200" algn="just"/>
            <a:r>
              <a:rPr lang="pt-PT" dirty="0" err="1">
                <a:ea typeface="+mn-lt"/>
                <a:cs typeface="+mn-lt"/>
              </a:rPr>
              <a:t>Installation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   </a:t>
            </a:r>
            <a:r>
              <a:rPr lang="pt-PT" dirty="0" err="1">
                <a:ea typeface="+mn-lt"/>
                <a:cs typeface="+mn-lt"/>
              </a:rPr>
              <a:t>pip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shap</a:t>
            </a:r>
          </a:p>
          <a:p>
            <a:pPr marL="457200" lvl="1" indent="0" algn="just">
              <a:buNone/>
            </a:pPr>
            <a:r>
              <a:rPr lang="pt-PT" dirty="0">
                <a:ea typeface="+mn-lt"/>
                <a:cs typeface="+mn-lt"/>
              </a:rPr>
              <a:t>OR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conda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-c conda-</a:t>
            </a:r>
            <a:r>
              <a:rPr lang="pt-PT" dirty="0" err="1">
                <a:ea typeface="+mn-lt"/>
                <a:cs typeface="+mn-lt"/>
              </a:rPr>
              <a:t>forge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Explainable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SHAP</a:t>
            </a:r>
          </a:p>
        </p:txBody>
      </p:sp>
      <p:pic>
        <p:nvPicPr>
          <p:cNvPr id="8" name="Marcador de Posição de Conteúdo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856C39E-3373-E29B-0CB5-F0B80C4B0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50" y="479264"/>
            <a:ext cx="5237525" cy="591234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Explainable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3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2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/session_23/</a:t>
            </a:r>
            <a:r>
              <a:rPr lang="pt-PT" dirty="0" err="1">
                <a:ea typeface="+mn-lt"/>
                <a:cs typeface="+mn-lt"/>
              </a:rPr>
              <a:t>exercises.ipynb</a:t>
            </a: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XAI with SHAP</vt:lpstr>
      <vt:lpstr>XAI with SHAP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41</cp:revision>
  <dcterms:created xsi:type="dcterms:W3CDTF">2024-05-20T21:26:53Z</dcterms:created>
  <dcterms:modified xsi:type="dcterms:W3CDTF">2024-05-20T21:33:11Z</dcterms:modified>
</cp:coreProperties>
</file>