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88" r:id="rId3"/>
    <p:sldId id="299" r:id="rId4"/>
    <p:sldId id="298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9E43A-59B2-C2C2-6217-D0B0BDEE489F}" v="144" dt="2024-02-26T19:06:19.936"/>
    <p1510:client id="{950308CD-7954-49BC-9BBD-D9A1E7BF7F4C}" v="20" dt="2024-02-26T18:55:33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anifold.html" TargetMode="External"/><Relationship Id="rId2" Type="http://schemas.openxmlformats.org/officeDocument/2006/relationships/hyperlink" Target="https://scikit-learn.org/stable/modules/unsupervised_redu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umap-learn.readthedocs.io/en/lates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anifold.MDS.html#sklearn.manifold.MDS" TargetMode="External"/><Relationship Id="rId2" Type="http://schemas.openxmlformats.org/officeDocument/2006/relationships/hyperlink" Target="https://scikit-learn.org/stable/modules/generated/sklearn.decomposition.PC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umap-learn.readthedocs.io/en/latest/basic_usage.html" TargetMode="External"/><Relationship Id="rId4" Type="http://schemas.openxmlformats.org/officeDocument/2006/relationships/hyperlink" Target="https://scikit-learn.org/stable/modules/generated/sklearn.manifold.TSNE.html#sklearn.manifold.TSN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6 -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Unsupervised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Learning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>
                <a:latin typeface="Calibri"/>
                <a:ea typeface="Calibri"/>
                <a:cs typeface="Calibri"/>
              </a:rPr>
              <a:t>Dimensionality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Reduction</a:t>
            </a:r>
            <a:endParaRPr lang="pt-PT" sz="36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Dimensionality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Reduction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1" y="1324883"/>
            <a:ext cx="11201400" cy="49827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/>
              <a:t>Scikit-Learn</a:t>
            </a:r>
            <a:r>
              <a:rPr lang="pt-PT" dirty="0"/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  <a:hlinkClick r:id="rId2"/>
              </a:rPr>
              <a:t>https://scikit-learn.org/stable/modules/unsupervised_reduction.html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  <a:hlinkClick r:id="rId3"/>
              </a:rPr>
              <a:t>https://scikit-learn.org/stable/modules/manifold.html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In </a:t>
            </a:r>
            <a:r>
              <a:rPr lang="pt-PT" dirty="0" err="1">
                <a:ea typeface="+mn-lt"/>
                <a:cs typeface="+mn-lt"/>
              </a:rPr>
              <a:t>scikit-learn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clustrering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mehods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follow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fit-transform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"</a:t>
            </a:r>
            <a:r>
              <a:rPr lang="pt-PT" dirty="0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": </a:t>
            </a:r>
            <a:r>
              <a:rPr lang="pt-PT" dirty="0" err="1">
                <a:ea typeface="+mn-lt"/>
                <a:cs typeface="+mn-lt"/>
              </a:rPr>
              <a:t>Learns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patterns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"</a:t>
            </a:r>
            <a:r>
              <a:rPr lang="pt-PT" dirty="0" err="1">
                <a:ea typeface="+mn-lt"/>
                <a:cs typeface="+mn-lt"/>
              </a:rPr>
              <a:t>transform</a:t>
            </a:r>
            <a:r>
              <a:rPr lang="pt-PT" dirty="0">
                <a:ea typeface="+mn-lt"/>
                <a:cs typeface="+mn-lt"/>
              </a:rPr>
              <a:t>": </a:t>
            </a:r>
            <a:r>
              <a:rPr lang="pt-PT" dirty="0" err="1">
                <a:ea typeface="+mn-lt"/>
                <a:cs typeface="+mn-lt"/>
              </a:rPr>
              <a:t>Applies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transformations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"</a:t>
            </a:r>
            <a:r>
              <a:rPr lang="pt-PT" dirty="0" err="1">
                <a:ea typeface="+mn-lt"/>
                <a:cs typeface="+mn-lt"/>
              </a:rPr>
              <a:t>fit_transform</a:t>
            </a:r>
            <a:r>
              <a:rPr lang="pt-PT" dirty="0">
                <a:ea typeface="+mn-lt"/>
                <a:cs typeface="+mn-lt"/>
              </a:rPr>
              <a:t>": Combines </a:t>
            </a:r>
            <a:r>
              <a:rPr lang="pt-PT" dirty="0" err="1">
                <a:ea typeface="+mn-lt"/>
                <a:cs typeface="+mn-lt"/>
              </a:rPr>
              <a:t>fitting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transforming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 step.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UMAP: 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  <a:hlinkClick r:id="rId4"/>
              </a:rPr>
              <a:t>https://umap-learn.readthedocs.io/en/latest/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Unsupervised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–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Dimensionality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Reduction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982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ea typeface="+mj-lt"/>
                <a:cs typeface="+mj-lt"/>
              </a:rPr>
              <a:t>Dimensionality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</a:t>
            </a:r>
            <a:r>
              <a:rPr lang="pt-PT" sz="3600" b="1" err="1">
                <a:solidFill>
                  <a:srgbClr val="092953"/>
                </a:solidFill>
                <a:ea typeface="+mj-lt"/>
                <a:cs typeface="+mj-lt"/>
              </a:rPr>
              <a:t>Reduction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</a:t>
            </a:r>
            <a:r>
              <a:rPr lang="pt-PT" sz="3600" b="1" err="1">
                <a:solidFill>
                  <a:srgbClr val="092953"/>
                </a:solidFill>
                <a:ea typeface="+mj-lt"/>
                <a:cs typeface="+mj-lt"/>
              </a:rPr>
              <a:t>with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</a:t>
            </a:r>
            <a:r>
              <a:rPr lang="pt-PT" sz="3600" b="1" err="1">
                <a:solidFill>
                  <a:srgbClr val="092953"/>
                </a:solidFill>
                <a:ea typeface="+mj-lt"/>
                <a:cs typeface="+mj-lt"/>
              </a:rPr>
              <a:t>Python</a:t>
            </a:r>
            <a:endParaRPr lang="pt-PT" b="1" err="1">
              <a:ea typeface="+mj-lt"/>
              <a:cs typeface="+mj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3684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/>
              <a:t>Scikit-learn</a:t>
            </a:r>
            <a:r>
              <a:rPr lang="pt-PT" dirty="0"/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/>
              <a:t>PCA:</a:t>
            </a:r>
            <a:endParaRPr lang="pt-PT" dirty="0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1600" dirty="0">
                <a:ea typeface="+mn-lt"/>
                <a:cs typeface="+mn-lt"/>
                <a:hlinkClick r:id="rId2"/>
              </a:rPr>
              <a:t>https://scikit-learn.org/stable/modules/generated/sklearn.decomposition.PCA.html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MDS: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1600" dirty="0">
                <a:ea typeface="+mn-lt"/>
                <a:cs typeface="+mn-lt"/>
                <a:hlinkClick r:id="rId3"/>
              </a:rPr>
              <a:t>https://scikit-learn.org/stable/modules/generated/sklearn.manifold.MDS.html#sklearn.manifold.MDS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2000" dirty="0"/>
              <a:t>t-SNE: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1600" dirty="0">
                <a:ea typeface="+mn-lt"/>
                <a:cs typeface="+mn-lt"/>
                <a:hlinkClick r:id="rId4"/>
              </a:rPr>
              <a:t>https://scikit-learn.org/stable/modules/generated/sklearn.manifold.TSNE.html#sklearn.manifold.TSNE</a:t>
            </a:r>
            <a:endParaRPr lang="pt-PT" sz="1600" dirty="0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1600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UMAP: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  <a:hlinkClick r:id="rId5"/>
              </a:rPr>
              <a:t>https://umap-learn.readthedocs.io/en/latest/basic_usage.html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1600" dirty="0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1600" dirty="0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Unsupervised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-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Clustering</a:t>
            </a:r>
            <a:endParaRPr lang="pt-PT" sz="900" dirty="0" err="1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041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</a:rPr>
              <a:t>Exercises</a:t>
            </a:r>
            <a:r>
              <a:rPr lang="pt-PT" sz="3600" b="1" dirty="0">
                <a:solidFill>
                  <a:srgbClr val="092953"/>
                </a:solidFill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020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/session6/</a:t>
            </a:r>
            <a:r>
              <a:rPr lang="pt-PT" dirty="0" err="1">
                <a:ea typeface="+mn-lt"/>
                <a:cs typeface="+mn-lt"/>
              </a:rPr>
              <a:t>examples.ipynb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/session6/</a:t>
            </a:r>
            <a:r>
              <a:rPr lang="pt-PT" dirty="0" err="1">
                <a:ea typeface="+mn-lt"/>
                <a:cs typeface="+mn-lt"/>
              </a:rPr>
              <a:t>exercises.ipynb</a:t>
            </a:r>
            <a:endParaRPr lang="pt-PT" dirty="0" err="1"/>
          </a:p>
          <a:p>
            <a:pPr algn="just"/>
            <a:endParaRPr lang="pt-PT" sz="22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algn="just"/>
            <a:endParaRPr lang="pt-PT" sz="14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Unsupervised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-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Clustering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666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Dimensionality Reduction with Python</vt:lpstr>
      <vt:lpstr>Dimensionality Reduction with Python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44</cp:revision>
  <dcterms:created xsi:type="dcterms:W3CDTF">2024-02-26T18:53:13Z</dcterms:created>
  <dcterms:modified xsi:type="dcterms:W3CDTF">2024-02-26T19:07:11Z</dcterms:modified>
</cp:coreProperties>
</file>