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7D740-823B-4013-A338-7F03A985F773}" v="2531" dt="2024-02-19T16:45:52.919"/>
    <p1510:client id="{CCA2FEAD-41CA-E069-F6A8-28622E3F25FA}" v="369" dt="2024-02-19T18:48:5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4 -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2: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 a 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 module 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 "normalization.py" </a:t>
            </a:r>
            <a:r>
              <a:rPr lang="pt-PT" dirty="0" err="1">
                <a:ea typeface="+mn-lt"/>
                <a:cs typeface="+mn-lt"/>
              </a:rPr>
              <a:t>inside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"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" </a:t>
            </a:r>
            <a:r>
              <a:rPr lang="pt-PT" dirty="0" err="1">
                <a:ea typeface="+mn-lt"/>
                <a:cs typeface="+mn-lt"/>
              </a:rPr>
              <a:t>sub-package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Normalization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  <a:endParaRPr lang="pt-PT" b="1" dirty="0">
              <a:solidFill>
                <a:schemeClr val="tx2"/>
              </a:solidFill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0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1;</a:t>
            </a:r>
            <a:endParaRPr lang="pt-PT" dirty="0">
              <a:solidFill>
                <a:srgbClr val="000000"/>
              </a:solidFill>
              <a:latin typeface="Aptos"/>
              <a:cs typeface="Arial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Attributes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latin typeface="Aptos"/>
                <a:cs typeface="Arial"/>
              </a:rPr>
              <a:t>min - </a:t>
            </a:r>
            <a:r>
              <a:rPr lang="pt-PT" dirty="0" err="1">
                <a:solidFill>
                  <a:srgbClr val="000000"/>
                </a:solidFill>
                <a:ea typeface="+mn-lt"/>
                <a:cs typeface="Arial"/>
              </a:rPr>
              <a:t>t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minimum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value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column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dataset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max</a:t>
            </a:r>
            <a:r>
              <a:rPr lang="pt-PT" dirty="0">
                <a:latin typeface="Aptos"/>
                <a:ea typeface="+mn-lt"/>
                <a:cs typeface="Arial"/>
              </a:rPr>
              <a:t> - </a:t>
            </a:r>
            <a:r>
              <a:rPr lang="pt-PT" dirty="0" err="1">
                <a:ea typeface="+mn-lt"/>
                <a:cs typeface="Arial"/>
              </a:rPr>
              <a:t>t</a:t>
            </a:r>
            <a:r>
              <a:rPr lang="pt-PT" dirty="0" err="1">
                <a:ea typeface="+mn-lt"/>
                <a:cs typeface="+mn-lt"/>
              </a:rPr>
              <a:t>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column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Methods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_</a:t>
            </a:r>
            <a:r>
              <a:rPr lang="pt-PT" dirty="0" err="1">
                <a:latin typeface="Aptos"/>
                <a:ea typeface="+mn-lt"/>
                <a:cs typeface="Arial"/>
              </a:rPr>
              <a:t>fit</a:t>
            </a:r>
            <a:r>
              <a:rPr lang="pt-PT" dirty="0">
                <a:latin typeface="Aptos"/>
                <a:ea typeface="+mn-lt"/>
                <a:cs typeface="Arial"/>
              </a:rPr>
              <a:t> – </a:t>
            </a:r>
            <a:r>
              <a:rPr lang="pt-PT" dirty="0">
                <a:ea typeface="+mn-lt"/>
                <a:cs typeface="+mn-lt"/>
              </a:rPr>
              <a:t>Computes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minimum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 dirty="0">
              <a:solidFill>
                <a:srgbClr val="00000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_</a:t>
            </a:r>
            <a:r>
              <a:rPr lang="pt-PT" dirty="0" err="1">
                <a:latin typeface="Aptos"/>
                <a:ea typeface="+mn-lt"/>
                <a:cs typeface="Arial"/>
              </a:rPr>
              <a:t>transform</a:t>
            </a:r>
            <a:r>
              <a:rPr lang="pt-PT" dirty="0">
                <a:latin typeface="Aptos"/>
                <a:ea typeface="+mn-lt"/>
                <a:cs typeface="Arial"/>
              </a:rPr>
              <a:t> – </a:t>
            </a:r>
            <a:r>
              <a:rPr lang="pt-PT" dirty="0" err="1">
                <a:ea typeface="+mn-lt"/>
                <a:cs typeface="Arial"/>
              </a:rPr>
              <a:t>s</a:t>
            </a:r>
            <a:r>
              <a:rPr lang="pt-PT" dirty="0" err="1">
                <a:ea typeface="+mn-lt"/>
                <a:cs typeface="+mn-lt"/>
              </a:rPr>
              <a:t>cales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0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1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minimum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 err="1">
                <a:ea typeface="+mn-lt"/>
                <a:cs typeface="Arial"/>
              </a:rPr>
              <a:t>inverse_transform</a:t>
            </a:r>
            <a:r>
              <a:rPr lang="pt-PT" dirty="0">
                <a:ea typeface="+mn-lt"/>
                <a:cs typeface="Arial"/>
              </a:rPr>
              <a:t> - </a:t>
            </a:r>
            <a:r>
              <a:rPr lang="pt-PT" dirty="0" err="1">
                <a:ea typeface="+mn-lt"/>
                <a:cs typeface="Arial"/>
              </a:rPr>
              <a:t>i</a:t>
            </a:r>
            <a:r>
              <a:rPr lang="pt-PT" dirty="0" err="1">
                <a:ea typeface="+mn-lt"/>
                <a:cs typeface="+mn-lt"/>
              </a:rPr>
              <a:t>nverse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operation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rescale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back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original range.</a:t>
            </a:r>
            <a:endParaRPr lang="pt-PT" dirty="0">
              <a:ea typeface="+mn-lt"/>
              <a:cs typeface="Arial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  <p:pic>
        <p:nvPicPr>
          <p:cNvPr id="8" name="Imagem 7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EA6731AF-6D44-75EE-9650-1CC32080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78" y="2910817"/>
            <a:ext cx="3048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3: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module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"select_percentile.py" </a:t>
            </a:r>
            <a:r>
              <a:rPr lang="pt-PT" dirty="0" err="1">
                <a:ea typeface="+mn-lt"/>
                <a:cs typeface="+mn-lt"/>
              </a:rPr>
              <a:t>inside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feature_selection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sub-package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SelectPercentile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SelectPercentile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  <a:endParaRPr lang="pt-PT" b="1" dirty="0">
              <a:solidFill>
                <a:schemeClr val="tx2"/>
              </a:solidFill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percentile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highest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scores.</a:t>
            </a:r>
            <a:endParaRPr lang="pt-PT" dirty="0">
              <a:solidFill>
                <a:srgbClr val="000000"/>
              </a:solidFill>
              <a:ea typeface="+mn-lt"/>
              <a:cs typeface="Arial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latin typeface="Aptos"/>
                <a:cs typeface="Arial"/>
              </a:rPr>
              <a:t>Arguments</a:t>
            </a:r>
            <a:r>
              <a:rPr lang="pt-PT" dirty="0">
                <a:solidFill>
                  <a:srgbClr val="000000"/>
                </a:solidFill>
                <a:latin typeface="Aptos"/>
                <a:cs typeface="Arial"/>
              </a:rPr>
              <a:t>: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latin typeface="Aptos"/>
                <a:cs typeface="Arial"/>
              </a:rPr>
              <a:t>k – </a:t>
            </a:r>
            <a:r>
              <a:rPr lang="pt-PT" dirty="0" err="1">
                <a:solidFill>
                  <a:srgbClr val="000000"/>
                </a:solidFill>
                <a:ea typeface="+mn-lt"/>
                <a:cs typeface="Arial"/>
              </a:rPr>
              <a:t>n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umber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 err="1"/>
              <a:t>score_func</a:t>
            </a:r>
            <a:r>
              <a:rPr lang="pt-PT" dirty="0"/>
              <a:t> -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compute scores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default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f_classif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available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"</a:t>
            </a:r>
            <a:r>
              <a:rPr lang="pt-PT" dirty="0" err="1">
                <a:ea typeface="+mn-lt"/>
                <a:cs typeface="+mn-lt"/>
              </a:rPr>
              <a:t>statistics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sub-package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Attributes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Arial"/>
              </a:rPr>
              <a:t>scores - 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cores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computed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>
              <a:solidFill>
                <a:srgbClr val="000000"/>
              </a:solidFill>
              <a:ea typeface="+mn-lt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selected_features</a:t>
            </a:r>
            <a:r>
              <a:rPr lang="pt-PT" dirty="0">
                <a:ea typeface="+mn-lt"/>
                <a:cs typeface="+mn-lt"/>
              </a:rPr>
              <a:t> - </a:t>
            </a:r>
            <a:r>
              <a:rPr lang="pt-PT" dirty="0" err="1">
                <a:ea typeface="+mn-lt"/>
                <a:cs typeface="+mn-lt"/>
              </a:rPr>
              <a:t>indices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Methods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_</a:t>
            </a:r>
            <a:r>
              <a:rPr lang="pt-PT" dirty="0" err="1">
                <a:latin typeface="Aptos"/>
                <a:ea typeface="+mn-lt"/>
                <a:cs typeface="Arial"/>
              </a:rPr>
              <a:t>fit</a:t>
            </a:r>
            <a:r>
              <a:rPr lang="pt-PT" dirty="0">
                <a:latin typeface="Aptos"/>
                <a:ea typeface="+mn-lt"/>
                <a:cs typeface="Arial"/>
              </a:rPr>
              <a:t> – </a:t>
            </a:r>
            <a:r>
              <a:rPr lang="pt-PT" dirty="0">
                <a:ea typeface="+mn-lt"/>
                <a:cs typeface="Arial"/>
              </a:rPr>
              <a:t>c</a:t>
            </a:r>
            <a:r>
              <a:rPr lang="pt-PT" dirty="0">
                <a:ea typeface="+mn-lt"/>
                <a:cs typeface="+mn-lt"/>
              </a:rPr>
              <a:t>ompute scores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defines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"k" "</a:t>
            </a:r>
            <a:r>
              <a:rPr lang="pt-PT" dirty="0" err="1">
                <a:ea typeface="+mn-lt"/>
                <a:cs typeface="+mn-lt"/>
              </a:rPr>
              <a:t>selected_features</a:t>
            </a:r>
            <a:r>
              <a:rPr lang="pt-PT" dirty="0">
                <a:ea typeface="+mn-lt"/>
                <a:cs typeface="+mn-lt"/>
              </a:rPr>
              <a:t>".</a:t>
            </a:r>
            <a:endParaRPr lang="pt-PT" dirty="0" err="1">
              <a:solidFill>
                <a:srgbClr val="00000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_</a:t>
            </a:r>
            <a:r>
              <a:rPr lang="pt-PT" dirty="0" err="1">
                <a:latin typeface="Aptos"/>
                <a:ea typeface="+mn-lt"/>
                <a:cs typeface="Arial"/>
              </a:rPr>
              <a:t>transform</a:t>
            </a:r>
            <a:r>
              <a:rPr lang="pt-PT" dirty="0">
                <a:latin typeface="Aptos"/>
                <a:ea typeface="+mn-lt"/>
                <a:cs typeface="Arial"/>
              </a:rPr>
              <a:t> – </a:t>
            </a:r>
            <a:r>
              <a:rPr lang="pt-PT" dirty="0" err="1">
                <a:ea typeface="+mn-lt"/>
                <a:cs typeface="Arial"/>
              </a:rPr>
              <a:t>s</a:t>
            </a:r>
            <a:r>
              <a:rPr lang="pt-PT" dirty="0" err="1">
                <a:ea typeface="+mn-lt"/>
                <a:cs typeface="+mn-lt"/>
              </a:rPr>
              <a:t>elect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selected_features</a:t>
            </a:r>
            <a:r>
              <a:rPr lang="pt-PT" dirty="0">
                <a:ea typeface="+mn-lt"/>
                <a:cs typeface="+mn-lt"/>
              </a:rPr>
              <a:t>".</a:t>
            </a:r>
            <a:endParaRPr lang="pt-PT" dirty="0">
              <a:latin typeface="Aptos"/>
              <a:cs typeface="Arial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1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From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Scratch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GitHub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Repository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Development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We'll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building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package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scratch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primarily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NumPy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/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Today's</a:t>
            </a:r>
            <a:r>
              <a:rPr lang="pt-PT" dirty="0">
                <a:ea typeface="+mn-lt"/>
                <a:cs typeface="+mn-lt"/>
              </a:rPr>
              <a:t>  </a:t>
            </a:r>
            <a:r>
              <a:rPr lang="pt-PT" dirty="0" err="1">
                <a:ea typeface="+mn-lt"/>
                <a:cs typeface="+mn-lt"/>
              </a:rPr>
              <a:t>Implementations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Imputer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Implementing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imputer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Standardization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Method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Implementing</a:t>
            </a:r>
            <a:r>
              <a:rPr lang="pt-PT" dirty="0">
                <a:ea typeface="+mn-lt"/>
                <a:cs typeface="+mn-lt"/>
              </a:rPr>
              <a:t> a data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standardize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Threshold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Implementing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Package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Overview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setup.py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file: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configuration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file for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packaging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Package </a:t>
            </a:r>
            <a:r>
              <a:rPr lang="pt-PT" dirty="0" err="1">
                <a:ea typeface="+mn-lt"/>
                <a:cs typeface="+mn-lt"/>
              </a:rPr>
              <a:t>organization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'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src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'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directory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contains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source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package;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'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ml_from_scratch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'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directory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contains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package </a:t>
            </a:r>
            <a:r>
              <a:rPr lang="pt-PT" err="1">
                <a:ea typeface="+mn-lt"/>
                <a:cs typeface="+mn-lt"/>
              </a:rPr>
              <a:t>code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modules, </a:t>
            </a:r>
            <a:r>
              <a:rPr lang="pt-PT" err="1">
                <a:ea typeface="+mn-lt"/>
                <a:cs typeface="+mn-lt"/>
              </a:rPr>
              <a:t>sub-packages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necessary</a:t>
            </a:r>
            <a:r>
              <a:rPr lang="pt-PT" dirty="0">
                <a:ea typeface="+mn-lt"/>
                <a:cs typeface="+mn-lt"/>
              </a:rPr>
              <a:t> files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define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package.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'__init__.py'</a:t>
            </a:r>
            <a:r>
              <a:rPr lang="pt-PT" dirty="0">
                <a:ea typeface="+mn-lt"/>
                <a:cs typeface="+mn-lt"/>
              </a:rPr>
              <a:t> files: </a:t>
            </a:r>
            <a:r>
              <a:rPr lang="pt-PT" err="1">
                <a:ea typeface="+mn-lt"/>
                <a:cs typeface="+mn-lt"/>
              </a:rPr>
              <a:t>special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files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indicate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directory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should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considered</a:t>
            </a:r>
            <a:r>
              <a:rPr lang="pt-PT" dirty="0">
                <a:ea typeface="+mn-lt"/>
                <a:cs typeface="+mn-lt"/>
              </a:rPr>
              <a:t> a package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a module.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Directories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inside</a:t>
            </a:r>
            <a:r>
              <a:rPr lang="pt-PT" dirty="0">
                <a:ea typeface="+mn-lt"/>
                <a:cs typeface="+mn-lt"/>
              </a:rPr>
              <a:t> '</a:t>
            </a:r>
            <a:r>
              <a:rPr lang="pt-PT" dirty="0" err="1">
                <a:ea typeface="+mn-lt"/>
                <a:cs typeface="+mn-lt"/>
              </a:rPr>
              <a:t>ml_from_scratch</a:t>
            </a:r>
            <a:r>
              <a:rPr lang="pt-PT" dirty="0">
                <a:ea typeface="+mn-lt"/>
                <a:cs typeface="+mn-lt"/>
              </a:rPr>
              <a:t>':  </a:t>
            </a:r>
            <a:r>
              <a:rPr lang="pt-PT" dirty="0" err="1">
                <a:ea typeface="+mn-lt"/>
                <a:cs typeface="+mn-lt"/>
              </a:rPr>
              <a:t>represent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sub-packages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modules </a:t>
            </a:r>
            <a:r>
              <a:rPr lang="pt-PT" dirty="0" err="1">
                <a:ea typeface="+mn-lt"/>
                <a:cs typeface="+mn-lt"/>
              </a:rPr>
              <a:t>within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package.</a:t>
            </a: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542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package 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transfor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structure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dirty="0"/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Architecture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 - a set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defined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 / </a:t>
            </a:r>
            <a:r>
              <a:rPr lang="pt-PT" dirty="0" err="1">
                <a:ea typeface="+mn-lt"/>
                <a:cs typeface="+mn-lt"/>
              </a:rPr>
              <a:t>estimated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 - </a:t>
            </a: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sz="2400" dirty="0">
                <a:ea typeface="+mn-lt"/>
                <a:cs typeface="+mn-lt"/>
              </a:rPr>
              <a:t> - 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responsible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estimating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data;</a:t>
            </a:r>
            <a:endParaRPr lang="pt-PT" sz="2400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 – a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responsible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transforming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886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(ABC):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Abstract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transformers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fitted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whether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receives</a:t>
            </a:r>
            <a:r>
              <a:rPr lang="pt-PT" dirty="0">
                <a:ea typeface="+mn-lt"/>
                <a:cs typeface="+mn-lt"/>
              </a:rPr>
              <a:t> x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y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; sets _</a:t>
            </a:r>
            <a:r>
              <a:rPr lang="pt-PT" dirty="0" err="1">
                <a:ea typeface="+mn-lt"/>
                <a:cs typeface="+mn-lt"/>
              </a:rPr>
              <a:t>fitted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successfully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fitted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abstract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implements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logic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receives</a:t>
            </a:r>
            <a:r>
              <a:rPr lang="pt-PT" dirty="0">
                <a:ea typeface="+mn-lt"/>
                <a:cs typeface="+mn-lt"/>
              </a:rPr>
              <a:t> x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y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; </a:t>
            </a:r>
            <a:r>
              <a:rPr lang="pt-PT" dirty="0" err="1">
                <a:ea typeface="+mn-lt"/>
                <a:cs typeface="+mn-lt"/>
              </a:rPr>
              <a:t>checks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before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abstract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implements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logic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fit_transform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applies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fitted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returns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35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MeanImputer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MeanImputer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Imputes </a:t>
            </a:r>
            <a:r>
              <a:rPr lang="pt-PT" dirty="0" err="1">
                <a:ea typeface="+mn-lt"/>
                <a:cs typeface="+mn-lt"/>
              </a:rPr>
              <a:t>missing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column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column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– computes "</a:t>
            </a:r>
            <a:r>
              <a:rPr lang="pt-PT" dirty="0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 – imputes </a:t>
            </a:r>
            <a:r>
              <a:rPr lang="pt-PT" dirty="0" err="1">
                <a:ea typeface="+mn-lt"/>
                <a:cs typeface="+mn-lt"/>
              </a:rPr>
              <a:t>missing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attribute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39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Standardization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Standardization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Centers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around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0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standard </a:t>
            </a:r>
            <a:r>
              <a:rPr lang="pt-PT" dirty="0" err="1">
                <a:ea typeface="+mn-lt"/>
                <a:cs typeface="+mn-lt"/>
              </a:rPr>
              <a:t>deviation</a:t>
            </a:r>
            <a:r>
              <a:rPr lang="pt-PT" dirty="0">
                <a:ea typeface="+mn-lt"/>
                <a:cs typeface="+mn-lt"/>
              </a:rPr>
              <a:t> 1.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column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std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standard </a:t>
            </a:r>
            <a:r>
              <a:rPr lang="pt-PT" dirty="0" err="1">
                <a:ea typeface="+mn-lt"/>
                <a:cs typeface="+mn-lt"/>
              </a:rPr>
              <a:t>deviation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column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– computes "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std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 - </a:t>
            </a:r>
            <a:r>
              <a:rPr lang="pt-PT" dirty="0" err="1">
                <a:ea typeface="+mn-lt"/>
                <a:cs typeface="+mn-lt"/>
              </a:rPr>
              <a:t>standardizes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std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. </a:t>
            </a:r>
          </a:p>
          <a:p>
            <a:pPr lvl="3"/>
            <a:r>
              <a:rPr lang="pt-PT" dirty="0">
                <a:ea typeface="+mn-lt"/>
                <a:cs typeface="+mn-lt"/>
              </a:rPr>
              <a:t>X= (X-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) / </a:t>
            </a:r>
            <a:r>
              <a:rPr lang="pt-PT" dirty="0" err="1">
                <a:ea typeface="+mn-lt"/>
                <a:cs typeface="+mn-lt"/>
              </a:rPr>
              <a:t>std</a:t>
            </a:r>
            <a:endParaRPr lang="pt-PT" dirty="0" err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inverse_transform</a:t>
            </a:r>
            <a:r>
              <a:rPr lang="pt-PT" dirty="0">
                <a:ea typeface="+mn-lt"/>
                <a:cs typeface="+mn-lt"/>
              </a:rPr>
              <a:t> - </a:t>
            </a:r>
            <a:r>
              <a:rPr lang="pt-PT" dirty="0" err="1">
                <a:ea typeface="+mn-lt"/>
                <a:cs typeface="+mn-lt"/>
              </a:rPr>
              <a:t>transforms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standardized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back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dirty="0" err="1">
                <a:ea typeface="+mn-lt"/>
                <a:cs typeface="+mn-lt"/>
              </a:rPr>
              <a:t>scale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3"/>
            <a:r>
              <a:rPr lang="pt-PT" dirty="0">
                <a:ea typeface="+mn-lt"/>
                <a:cs typeface="+mn-lt"/>
              </a:rPr>
              <a:t>X = X * </a:t>
            </a:r>
            <a:r>
              <a:rPr lang="pt-PT" dirty="0" err="1">
                <a:ea typeface="+mn-lt"/>
                <a:cs typeface="+mn-lt"/>
              </a:rPr>
              <a:t>std</a:t>
            </a:r>
            <a:r>
              <a:rPr lang="pt-PT" dirty="0">
                <a:ea typeface="+mn-lt"/>
                <a:cs typeface="+mn-lt"/>
              </a:rPr>
              <a:t> + </a:t>
            </a:r>
            <a:r>
              <a:rPr lang="pt-PT" dirty="0" err="1">
                <a:ea typeface="+mn-lt"/>
                <a:cs typeface="+mn-lt"/>
              </a:rPr>
              <a:t>mean</a:t>
            </a:r>
            <a:endParaRPr lang="pt-PT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563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VarianceThreshold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VarianceThreshold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Removes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bellow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 – cut-</a:t>
            </a:r>
            <a:r>
              <a:rPr lang="pt-PT" dirty="0" err="1">
                <a:ea typeface="+mn-lt"/>
                <a:cs typeface="+mn-lt"/>
              </a:rPr>
              <a:t>off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variances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selected_features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keep</a:t>
            </a:r>
            <a:r>
              <a:rPr lang="pt-PT" dirty="0">
                <a:ea typeface="+mn-lt"/>
                <a:cs typeface="+mn-lt"/>
              </a:rPr>
              <a:t>, i.e., 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greater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".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– computes "</a:t>
            </a:r>
            <a:r>
              <a:rPr lang="pt-PT" dirty="0" err="1">
                <a:ea typeface="+mn-lt"/>
                <a:cs typeface="+mn-lt"/>
              </a:rPr>
              <a:t>variances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selected_features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_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accordinf</a:t>
            </a:r>
            <a:r>
              <a:rPr lang="pt-PT" dirty="0">
                <a:ea typeface="+mn-lt"/>
                <a:cs typeface="+mn-lt"/>
              </a:rPr>
              <a:t> to "</a:t>
            </a:r>
            <a:r>
              <a:rPr lang="pt-PT" dirty="0" err="1">
                <a:ea typeface="+mn-lt"/>
                <a:cs typeface="+mn-lt"/>
              </a:rPr>
              <a:t>selected_features</a:t>
            </a:r>
            <a:r>
              <a:rPr lang="pt-PT" dirty="0">
                <a:ea typeface="+mn-lt"/>
                <a:cs typeface="+mn-lt"/>
              </a:rPr>
              <a:t>".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780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1: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 a 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 module 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 "mode_imputer.py" </a:t>
            </a:r>
            <a:r>
              <a:rPr lang="pt-PT" dirty="0" err="1">
                <a:ea typeface="+mn-lt"/>
                <a:cs typeface="+mn-lt"/>
              </a:rPr>
              <a:t>inside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"</a:t>
            </a:r>
            <a:r>
              <a:rPr lang="pt-PT" dirty="0" err="1">
                <a:ea typeface="+mn-lt"/>
                <a:cs typeface="+mn-lt"/>
              </a:rPr>
              <a:t>imputation</a:t>
            </a:r>
            <a:r>
              <a:rPr lang="pt-PT" dirty="0">
                <a:ea typeface="+mn-lt"/>
                <a:cs typeface="+mn-lt"/>
              </a:rPr>
              <a:t>" </a:t>
            </a:r>
            <a:r>
              <a:rPr lang="pt-PT" dirty="0" err="1">
                <a:ea typeface="+mn-lt"/>
                <a:cs typeface="+mn-lt"/>
              </a:rPr>
              <a:t>sub-package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ModeImputer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ModeImputer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Transformer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  <a:endParaRPr lang="pt-PT" b="1" dirty="0">
              <a:solidFill>
                <a:schemeClr val="tx2"/>
              </a:solidFill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Imputes</a:t>
            </a:r>
            <a:r>
              <a:rPr lang="pt-PT" dirty="0">
                <a:latin typeface="Aptos"/>
                <a:cs typeface="Arial"/>
              </a:rPr>
              <a:t> </a:t>
            </a:r>
            <a:r>
              <a:rPr lang="pt-PT" dirty="0" err="1">
                <a:latin typeface="Aptos"/>
                <a:cs typeface="Arial"/>
              </a:rPr>
              <a:t>missing</a:t>
            </a:r>
            <a:r>
              <a:rPr lang="pt-PT" dirty="0">
                <a:latin typeface="Aptos"/>
                <a:cs typeface="Arial"/>
              </a:rPr>
              <a:t> </a:t>
            </a:r>
            <a:r>
              <a:rPr lang="pt-PT" dirty="0" err="1">
                <a:latin typeface="Aptos"/>
                <a:cs typeface="Arial"/>
              </a:rPr>
              <a:t>values</a:t>
            </a:r>
            <a:r>
              <a:rPr lang="pt-PT" dirty="0">
                <a:latin typeface="Aptos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with</a:t>
            </a:r>
            <a:r>
              <a:rPr lang="pt-PT" dirty="0">
                <a:latin typeface="Aptos"/>
                <a:cs typeface="Arial"/>
              </a:rPr>
              <a:t> </a:t>
            </a:r>
            <a:r>
              <a:rPr lang="pt-PT" dirty="0" err="1">
                <a:latin typeface="Aptos"/>
                <a:cs typeface="Arial"/>
              </a:rPr>
              <a:t>the</a:t>
            </a:r>
            <a:r>
              <a:rPr lang="pt-PT" dirty="0">
                <a:latin typeface="Aptos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column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mode</a:t>
            </a:r>
            <a:r>
              <a:rPr lang="pt-PT" dirty="0">
                <a:latin typeface="Aptos"/>
                <a:ea typeface="+mn-lt"/>
                <a:cs typeface="Arial"/>
              </a:rPr>
              <a:t>.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Attributes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modes</a:t>
            </a:r>
            <a:r>
              <a:rPr lang="pt-PT" dirty="0">
                <a:latin typeface="Aptos"/>
                <a:ea typeface="+mn-lt"/>
                <a:cs typeface="Arial"/>
              </a:rPr>
              <a:t> – </a:t>
            </a:r>
            <a:r>
              <a:rPr lang="pt-PT" dirty="0" err="1">
                <a:latin typeface="Aptos"/>
                <a:ea typeface="+mn-lt"/>
                <a:cs typeface="Arial"/>
              </a:rPr>
              <a:t>the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mode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of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each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column</a:t>
            </a:r>
            <a:r>
              <a:rPr lang="pt-PT" dirty="0">
                <a:latin typeface="Aptos"/>
                <a:ea typeface="+mn-lt"/>
                <a:cs typeface="Arial"/>
              </a:rPr>
              <a:t> in </a:t>
            </a:r>
            <a:r>
              <a:rPr lang="pt-PT" dirty="0" err="1">
                <a:latin typeface="Aptos"/>
                <a:ea typeface="+mn-lt"/>
                <a:cs typeface="Arial"/>
              </a:rPr>
              <a:t>the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dataset</a:t>
            </a:r>
            <a:r>
              <a:rPr lang="pt-PT" dirty="0">
                <a:latin typeface="Aptos"/>
                <a:ea typeface="+mn-lt"/>
                <a:cs typeface="Arial"/>
              </a:rPr>
              <a:t>.</a:t>
            </a:r>
            <a:endParaRPr lang="en-US" dirty="0">
              <a:solidFill>
                <a:srgbClr val="808080"/>
              </a:solidFill>
              <a:latin typeface="Aptos"/>
              <a:cs typeface="Arial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Methods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_</a:t>
            </a:r>
            <a:r>
              <a:rPr lang="pt-PT" dirty="0" err="1">
                <a:latin typeface="Aptos"/>
                <a:ea typeface="+mn-lt"/>
                <a:cs typeface="Arial"/>
              </a:rPr>
              <a:t>fit</a:t>
            </a:r>
            <a:r>
              <a:rPr lang="pt-PT" dirty="0">
                <a:latin typeface="Aptos"/>
                <a:ea typeface="+mn-lt"/>
                <a:cs typeface="Arial"/>
              </a:rPr>
              <a:t> – computes "</a:t>
            </a:r>
            <a:r>
              <a:rPr lang="pt-PT" dirty="0" err="1">
                <a:latin typeface="Aptos"/>
                <a:ea typeface="+mn-lt"/>
                <a:cs typeface="Arial"/>
              </a:rPr>
              <a:t>modes</a:t>
            </a:r>
            <a:r>
              <a:rPr lang="pt-PT" dirty="0">
                <a:latin typeface="Aptos"/>
                <a:ea typeface="+mn-lt"/>
                <a:cs typeface="Arial"/>
              </a:rPr>
              <a:t>" </a:t>
            </a:r>
            <a:r>
              <a:rPr lang="pt-PT" dirty="0" err="1">
                <a:latin typeface="Aptos"/>
                <a:ea typeface="+mn-lt"/>
                <a:cs typeface="Arial"/>
              </a:rPr>
              <a:t>from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the</a:t>
            </a:r>
            <a:r>
              <a:rPr lang="pt-PT" dirty="0">
                <a:latin typeface="Aptos"/>
                <a:ea typeface="+mn-lt"/>
                <a:cs typeface="Arial"/>
              </a:rPr>
              <a:t> data.</a:t>
            </a:r>
            <a:endParaRPr lang="en-US">
              <a:solidFill>
                <a:srgbClr val="808080"/>
              </a:solidFill>
              <a:latin typeface="Aptos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_</a:t>
            </a:r>
            <a:r>
              <a:rPr lang="pt-PT" dirty="0" err="1">
                <a:latin typeface="Aptos"/>
                <a:ea typeface="+mn-lt"/>
                <a:cs typeface="Arial"/>
              </a:rPr>
              <a:t>transform</a:t>
            </a:r>
            <a:r>
              <a:rPr lang="pt-PT" dirty="0">
                <a:latin typeface="Aptos"/>
                <a:ea typeface="+mn-lt"/>
                <a:cs typeface="Arial"/>
              </a:rPr>
              <a:t> – imputes </a:t>
            </a:r>
            <a:r>
              <a:rPr lang="pt-PT" dirty="0" err="1">
                <a:latin typeface="Aptos"/>
                <a:ea typeface="+mn-lt"/>
                <a:cs typeface="Arial"/>
              </a:rPr>
              <a:t>missing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values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using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the</a:t>
            </a:r>
            <a:r>
              <a:rPr lang="pt-PT" dirty="0">
                <a:latin typeface="Aptos"/>
                <a:ea typeface="+mn-lt"/>
                <a:cs typeface="Arial"/>
              </a:rPr>
              <a:t> "</a:t>
            </a:r>
            <a:r>
              <a:rPr lang="pt-PT" dirty="0" err="1">
                <a:latin typeface="Aptos"/>
                <a:ea typeface="+mn-lt"/>
                <a:cs typeface="Arial"/>
              </a:rPr>
              <a:t>modes</a:t>
            </a:r>
            <a:r>
              <a:rPr lang="pt-PT" dirty="0">
                <a:latin typeface="Aptos"/>
                <a:ea typeface="+mn-lt"/>
                <a:cs typeface="Arial"/>
              </a:rPr>
              <a:t>" </a:t>
            </a:r>
            <a:r>
              <a:rPr lang="pt-PT" dirty="0" err="1">
                <a:latin typeface="Aptos"/>
                <a:ea typeface="+mn-lt"/>
                <a:cs typeface="Arial"/>
              </a:rPr>
              <a:t>attribute</a:t>
            </a:r>
            <a:r>
              <a:rPr lang="pt-PT" dirty="0">
                <a:latin typeface="Aptos"/>
                <a:ea typeface="+mn-lt"/>
                <a:cs typeface="Arial"/>
              </a:rPr>
              <a:t>.</a:t>
            </a:r>
            <a:endParaRPr lang="pt-PT" dirty="0">
              <a:latin typeface="Aptos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endParaRPr lang="pt-PT" dirty="0">
              <a:ea typeface="+mn-lt"/>
              <a:cs typeface="Arial"/>
            </a:endParaRPr>
          </a:p>
          <a:p>
            <a:r>
              <a:rPr lang="pt-PT" dirty="0" err="1">
                <a:ea typeface="+mn-lt"/>
                <a:cs typeface="Arial"/>
              </a:rPr>
              <a:t>Hint</a:t>
            </a:r>
            <a:r>
              <a:rPr lang="pt-PT" dirty="0">
                <a:ea typeface="+mn-lt"/>
                <a:cs typeface="Arial"/>
              </a:rPr>
              <a:t>: </a:t>
            </a:r>
            <a:r>
              <a:rPr lang="pt-PT" dirty="0" err="1">
                <a:ea typeface="+mn-lt"/>
                <a:cs typeface="Arial"/>
              </a:rPr>
              <a:t>sometimes</a:t>
            </a:r>
            <a:r>
              <a:rPr lang="pt-PT" dirty="0">
                <a:ea typeface="+mn-lt"/>
                <a:cs typeface="Arial"/>
              </a:rPr>
              <a:t> </a:t>
            </a:r>
            <a:r>
              <a:rPr lang="pt-PT" dirty="0" err="1">
                <a:ea typeface="+mn-lt"/>
                <a:cs typeface="Arial"/>
              </a:rPr>
              <a:t>the</a:t>
            </a:r>
            <a:r>
              <a:rPr lang="pt-PT" dirty="0">
                <a:ea typeface="+mn-lt"/>
                <a:cs typeface="Arial"/>
              </a:rPr>
              <a:t> </a:t>
            </a:r>
            <a:r>
              <a:rPr lang="pt-PT" dirty="0" err="1">
                <a:ea typeface="+mn-lt"/>
                <a:cs typeface="Arial"/>
              </a:rPr>
              <a:t>mode</a:t>
            </a:r>
            <a:r>
              <a:rPr lang="pt-PT" dirty="0">
                <a:ea typeface="+mn-lt"/>
                <a:cs typeface="Arial"/>
              </a:rPr>
              <a:t> </a:t>
            </a:r>
            <a:r>
              <a:rPr lang="pt-PT" dirty="0" err="1">
                <a:ea typeface="+mn-lt"/>
                <a:cs typeface="Arial"/>
              </a:rPr>
              <a:t>is</a:t>
            </a:r>
            <a:r>
              <a:rPr lang="pt-PT" dirty="0">
                <a:ea typeface="+mn-lt"/>
                <a:cs typeface="Arial"/>
              </a:rPr>
              <a:t> </a:t>
            </a:r>
            <a:r>
              <a:rPr lang="pt-PT" dirty="0" err="1">
                <a:ea typeface="+mn-lt"/>
                <a:cs typeface="Arial"/>
              </a:rPr>
              <a:t>not</a:t>
            </a:r>
            <a:r>
              <a:rPr lang="pt-PT" dirty="0">
                <a:ea typeface="+mn-lt"/>
                <a:cs typeface="Arial"/>
              </a:rPr>
              <a:t> a single </a:t>
            </a:r>
            <a:r>
              <a:rPr lang="pt-PT" dirty="0" err="1">
                <a:ea typeface="+mn-lt"/>
                <a:cs typeface="Arial"/>
              </a:rPr>
              <a:t>value</a:t>
            </a:r>
            <a:r>
              <a:rPr lang="pt-PT" dirty="0">
                <a:ea typeface="+mn-lt"/>
                <a:cs typeface="Arial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016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Machine Learning From Scratch</vt:lpstr>
      <vt:lpstr>Package Overview</vt:lpstr>
      <vt:lpstr>Transformers</vt:lpstr>
      <vt:lpstr>Class Transformer</vt:lpstr>
      <vt:lpstr>Class MeanImputer</vt:lpstr>
      <vt:lpstr>Class Standardization</vt:lpstr>
      <vt:lpstr>Class VarianceThreshold</vt:lpstr>
      <vt:lpstr>Exercise 1:</vt:lpstr>
      <vt:lpstr>Exercise 2:</vt:lpstr>
      <vt:lpstr>Exercise 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464</cp:revision>
  <dcterms:created xsi:type="dcterms:W3CDTF">2024-02-19T14:55:29Z</dcterms:created>
  <dcterms:modified xsi:type="dcterms:W3CDTF">2024-02-19T18:49:51Z</dcterms:modified>
</cp:coreProperties>
</file>