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99B677-864B-400E-B3A6-FEA6908DD37B}" v="182" dt="2024-02-19T15:14:21.693"/>
    <p1510:client id="{ADDCC34C-277D-28B2-0B06-E4BEC39B7217}" v="22" dt="2024-02-19T18:25:49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19/02/2024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19/02/2024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19/02/2024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19/02/2024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dirty="0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 dirty="0"/>
              <a:t>2023/2024</a:t>
            </a:r>
            <a:endParaRPr lang="pt-PT" sz="2000" b="1" dirty="0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4 - T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3965796"/>
            <a:ext cx="72428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Preprocessing</a:t>
            </a:r>
            <a:r>
              <a:rPr lang="pt-PT" sz="3600" b="1" dirty="0">
                <a:latin typeface="Calibri"/>
                <a:ea typeface="Calibri"/>
                <a:cs typeface="Calibri"/>
              </a:rPr>
              <a:t> 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Exercises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and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Revisions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Preprocessing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Revisions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814"/>
            <a:ext cx="10732153" cy="50942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Flash mini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multiple-choice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practice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test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(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ungraded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) - 10 minutes;</a:t>
            </a:r>
          </a:p>
          <a:p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In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groups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try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to compare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and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discuss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answers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– 25 minutes;</a:t>
            </a:r>
          </a:p>
          <a:p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pt-PT" dirty="0" err="1">
                <a:ea typeface="+mn-lt"/>
                <a:cs typeface="+mn-lt"/>
              </a:rPr>
              <a:t>Revisions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about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pre-processing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machine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– 25 minutes.</a:t>
            </a:r>
          </a:p>
          <a:p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Mini-Test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Revisions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502473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Preprocessing Exercises and Revisions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40</cp:revision>
  <dcterms:created xsi:type="dcterms:W3CDTF">2024-02-19T15:09:17Z</dcterms:created>
  <dcterms:modified xsi:type="dcterms:W3CDTF">2024-02-19T18:50:06Z</dcterms:modified>
</cp:coreProperties>
</file>