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88" r:id="rId3"/>
    <p:sldId id="299" r:id="rId4"/>
    <p:sldId id="298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9D843-64EB-4B73-9EBC-739F985F1E92}" v="229" dt="2024-02-21T21:31:35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cluster.html" TargetMode="External"/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AgglomerativeClustering.html" TargetMode="External"/><Relationship Id="rId2" Type="http://schemas.openxmlformats.org/officeDocument/2006/relationships/hyperlink" Target="https://scikit-learn.org/stable/modules/generated/sklearn.cluster.KMea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ocs.scipy.org/doc/scipy/reference/generated/scipy.cluster.hierarchy.linkage.html" TargetMode="External"/><Relationship Id="rId4" Type="http://schemas.openxmlformats.org/officeDocument/2006/relationships/hyperlink" Target="https://docs.scipy.org/doc/scipy/reference/generated/scipy.cluster.vq.kmean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5 -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Unsupervised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Learning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-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+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scipy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https://scikit-learn.org/stable/modules/clustering.html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In </a:t>
            </a:r>
            <a:r>
              <a:rPr lang="pt-PT" dirty="0" err="1">
                <a:ea typeface="+mn-lt"/>
                <a:cs typeface="+mn-lt"/>
              </a:rPr>
              <a:t>scikit-learn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clustrering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mehods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fit-predict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"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" compute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clusters;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"</a:t>
            </a:r>
            <a:r>
              <a:rPr lang="pt-PT" dirty="0" err="1"/>
              <a:t>predict</a:t>
            </a:r>
            <a:r>
              <a:rPr lang="pt-PT" dirty="0"/>
              <a:t>" </a:t>
            </a:r>
            <a:r>
              <a:rPr lang="pt-PT" dirty="0" err="1"/>
              <a:t>predicts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cluster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samples;</a:t>
            </a:r>
          </a:p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https://docs.scipy.org/doc/scipy/reference/cluster.html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-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Clustering</a:t>
            </a:r>
            <a:endParaRPr lang="pt-PT" sz="900" dirty="0" err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982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+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scipy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Scikit-learn</a:t>
            </a:r>
            <a:r>
              <a:rPr lang="pt-PT" dirty="0"/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K-</a:t>
            </a:r>
            <a:r>
              <a:rPr lang="pt-PT" dirty="0" err="1"/>
              <a:t>means</a:t>
            </a:r>
            <a:r>
              <a:rPr lang="pt-PT" dirty="0"/>
              <a:t>:</a:t>
            </a: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1600" dirty="0">
                <a:ea typeface="+mn-lt"/>
                <a:cs typeface="+mn-lt"/>
                <a:hlinkClick r:id="rId2"/>
              </a:rPr>
              <a:t>https://scikit-learn.org/stable/modules/generated/sklearn.cluster.KMeans.html</a:t>
            </a:r>
            <a:endParaRPr lang="pt-PT" sz="1600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Hierarchical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1600" dirty="0">
                <a:ea typeface="+mn-lt"/>
                <a:cs typeface="+mn-lt"/>
                <a:hlinkClick r:id="rId3"/>
              </a:rPr>
              <a:t>https://scikit-learn.org/stable/modules/generated/sklearn.cluster.AgglomerativeClustering.html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1600" dirty="0"/>
          </a:p>
          <a:p>
            <a:pPr algn="just"/>
            <a:r>
              <a:rPr lang="pt-PT" err="1">
                <a:ea typeface="+mn-lt"/>
                <a:cs typeface="+mn-lt"/>
              </a:rPr>
              <a:t>Scipy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K-</a:t>
            </a:r>
            <a:r>
              <a:rPr lang="pt-PT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1600" dirty="0">
                <a:ea typeface="+mn-lt"/>
                <a:cs typeface="+mn-lt"/>
                <a:hlinkClick r:id="rId4"/>
              </a:rPr>
              <a:t>https://docs.scipy.org/doc/scipy/reference/generated/scipy.cluster.vq.kmeans.html</a:t>
            </a:r>
            <a:endParaRPr lang="pt-PT" sz="16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dirty="0" err="1">
                <a:ea typeface="+mn-lt"/>
                <a:cs typeface="+mn-lt"/>
              </a:rPr>
              <a:t>Hierarchical</a:t>
            </a:r>
            <a:r>
              <a:rPr lang="pt-PT" sz="20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1600" dirty="0">
                <a:ea typeface="+mn-lt"/>
                <a:cs typeface="+mn-lt"/>
                <a:hlinkClick r:id="rId5"/>
              </a:rPr>
              <a:t>https://docs.scipy.org/doc/scipy/reference/generated/scipy.cluster.hierarchy.linkage.html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1600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1600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-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Clustering</a:t>
            </a:r>
            <a:endParaRPr lang="pt-PT" sz="900" dirty="0" err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41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</a:rPr>
              <a:t>Exercises</a:t>
            </a:r>
            <a:r>
              <a:rPr lang="pt-PT" sz="3600" b="1" dirty="0">
                <a:solidFill>
                  <a:srgbClr val="092953"/>
                </a:solidFill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/session5/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/session5/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-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Clustering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6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Clustering in Python (scikit-learn + scipy)</vt:lpstr>
      <vt:lpstr>Clustering in Python (scikit-learn + scipy)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65</cp:revision>
  <dcterms:created xsi:type="dcterms:W3CDTF">2024-02-21T15:49:32Z</dcterms:created>
  <dcterms:modified xsi:type="dcterms:W3CDTF">2024-02-21T21:32:15Z</dcterms:modified>
</cp:coreProperties>
</file>