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5F9A1-748C-1002-F6D1-C81FA1A97DC0}" v="145" dt="2024-02-05T15:00:20.803"/>
    <p1510:client id="{3EF1C523-D432-4CF3-A2BE-532CBB42F426}" v="912" dt="2024-02-04T21:16:13.889"/>
    <p1510:client id="{4064B5C2-61B7-5BF3-E175-6D571A324882}" v="34" dt="2024-02-06T14:09:21.614"/>
    <p1510:client id="{5BA5DACA-19FB-DFD7-5E01-025415403DF3}" v="8" dt="2024-02-05T15:12:55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06/02/2024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docs.conda.io/projects/miniconda/e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-scm.com/download/ma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1 - PL​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748688" y="4279966"/>
            <a:ext cx="66946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>
                <a:latin typeface="Calibri"/>
                <a:cs typeface="Calibri"/>
              </a:rPr>
              <a:t>Introduction to Machine Learning</a:t>
            </a:r>
            <a:endParaRPr lang="pt-PT" sz="20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SetUp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Install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miniconda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optional</a:t>
            </a:r>
            <a:r>
              <a:rPr lang="pt-PT" dirty="0">
                <a:ea typeface="+mn-lt"/>
                <a:cs typeface="+mn-lt"/>
              </a:rPr>
              <a:t>):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Follow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instructions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your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operating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system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dirty="0">
                <a:ea typeface="+mn-lt"/>
                <a:cs typeface="+mn-lt"/>
                <a:hlinkClick r:id="rId2"/>
              </a:rPr>
              <a:t>https://docs.conda.io/projects/miniconda/en/latest/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 algn="just"/>
            <a:endParaRPr lang="pt-PT"/>
          </a:p>
          <a:p>
            <a:pPr algn="just"/>
            <a:r>
              <a:rPr lang="pt-PT" dirty="0" err="1">
                <a:ea typeface="+mn-lt"/>
                <a:cs typeface="+mn-lt"/>
              </a:rPr>
              <a:t>Install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Windows: </a:t>
            </a:r>
            <a:endParaRPr lang="pt-PT" dirty="0"/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dirty="0">
                <a:ea typeface="+mn-lt"/>
                <a:cs typeface="+mn-lt"/>
              </a:rPr>
              <a:t>Download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run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installer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>
                <a:ea typeface="+mn-lt"/>
                <a:cs typeface="+mn-lt"/>
                <a:hlinkClick r:id="rId3"/>
              </a:rPr>
              <a:t>https://git-scm.com/download/win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MacOS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err="1">
                <a:ea typeface="+mn-lt"/>
                <a:cs typeface="+mn-lt"/>
              </a:rPr>
              <a:t>Follow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instructions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>
                <a:ea typeface="+mn-lt"/>
                <a:cs typeface="+mn-lt"/>
                <a:hlinkClick r:id="rId4"/>
              </a:rPr>
              <a:t>https://git-scm.com/download/mac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Linux: </a:t>
            </a:r>
            <a:endParaRPr lang="pt-PT" dirty="0"/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dirty="0">
                <a:ea typeface="+mn-lt"/>
                <a:cs typeface="+mn-lt"/>
              </a:rPr>
              <a:t>$ </a:t>
            </a:r>
            <a:r>
              <a:rPr lang="pt-PT" err="1">
                <a:ea typeface="+mn-lt"/>
                <a:cs typeface="+mn-lt"/>
              </a:rPr>
              <a:t>sudo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install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git-all</a:t>
            </a:r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SetUp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917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SetUp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Creating</a:t>
            </a:r>
            <a:r>
              <a:rPr lang="pt-PT" dirty="0">
                <a:ea typeface="+mn-lt"/>
                <a:cs typeface="+mn-lt"/>
              </a:rPr>
              <a:t> a virtual </a:t>
            </a:r>
            <a:r>
              <a:rPr lang="pt-PT" dirty="0" err="1">
                <a:ea typeface="+mn-lt"/>
                <a:cs typeface="+mn-lt"/>
              </a:rPr>
              <a:t>environment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conda (</a:t>
            </a:r>
            <a:r>
              <a:rPr lang="pt-PT" dirty="0" err="1">
                <a:ea typeface="+mn-lt"/>
                <a:cs typeface="+mn-lt"/>
              </a:rPr>
              <a:t>optional</a:t>
            </a:r>
            <a:r>
              <a:rPr lang="pt-PT" dirty="0">
                <a:ea typeface="+mn-lt"/>
                <a:cs typeface="+mn-lt"/>
              </a:rPr>
              <a:t>):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Create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environment</a:t>
            </a:r>
            <a:r>
              <a:rPr lang="pt-PT" dirty="0">
                <a:ea typeface="+mn-lt"/>
                <a:cs typeface="+mn-lt"/>
              </a:rPr>
              <a:t>  </a:t>
            </a:r>
            <a:r>
              <a:rPr lang="pt-PT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ML_ADS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python</a:t>
            </a:r>
            <a:r>
              <a:rPr lang="pt-PT" dirty="0">
                <a:ea typeface="+mn-lt"/>
                <a:cs typeface="+mn-lt"/>
              </a:rPr>
              <a:t> 3.10: </a:t>
            </a:r>
            <a:endParaRPr lang="pt-PT"/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dirty="0">
                <a:ea typeface="+mn-lt"/>
                <a:cs typeface="+mn-lt"/>
              </a:rPr>
              <a:t>$ conda </a:t>
            </a:r>
            <a:r>
              <a:rPr lang="pt-PT" err="1">
                <a:ea typeface="+mn-lt"/>
                <a:cs typeface="+mn-lt"/>
              </a:rPr>
              <a:t>create</a:t>
            </a:r>
            <a:r>
              <a:rPr lang="pt-PT" dirty="0">
                <a:ea typeface="+mn-lt"/>
                <a:cs typeface="+mn-lt"/>
              </a:rPr>
              <a:t> -n ML_ADS </a:t>
            </a:r>
            <a:r>
              <a:rPr lang="pt-PT" err="1">
                <a:ea typeface="+mn-lt"/>
                <a:cs typeface="+mn-lt"/>
              </a:rPr>
              <a:t>python</a:t>
            </a:r>
            <a:r>
              <a:rPr lang="pt-PT" dirty="0">
                <a:ea typeface="+mn-lt"/>
                <a:cs typeface="+mn-lt"/>
              </a:rPr>
              <a:t>=3.10 </a:t>
            </a:r>
          </a:p>
          <a:p>
            <a:pPr lvl="2" algn="just">
              <a:buFont typeface="Wingdings" panose="020B0604020202020204" pitchFamily="34" charset="0"/>
              <a:buChar char="q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To </a:t>
            </a:r>
            <a:r>
              <a:rPr lang="pt-PT" dirty="0" err="1">
                <a:ea typeface="+mn-lt"/>
                <a:cs typeface="+mn-lt"/>
              </a:rPr>
              <a:t>activate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environment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run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dirty="0">
                <a:ea typeface="+mn-lt"/>
                <a:cs typeface="+mn-lt"/>
              </a:rPr>
              <a:t>$ conda </a:t>
            </a:r>
            <a:r>
              <a:rPr lang="pt-PT" err="1">
                <a:ea typeface="+mn-lt"/>
                <a:cs typeface="+mn-lt"/>
              </a:rPr>
              <a:t>activate</a:t>
            </a:r>
            <a:r>
              <a:rPr lang="pt-PT" dirty="0">
                <a:ea typeface="+mn-lt"/>
                <a:cs typeface="+mn-lt"/>
              </a:rPr>
              <a:t> ML_ADS </a:t>
            </a:r>
          </a:p>
          <a:p>
            <a:pPr lvl="2" algn="just">
              <a:buFont typeface="Wingdings" panose="020B0604020202020204" pitchFamily="34" charset="0"/>
              <a:buChar char="q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To </a:t>
            </a:r>
            <a:r>
              <a:rPr lang="pt-PT" dirty="0" err="1">
                <a:ea typeface="+mn-lt"/>
                <a:cs typeface="+mn-lt"/>
              </a:rPr>
              <a:t>deactivate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environment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run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/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dirty="0">
                <a:ea typeface="+mn-lt"/>
                <a:cs typeface="+mn-lt"/>
              </a:rPr>
              <a:t>$ conda </a:t>
            </a:r>
            <a:r>
              <a:rPr lang="pt-PT" err="1">
                <a:ea typeface="+mn-lt"/>
                <a:cs typeface="+mn-lt"/>
              </a:rPr>
              <a:t>deactivate</a:t>
            </a:r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SetUp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359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SetUp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Fork</a:t>
            </a:r>
            <a:r>
              <a:rPr lang="pt-PT" dirty="0">
                <a:ea typeface="+mn-lt"/>
                <a:cs typeface="+mn-lt"/>
              </a:rPr>
              <a:t> 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following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https://github.com/jcorreia11/ML_ADS.git 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Clone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your</a:t>
            </a:r>
            <a:r>
              <a:rPr lang="pt-PT" dirty="0">
                <a:ea typeface="+mn-lt"/>
                <a:cs typeface="+mn-lt"/>
              </a:rPr>
              <a:t> local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$ </a:t>
            </a:r>
            <a:r>
              <a:rPr lang="pt-PT" err="1">
                <a:ea typeface="+mn-lt"/>
                <a:cs typeface="+mn-lt"/>
              </a:rPr>
              <a:t>git</a:t>
            </a:r>
            <a:r>
              <a:rPr lang="pt-PT" dirty="0">
                <a:ea typeface="+mn-lt"/>
                <a:cs typeface="+mn-lt"/>
              </a:rPr>
              <a:t> clone https://github.com/&lt;YOUR_USERNAME&gt;/ML_ADS.git</a:t>
            </a:r>
            <a:endParaRPr lang="pt-PT" dirty="0"/>
          </a:p>
          <a:p>
            <a:pPr algn="just"/>
            <a:endParaRPr lang="pt-PT"/>
          </a:p>
          <a:p>
            <a:pPr algn="just"/>
            <a:r>
              <a:rPr lang="pt-PT" dirty="0">
                <a:ea typeface="+mn-lt"/>
                <a:cs typeface="+mn-lt"/>
              </a:rPr>
              <a:t>Open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project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your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favorite</a:t>
            </a:r>
            <a:r>
              <a:rPr lang="pt-PT" dirty="0">
                <a:ea typeface="+mn-lt"/>
                <a:cs typeface="+mn-lt"/>
              </a:rPr>
              <a:t> IDE: 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Pycharm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Visual </a:t>
            </a:r>
            <a:r>
              <a:rPr lang="pt-PT" dirty="0" err="1">
                <a:ea typeface="+mn-lt"/>
                <a:cs typeface="+mn-lt"/>
              </a:rPr>
              <a:t>Studio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Code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recommended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Set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project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interpreter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previous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environment</a:t>
            </a:r>
            <a:r>
              <a:rPr lang="pt-PT" dirty="0">
                <a:ea typeface="+mn-lt"/>
                <a:cs typeface="+mn-lt"/>
              </a:rPr>
              <a:t>. </a:t>
            </a:r>
            <a:endParaRPr lang="pt-PT"/>
          </a:p>
          <a:p>
            <a:pPr algn="just"/>
            <a:endParaRPr lang="pt-PT"/>
          </a:p>
          <a:p>
            <a:pPr algn="just"/>
            <a:r>
              <a:rPr lang="pt-PT" dirty="0" err="1">
                <a:ea typeface="+mn-lt"/>
                <a:cs typeface="+mn-lt"/>
              </a:rPr>
              <a:t>Install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requirements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$ </a:t>
            </a:r>
            <a:r>
              <a:rPr lang="pt-PT" dirty="0" err="1">
                <a:ea typeface="+mn-lt"/>
                <a:cs typeface="+mn-lt"/>
              </a:rPr>
              <a:t>pip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install</a:t>
            </a:r>
            <a:r>
              <a:rPr lang="pt-PT" dirty="0">
                <a:ea typeface="+mn-lt"/>
                <a:cs typeface="+mn-lt"/>
              </a:rPr>
              <a:t> -r requirements.txt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SetUp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9849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SetUp</vt:lpstr>
      <vt:lpstr>SetUp</vt:lpstr>
      <vt:lpstr>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290</cp:revision>
  <dcterms:created xsi:type="dcterms:W3CDTF">2024-02-04T18:38:22Z</dcterms:created>
  <dcterms:modified xsi:type="dcterms:W3CDTF">2024-02-06T14:09:29Z</dcterms:modified>
</cp:coreProperties>
</file>