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
  </p:notesMasterIdLst>
  <p:handoutMasterIdLst>
    <p:handoutMasterId r:id="rId5"/>
  </p:handoutMasterIdLst>
  <p:sldIdLst>
    <p:sldId id="257" r:id="rId2"/>
    <p:sldId id="258" r:id="rId3"/>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dirty="0"/>
            <a:t>Outubro de 2021</a:t>
          </a:r>
          <a:endParaRPr lang="pt-pt"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PT" dirty="0">
              <a:solidFill>
                <a:schemeClr val="accent2">
                  <a:lumMod val="50000"/>
                </a:schemeClr>
              </a:solidFill>
            </a:rPr>
            <a:t>Estudo do problema, análise de mercado, realização de Mockups e avaliação do Design</a:t>
          </a:r>
          <a:endParaRPr lang="pt-pt" dirty="0">
            <a:solidFill>
              <a:schemeClr val="accent2">
                <a:lumMod val="50000"/>
              </a:schemeClr>
            </a:solidFill>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dirty="0"/>
            <a:t>Novembro e Dezembro de 2021 e Janeiro de 2022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PT" dirty="0">
              <a:solidFill>
                <a:schemeClr val="accent2">
                  <a:lumMod val="75000"/>
                </a:schemeClr>
              </a:solidFill>
            </a:rPr>
            <a:t>Desenvolvimento Programático do Projeto, correções de erros e bugs e escrita do relatório</a:t>
          </a:r>
          <a:endParaRPr lang="pt-pt" dirty="0">
            <a:solidFill>
              <a:schemeClr val="accent2">
                <a:lumMod val="75000"/>
              </a:schemeClr>
            </a:solidFill>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dirty="0"/>
            <a:t>Fim de Janeiro de 2022</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PT" dirty="0">
              <a:solidFill>
                <a:schemeClr val="accent2">
                  <a:lumMod val="60000"/>
                  <a:lumOff val="40000"/>
                </a:schemeClr>
              </a:solidFill>
            </a:rPr>
            <a:t>Entrega do Projeto </a:t>
          </a:r>
          <a:endParaRPr lang="pt-pt" dirty="0">
            <a:solidFill>
              <a:schemeClr val="accent2">
                <a:lumMod val="60000"/>
                <a:lumOff val="40000"/>
              </a:schemeClr>
            </a:solidFill>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X="142682">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27068"/>
          <a:ext cx="363378" cy="4287923"/>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Outubro de 2021</a:t>
          </a:r>
          <a:endParaRPr lang="pt-pt" sz="1100" kern="1200" dirty="0"/>
        </a:p>
      </dsp:txBody>
      <dsp:txXfrm rot="5400000">
        <a:off x="383522" y="1652943"/>
        <a:ext cx="4270184"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50000"/>
                </a:schemeClr>
              </a:solidFill>
            </a:rPr>
            <a:t>Estudo do problema, análise de mercado, realização de Mockups e avaliação do Design</a:t>
          </a:r>
          <a:endParaRPr lang="pt-pt" sz="1100" kern="1200" dirty="0">
            <a:solidFill>
              <a:schemeClr val="accent2">
                <a:lumMod val="50000"/>
              </a:schemeClr>
            </a:solidFill>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Novembro e Dezembro de 2021 e Janeiro de 2022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75000"/>
                </a:schemeClr>
              </a:solidFill>
            </a:rPr>
            <a:t>Desenvolvimento Programático do Projeto, correções de erros e bugs e escrita do relatório</a:t>
          </a:r>
          <a:endParaRPr lang="pt-pt" sz="1100" kern="1200" dirty="0">
            <a:solidFill>
              <a:schemeClr val="accent2">
                <a:lumMod val="75000"/>
              </a:schemeClr>
            </a:solidFill>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Fim de Janeiro de 2022</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60000"/>
                  <a:lumOff val="40000"/>
                </a:schemeClr>
              </a:solidFill>
            </a:rPr>
            <a:t>Entrega do Projeto </a:t>
          </a:r>
          <a:endParaRPr lang="pt-pt" sz="1100" kern="1200" dirty="0">
            <a:solidFill>
              <a:schemeClr val="accent2">
                <a:lumMod val="60000"/>
                <a:lumOff val="40000"/>
              </a:schemeClr>
            </a:solidFill>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07/10/2021</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07/10/2021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07/10/2021</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07/10/2021</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07/10/2021</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07/10/2021</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07/10/2021</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07/10/2021</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07/10/2021</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07/10/2021</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07/10/2021</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07/10/2021</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07/10/2021</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07/10/2021</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pt" dirty="0"/>
              <a:t>Projeto</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pt" dirty="0" err="1"/>
              <a:t>carbuddy</a:t>
            </a:r>
            <a:endParaRPr lang="pt-pt" dirty="0"/>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Grande plano de um logó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63156" y="3090334"/>
            <a:ext cx="11260667" cy="3310466"/>
          </a:xfrm>
          <a:prstGeom prst="rect">
            <a:avLst/>
          </a:prstGeom>
        </p:spPr>
      </p:pic>
      <p:pic>
        <p:nvPicPr>
          <p:cNvPr id="9" name="Picture 2" descr="Logo_IPLeiriaCRV.pdf">
            <a:extLst>
              <a:ext uri="{FF2B5EF4-FFF2-40B4-BE49-F238E27FC236}">
                <a16:creationId xmlns:a16="http://schemas.microsoft.com/office/drawing/2014/main" id="{E0C814DF-1AFE-4CC6-9BA5-EE1893DC18B2}"/>
              </a:ext>
            </a:extLst>
          </p:cNvPr>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46534" y="679436"/>
            <a:ext cx="3117850" cy="681990"/>
          </a:xfrm>
          <a:prstGeom prst="rect">
            <a:avLst/>
          </a:prstGeom>
          <a:noFill/>
          <a:ln>
            <a:noFill/>
          </a:ln>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Cronograma</a:t>
            </a:r>
          </a:p>
        </p:txBody>
      </p:sp>
      <p:graphicFrame>
        <p:nvGraphicFramePr>
          <p:cNvPr id="4" name="Marcador de Posição de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060150720"/>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{A38E8E71-8572-4A61-AA57-9338530DF45D}tf33552983_win32</Template>
  <TotalTime>14</TotalTime>
  <Words>52</Words>
  <Application>Microsoft Office PowerPoint</Application>
  <PresentationFormat>Ecrã Panorâmico</PresentationFormat>
  <Paragraphs>9</Paragraphs>
  <Slides>2</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vt:i4>
      </vt:variant>
    </vt:vector>
  </HeadingPairs>
  <TitlesOfParts>
    <vt:vector size="7" baseType="lpstr">
      <vt:lpstr>Calibri</vt:lpstr>
      <vt:lpstr>Franklin Gothic Book</vt:lpstr>
      <vt:lpstr>Franklin Gothic Demi</vt:lpstr>
      <vt:lpstr>Wingdings 2</vt:lpstr>
      <vt:lpstr>DividendVTI</vt:lpstr>
      <vt:lpstr>Projeto</vt:lpstr>
      <vt:lpstr>Cronograma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dc:title>
  <dc:creator>Gonçalo Ferreira</dc:creator>
  <cp:lastModifiedBy>Gonçalo Ferreira</cp:lastModifiedBy>
  <cp:revision>3</cp:revision>
  <dcterms:created xsi:type="dcterms:W3CDTF">2021-10-06T09:35:12Z</dcterms:created>
  <dcterms:modified xsi:type="dcterms:W3CDTF">2021-10-07T16:23:46Z</dcterms:modified>
</cp:coreProperties>
</file>