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928736-AA0B-442D-A1AF-8261F7034BF9}" type="datetime1">
              <a:rPr lang="pt-PT" smtClean="0"/>
              <a:t>23/01/2022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4F8076-E201-4AD9-9292-9CDC6E4C499D}" type="datetime1">
              <a:rPr lang="pt-PT" smtClean="0"/>
              <a:t>23/01/2022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3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en-US" dirty="0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ED0CAB-5C98-4633-8227-766380E8BC6E}" type="datetime1">
              <a:rPr lang="pt-PT" smtClean="0"/>
              <a:t>23/01/2022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 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2BAA2-AC6B-4746-8053-EDC8606E535A}" type="datetime1">
              <a:rPr lang="pt-PT" smtClean="0"/>
              <a:t>23/01/2022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DC9CF0-46A2-4AC7-9FA2-8EC67FAC0032}" type="datetime1">
              <a:rPr lang="pt-PT" smtClean="0"/>
              <a:t>23/01/2022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C3D2EF-A9F1-401A-8C02-1662D96CBA0D}" type="datetime1">
              <a:rPr lang="pt-PT" smtClean="0"/>
              <a:t>23/01/2022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3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82FB0-8268-4450-AEFB-7C755E727544}" type="datetime1">
              <a:rPr lang="pt-PT" smtClean="0"/>
              <a:t>23/01/2022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E0A07F-0364-433A-B636-12526FBF2765}" type="datetime1">
              <a:rPr lang="pt-PT" smtClean="0"/>
              <a:t>23/01/2022</a:t>
            </a:fld>
            <a:endParaRPr lang="en-US" dirty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5BCC9B-3D00-4038-B827-05429894F1D1}" type="datetime1">
              <a:rPr lang="pt-PT" smtClean="0"/>
              <a:t>23/01/2022</a:t>
            </a:fld>
            <a:endParaRPr lang="en-US" dirty="0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8D0D-025A-4217-B697-16EEC070DDC8}" type="datetime1">
              <a:rPr lang="pt-PT" smtClean="0"/>
              <a:t>23/01/2022</a:t>
            </a:fld>
            <a:endParaRPr lang="en-US" dirty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63092-FB88-4F2E-B7A9-6AD9CA079CD0}" type="datetime1">
              <a:rPr lang="pt-PT" smtClean="0"/>
              <a:t>23/01/2022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E55777FD-C41C-4ED6-9788-E0BDB29FE28C}" type="datetime1">
              <a:rPr lang="pt-PT" smtClean="0"/>
              <a:t>23/01/2022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2C937DC-1FD7-45E0-8375-82F139FBDB0A}" type="datetime1">
              <a:rPr lang="pt-PT" smtClean="0"/>
              <a:t>23/01/2022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1F5BAF06-A1C3-41CD-B482-A3F55490B9C6}" type="datetime1">
              <a:rPr lang="pt-PT" smtClean="0"/>
              <a:t>23/01/2022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algn="ctr" rtl="0"/>
            <a:r>
              <a:rPr lang="pt-pt" sz="4800" dirty="0"/>
              <a:t>Apresentação de Projeto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724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Grupo ADG</a:t>
            </a:r>
          </a:p>
        </p:txBody>
      </p:sp>
      <p:pic>
        <p:nvPicPr>
          <p:cNvPr id="5" name="Imagem 4" descr="Uma imagem com um edifício, espaço de repouso, banco, área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Logo_IPLeiriaCRV.pdf">
            <a:extLst>
              <a:ext uri="{FF2B5EF4-FFF2-40B4-BE49-F238E27FC236}">
                <a16:creationId xmlns:a16="http://schemas.microsoft.com/office/drawing/2014/main" id="{32EAA210-8C54-474A-8381-A8A0AE08797F}"/>
              </a:ext>
            </a:extLst>
          </p:cNvPr>
          <p:cNvPicPr/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488" y="57813"/>
            <a:ext cx="3117850" cy="681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pt" sz="4800" i="1">
                <a:solidFill>
                  <a:srgbClr val="FFFFFF"/>
                </a:solidFill>
              </a:rPr>
              <a:t>A melhor citação que reflete a sua abordagem... "Este é um pequeno passo para o Homem, um salto gigantesco para a Humanidade"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273B5-CC54-47A0-B5B9-D3613ADC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0DE220-32E3-4326-85B4-861D89C4C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DE4F5AF-BB7F-496D-9251-5B3C2852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23/01/2022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7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F4D36-861E-4948-A4B1-898C2587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1665CA-A1F0-455C-995D-34C0112CF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FA8B2D-5000-4A7B-8F24-C2149B2D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23/01/2022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4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21076-2A04-4E76-97F8-3CDB89E6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9AC17E-82C5-427C-A658-A71D817BB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F1C10C6-2087-4B5A-9052-94864554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23/01/2022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3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E3DE1-663A-499B-A9D7-A3E810A7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E2E07B-ED2C-418E-9ADA-27677E09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9D5CD8-B4A7-41D6-B2ED-6E15F8AD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23/01/2022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4098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65_TF56160789" id="{81F3A797-2DB1-43D6-A0DF-052D6582437D}" vid="{63A9F976-DBE9-4804-AF5A-308C077DB90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{CA9572CE-0FA9-4780-8E90-5940B9E7B31A}tf56160789_win32</Template>
  <TotalTime>8</TotalTime>
  <Words>39</Words>
  <Application>Microsoft Office PowerPoint</Application>
  <PresentationFormat>Ecrã Panorâmico</PresentationFormat>
  <Paragraphs>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Apresentação de Projeto Final</vt:lpstr>
      <vt:lpstr>A melhor citação que reflete a sua abordagem... "Este é um pequeno passo para o Homem, um salto gigantesco para a Humanidade"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Projeto Final</dc:title>
  <dc:creator>Andreia Agostinho</dc:creator>
  <cp:lastModifiedBy>Andreia Agostinho</cp:lastModifiedBy>
  <cp:revision>1</cp:revision>
  <dcterms:created xsi:type="dcterms:W3CDTF">2022-01-23T16:15:41Z</dcterms:created>
  <dcterms:modified xsi:type="dcterms:W3CDTF">2022-01-23T16:23:48Z</dcterms:modified>
</cp:coreProperties>
</file>