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  <p:sldMasterId id="2147483648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3E90DDC-6566-40EE-A88C-CE6B306D68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7CB0C1-3A43-4C92-B63F-A3BC96274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0FB24-57AC-4E49-A7EB-1AF8BA44027C}" type="datetimeFigureOut">
              <a:rPr lang="pt-PT" smtClean="0"/>
              <a:t>30/10/2021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607D79-0F86-4CFA-B528-C9AE02B89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CCFB97-2F7E-4A11-8EC1-23FF187FF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B203B-7218-4E0E-B88D-28B957A6C1B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561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B71EE-BF26-40E3-BA20-16C39768EF6E}" type="datetimeFigureOut">
              <a:rPr lang="pt-PT" smtClean="0"/>
              <a:t>30/10/2021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C9BF-A0F5-4730-A69E-086D55F8910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79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034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4E5AA-E668-B748-8BC1-6BAA6147D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5B25C7-5C72-470C-9D07-38FCF5D80619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46076-D486-4F8F-9788-942F662A9852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CE00C-B8D7-4D79-81CF-9031ECF3C83F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1ECA-4517-924F-B5D9-8B2FCE63EB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87A08-C66E-4A36-9D5D-A1734C66244E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DBD21D3-0761-4FD9-BAE6-8260AB3D8FCE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BBC2D1-F40B-4292-B392-9BEC2A6967D5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5E09E-7131-462D-8D3C-2F55DE711379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0CE8A-E7D4-46B9-AE1E-C9E8972C3BD9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E4344D-947F-4C37-AE39-5829D35D0D0D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5D0349-AECE-42F1-B356-FFE89902C881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B128D-B38E-4ED3-B76C-A31D54871078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385049C-DA14-4D92-B641-F8194D01D833}" type="datetime1">
              <a:rPr lang="pt-PT" smtClean="0"/>
              <a:t>30/10/2021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1ECA-4517-924F-B5D9-8B2FCE63EB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3200" b="0" i="0" dirty="0">
                <a:solidFill>
                  <a:srgbClr val="C9D1D9"/>
                </a:solidFill>
                <a:effectLst/>
                <a:latin typeface="-apple-system"/>
              </a:rPr>
              <a:t>Architecture</a:t>
            </a:r>
            <a:endParaRPr lang="pt-PT" sz="51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Grupo ADG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450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0867" y="682158"/>
            <a:ext cx="9619423" cy="6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Gotham Light" charset="0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F8FA0-6BC0-49E8-843E-B8D38178BA53}"/>
              </a:ext>
            </a:extLst>
          </p:cNvPr>
          <p:cNvSpPr/>
          <p:nvPr/>
        </p:nvSpPr>
        <p:spPr>
          <a:xfrm>
            <a:off x="7814192" y="1363414"/>
            <a:ext cx="1099395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7419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0869" y="1363414"/>
            <a:ext cx="1013471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4662" y="1359426"/>
            <a:ext cx="2899529" cy="5147672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1376065" y="1008218"/>
            <a:ext cx="303076" cy="101347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Intervenientes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2602880" y="794873"/>
            <a:ext cx="303076" cy="144016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4772806" y="65109"/>
            <a:ext cx="303076" cy="28996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Integração/Negócio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6942652" y="794952"/>
            <a:ext cx="303075" cy="14400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3B1BEB-6A4E-416D-8261-81FBCB092A26}"/>
              </a:ext>
            </a:extLst>
          </p:cNvPr>
          <p:cNvSpPr/>
          <p:nvPr/>
        </p:nvSpPr>
        <p:spPr>
          <a:xfrm rot="5400000">
            <a:off x="8212350" y="965254"/>
            <a:ext cx="303075" cy="10993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Externas</a:t>
            </a:r>
          </a:p>
        </p:txBody>
      </p:sp>
      <p:sp>
        <p:nvSpPr>
          <p:cNvPr id="5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4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5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4115" y="392757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</p:txBody>
      </p:sp>
      <p:sp>
        <p:nvSpPr>
          <p:cNvPr id="5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500" y="5705539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6010592"/>
            <a:ext cx="194356" cy="2221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047" y="2150368"/>
            <a:ext cx="187114" cy="2138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4184626"/>
            <a:ext cx="194356" cy="222122"/>
          </a:xfrm>
          <a:prstGeom prst="rect">
            <a:avLst/>
          </a:prstGeom>
        </p:spPr>
      </p:pic>
      <p:sp>
        <p:nvSpPr>
          <p:cNvPr id="6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242964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Web</a:t>
            </a:r>
          </a:p>
        </p:txBody>
      </p:sp>
      <p:sp>
        <p:nvSpPr>
          <p:cNvPr id="6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354579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</a:p>
        </p:txBody>
      </p:sp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4749405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office</a:t>
            </a:r>
          </a:p>
        </p:txBody>
      </p:sp>
      <p:sp>
        <p:nvSpPr>
          <p:cNvPr id="6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Pesquisas</a:t>
            </a:r>
          </a:p>
        </p:txBody>
      </p:sp>
      <p:sp>
        <p:nvSpPr>
          <p:cNvPr id="6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Perfilagem</a:t>
            </a:r>
          </a:p>
        </p:txBody>
      </p:sp>
      <p:sp>
        <p:nvSpPr>
          <p:cNvPr id="6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17572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Orquestração</a:t>
            </a:r>
          </a:p>
        </p:txBody>
      </p:sp>
      <p:sp>
        <p:nvSpPr>
          <p:cNvPr id="6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2645910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</p:txBody>
      </p:sp>
      <p:sp>
        <p:nvSpPr>
          <p:cNvPr id="7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7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2645910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</a:p>
        </p:txBody>
      </p:sp>
      <p:sp>
        <p:nvSpPr>
          <p:cNvPr id="7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34108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7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17572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</a:p>
        </p:txBody>
      </p:sp>
      <p:sp>
        <p:nvSpPr>
          <p:cNvPr id="7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Internos</a:t>
            </a:r>
          </a:p>
        </p:txBody>
      </p:sp>
      <p:sp>
        <p:nvSpPr>
          <p:cNvPr id="7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</p:txBody>
      </p:sp>
      <p:sp>
        <p:nvSpPr>
          <p:cNvPr id="7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34108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de Regras</a:t>
            </a:r>
          </a:p>
        </p:txBody>
      </p:sp>
      <p:sp>
        <p:nvSpPr>
          <p:cNvPr id="7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491195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</a:p>
        </p:txBody>
      </p:sp>
      <p:sp>
        <p:nvSpPr>
          <p:cNvPr id="7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1935709" y="2176068"/>
            <a:ext cx="396000" cy="1656000"/>
          </a:xfrm>
          <a:prstGeom prst="bentConnector3">
            <a:avLst>
              <a:gd name="adj1" fmla="val 53873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3459444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3</a:t>
            </a:r>
          </a:p>
        </p:txBody>
      </p:sp>
      <p:sp>
        <p:nvSpPr>
          <p:cNvPr id="8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1897927"/>
            <a:ext cx="816210" cy="667553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1</a:t>
            </a:r>
          </a:p>
        </p:txBody>
      </p:sp>
      <p:sp>
        <p:nvSpPr>
          <p:cNvPr id="8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3353" y="269438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2</a:t>
            </a:r>
          </a:p>
        </p:txBody>
      </p:sp>
      <p:cxnSp>
        <p:nvCxnSpPr>
          <p:cNvPr id="83" name="Elbow Connector 82"/>
          <p:cNvCxnSpPr>
            <a:endCxn id="81" idx="1"/>
          </p:cNvCxnSpPr>
          <p:nvPr/>
        </p:nvCxnSpPr>
        <p:spPr>
          <a:xfrm rot="5400000" flipH="1" flipV="1">
            <a:off x="2993663" y="27217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62524" y="272834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8DAE4-C477-4474-886B-53B60196EA0C}"/>
              </a:ext>
            </a:extLst>
          </p:cNvPr>
          <p:cNvSpPr/>
          <p:nvPr/>
        </p:nvSpPr>
        <p:spPr>
          <a:xfrm>
            <a:off x="9030145" y="1360555"/>
            <a:ext cx="1485877" cy="2902513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77432-90F5-4487-98BC-34CF01BDDD13}"/>
              </a:ext>
            </a:extLst>
          </p:cNvPr>
          <p:cNvSpPr/>
          <p:nvPr/>
        </p:nvSpPr>
        <p:spPr>
          <a:xfrm>
            <a:off x="9031708" y="1360555"/>
            <a:ext cx="1484313" cy="305934"/>
          </a:xfrm>
          <a:prstGeom prst="rect">
            <a:avLst/>
          </a:prstGeom>
          <a:solidFill>
            <a:schemeClr val="tx2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94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108452" y="1755890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1801772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Utilizadores</a:t>
            </a:r>
          </a:p>
        </p:txBody>
      </p:sp>
      <p:sp>
        <p:nvSpPr>
          <p:cNvPr id="96" name="Rounded Rectangle 164">
            <a:extLst>
              <a:ext uri="{FF2B5EF4-FFF2-40B4-BE49-F238E27FC236}">
                <a16:creationId xmlns:a16="http://schemas.microsoft.com/office/drawing/2014/main" id="{078B2BA3-C0EB-4EA3-B70E-EA525BAEF201}"/>
              </a:ext>
            </a:extLst>
          </p:cNvPr>
          <p:cNvSpPr/>
          <p:nvPr/>
        </p:nvSpPr>
        <p:spPr>
          <a:xfrm>
            <a:off x="9108451" y="2022607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108451" y="228728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0D1E2F0-F7F5-4AE1-A016-352F8C2FBA52}"/>
              </a:ext>
            </a:extLst>
          </p:cNvPr>
          <p:cNvCxnSpPr/>
          <p:nvPr/>
        </p:nvCxnSpPr>
        <p:spPr>
          <a:xfrm flipH="1">
            <a:off x="9147596" y="3146233"/>
            <a:ext cx="246062" cy="0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36FD24-85C7-46EA-8AA2-A13DE4976871}"/>
              </a:ext>
            </a:extLst>
          </p:cNvPr>
          <p:cNvCxnSpPr/>
          <p:nvPr/>
        </p:nvCxnSpPr>
        <p:spPr>
          <a:xfrm flipH="1">
            <a:off x="9147596" y="3390686"/>
            <a:ext cx="246062" cy="0"/>
          </a:xfrm>
          <a:prstGeom prst="line">
            <a:avLst/>
          </a:prstGeom>
          <a:ln w="25400">
            <a:solidFill>
              <a:schemeClr val="bg2"/>
            </a:solidFill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4A8434-DAA1-4431-8332-0AF074CD46A3}"/>
              </a:ext>
            </a:extLst>
          </p:cNvPr>
          <p:cNvCxnSpPr/>
          <p:nvPr/>
        </p:nvCxnSpPr>
        <p:spPr>
          <a:xfrm flipH="1">
            <a:off x="9147596" y="3624049"/>
            <a:ext cx="180000" cy="0"/>
          </a:xfrm>
          <a:prstGeom prst="line">
            <a:avLst/>
          </a:prstGeom>
          <a:ln w="25400">
            <a:solidFill>
              <a:srgbClr val="3C5CBC"/>
            </a:solidFill>
            <a:headEnd type="oval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4" y="2013090"/>
            <a:ext cx="108108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a Desenvolver</a:t>
            </a:r>
          </a:p>
        </p:txBody>
      </p:sp>
      <p:sp>
        <p:nvSpPr>
          <p:cNvPr id="102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2328280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  <p:sp>
        <p:nvSpPr>
          <p:cNvPr id="103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08711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04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32836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561724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106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108452" y="3960861"/>
            <a:ext cx="259161" cy="20256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933" y="3999818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256" y="3828340"/>
            <a:ext cx="122442" cy="19590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3741249"/>
            <a:ext cx="149665" cy="19955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4452794"/>
            <a:ext cx="149665" cy="19955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3711896"/>
            <a:ext cx="182436" cy="20849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914" y="6025336"/>
            <a:ext cx="235465" cy="23546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2258543"/>
            <a:ext cx="195796" cy="26106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3029309"/>
            <a:ext cx="195796" cy="26106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54" y="3717682"/>
            <a:ext cx="195796" cy="26106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9231" y="5184153"/>
            <a:ext cx="209314" cy="23921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829" y="2162287"/>
            <a:ext cx="201150" cy="21278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984" y="4429806"/>
            <a:ext cx="196840" cy="26521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534" y="2132927"/>
            <a:ext cx="195796" cy="26106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2685527"/>
            <a:ext cx="212776" cy="21277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206365"/>
            <a:ext cx="182436" cy="20849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988179"/>
            <a:ext cx="182436" cy="20849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5016584"/>
            <a:ext cx="212776" cy="21277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9913" y="2894071"/>
            <a:ext cx="217882" cy="29051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506" y="2894653"/>
            <a:ext cx="195796" cy="261061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DF779EC-7410-1041-9BE1-2757081F6F29}"/>
              </a:ext>
            </a:extLst>
          </p:cNvPr>
          <p:cNvCxnSpPr>
            <a:endCxn id="63" idx="1"/>
          </p:cNvCxnSpPr>
          <p:nvPr/>
        </p:nvCxnSpPr>
        <p:spPr>
          <a:xfrm>
            <a:off x="2148173" y="2724708"/>
            <a:ext cx="198141" cy="0"/>
          </a:xfrm>
          <a:prstGeom prst="straightConnector1">
            <a:avLst/>
          </a:prstGeom>
          <a:ln w="12700" cap="rnd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0210F46D-7891-E340-877E-8B8B730EC18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930325" y="2734516"/>
            <a:ext cx="217848" cy="1488123"/>
          </a:xfrm>
          <a:prstGeom prst="bentConnector2">
            <a:avLst/>
          </a:prstGeom>
          <a:ln w="12700" cap="rnd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0973" y="417266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Módulo 4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5474" y="4507589"/>
            <a:ext cx="195796" cy="261061"/>
          </a:xfrm>
          <a:prstGeom prst="rect">
            <a:avLst/>
          </a:prstGeom>
        </p:spPr>
      </p:pic>
      <p:sp>
        <p:nvSpPr>
          <p:cNvPr id="13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8593" y="491942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JSON Data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094" y="5254349"/>
            <a:ext cx="195796" cy="261061"/>
          </a:xfrm>
          <a:prstGeom prst="rect">
            <a:avLst/>
          </a:prstGeom>
        </p:spPr>
      </p:pic>
      <p:sp>
        <p:nvSpPr>
          <p:cNvPr id="14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806213" y="5673800"/>
            <a:ext cx="816210" cy="6360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Notificações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0714" y="6008729"/>
            <a:ext cx="195796" cy="261061"/>
          </a:xfrm>
          <a:prstGeom prst="rect">
            <a:avLst/>
          </a:prstGeom>
        </p:spPr>
      </p:pic>
      <p:cxnSp>
        <p:nvCxnSpPr>
          <p:cNvPr id="143" name="Elbow Connector 142"/>
          <p:cNvCxnSpPr/>
          <p:nvPr/>
        </p:nvCxnSpPr>
        <p:spPr>
          <a:xfrm rot="5400000" flipH="1" flipV="1">
            <a:off x="2993663" y="35218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5400000" flipH="1" flipV="1">
            <a:off x="2993663" y="427620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2993663" y="5007729"/>
            <a:ext cx="1279714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237520" y="5480152"/>
            <a:ext cx="792000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5400000" flipH="1" flipV="1">
            <a:off x="3633520" y="5861392"/>
            <a:ext cx="0" cy="29966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177764" y="392468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70144" y="5067682"/>
            <a:ext cx="310415" cy="0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766" y="5274945"/>
            <a:ext cx="182436" cy="208498"/>
          </a:xfrm>
          <a:prstGeom prst="rect">
            <a:avLst/>
          </a:prstGeom>
        </p:spPr>
      </p:pic>
      <p:cxnSp>
        <p:nvCxnSpPr>
          <p:cNvPr id="151" name="Elbow Connector 150"/>
          <p:cNvCxnSpPr/>
          <p:nvPr/>
        </p:nvCxnSpPr>
        <p:spPr>
          <a:xfrm rot="5400000" flipH="1" flipV="1">
            <a:off x="4311923" y="263028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5400000" flipH="1" flipV="1">
            <a:off x="4311923" y="349515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5400000" flipH="1" flipV="1">
            <a:off x="4311923" y="425715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5400000" flipH="1" flipV="1">
            <a:off x="4311923" y="4949309"/>
            <a:ext cx="1279714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 flipH="1" flipV="1">
            <a:off x="4573780" y="5468502"/>
            <a:ext cx="75600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5400000" flipH="1" flipV="1">
            <a:off x="4951780" y="5839802"/>
            <a:ext cx="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0324" y="2231229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603974" y="3136004"/>
            <a:ext cx="216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603974" y="3882954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603974" y="4636072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03974" y="5373577"/>
            <a:ext cx="216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610324" y="5890093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5400000" flipH="1" flipV="1">
            <a:off x="5811491" y="254234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5400000" flipH="1" flipV="1">
            <a:off x="5811486" y="340721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 flipH="1" flipV="1">
            <a:off x="5811491" y="416921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 flipH="1" flipV="1">
            <a:off x="5811491" y="486136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5400000" flipH="1" flipV="1">
            <a:off x="6073348" y="5380555"/>
            <a:ext cx="756000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97371" y="222687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908439" y="3053276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08439" y="384376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908439" y="4544621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908439" y="530825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906080" y="596411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78" idx="1"/>
          </p:cNvCxnSpPr>
          <p:nvPr/>
        </p:nvCxnSpPr>
        <p:spPr>
          <a:xfrm>
            <a:off x="6235343" y="5672082"/>
            <a:ext cx="1720440" cy="328522"/>
          </a:xfrm>
          <a:prstGeom prst="bentConnector3">
            <a:avLst>
              <a:gd name="adj1" fmla="val 83218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9056" y="5135273"/>
            <a:ext cx="0" cy="540000"/>
          </a:xfrm>
          <a:prstGeom prst="line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 flipH="1" flipV="1">
            <a:off x="7816377" y="4995958"/>
            <a:ext cx="0" cy="288000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59" idx="0"/>
          </p:cNvCxnSpPr>
          <p:nvPr/>
        </p:nvCxnSpPr>
        <p:spPr>
          <a:xfrm rot="5400000" flipH="1" flipV="1">
            <a:off x="1606424" y="4965651"/>
            <a:ext cx="661069" cy="818709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117976" y="255398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58" y="2594980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</p:spTree>
    <p:extLst>
      <p:ext uri="{BB962C8B-B14F-4D97-AF65-F5344CB8AC3E}">
        <p14:creationId xmlns:p14="http://schemas.microsoft.com/office/powerpoint/2010/main" val="25701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Estrutura da tecnologia</Template>
  <TotalTime>21</TotalTime>
  <Words>74</Words>
  <Application>Microsoft Office PowerPoint</Application>
  <PresentationFormat>Ecrã Panorâmico</PresentationFormat>
  <Paragraphs>44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Gill Sans MT</vt:lpstr>
      <vt:lpstr>Wingdings 2</vt:lpstr>
      <vt:lpstr>Dividendo</vt:lpstr>
      <vt:lpstr>Office Theme</vt:lpstr>
      <vt:lpstr>Architecture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Gonçalo Ferreira</dc:creator>
  <cp:lastModifiedBy>Gonçalo Ferreira</cp:lastModifiedBy>
  <cp:revision>3</cp:revision>
  <dcterms:created xsi:type="dcterms:W3CDTF">2021-10-30T15:18:18Z</dcterms:created>
  <dcterms:modified xsi:type="dcterms:W3CDTF">2021-10-30T15:41:02Z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