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15"/>
  </p:notesMasterIdLst>
  <p:handoutMasterIdLst>
    <p:handoutMasterId r:id="rId16"/>
  </p:handoutMasterIdLst>
  <p:sldIdLst>
    <p:sldId id="257" r:id="rId2"/>
    <p:sldId id="266" r:id="rId3"/>
    <p:sldId id="260" r:id="rId4"/>
    <p:sldId id="262" r:id="rId5"/>
    <p:sldId id="268" r:id="rId6"/>
    <p:sldId id="269" r:id="rId7"/>
    <p:sldId id="275" r:id="rId8"/>
    <p:sldId id="276" r:id="rId9"/>
    <p:sldId id="274" r:id="rId10"/>
    <p:sldId id="273" r:id="rId11"/>
    <p:sldId id="271" r:id="rId12"/>
    <p:sldId id="272" r:id="rId13"/>
    <p:sldId id="278" r:id="rId14"/>
  </p:sldIdLst>
  <p:sldSz cx="12192000" cy="6858000"/>
  <p:notesSz cx="6858000" cy="9144000"/>
  <p:defaultTextStyle>
    <a:defPPr rtl="0">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AEAA"/>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53"/>
      </p:cViewPr>
      <p:guideLst/>
    </p:cSldViewPr>
  </p:slideViewPr>
  <p:notesTextViewPr>
    <p:cViewPr>
      <p:scale>
        <a:sx n="1" d="1"/>
        <a:sy n="1" d="1"/>
      </p:scale>
      <p:origin x="0" y="0"/>
    </p:cViewPr>
  </p:notesTextViewPr>
  <p:notesViewPr>
    <p:cSldViewPr snapToGrid="0">
      <p:cViewPr varScale="1">
        <p:scale>
          <a:sx n="124" d="100"/>
          <a:sy n="124" d="100"/>
        </p:scale>
        <p:origin x="49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2" Type="http://schemas.openxmlformats.org/officeDocument/2006/relationships/image" Target="../media/image9.svg"/><Relationship Id="rId1" Type="http://schemas.openxmlformats.org/officeDocument/2006/relationships/image" Target="../media/image8.png"/></Relationships>
</file>

<file path=ppt/diagrams/_rels/drawing2.xml.rels><?xml version="1.0" encoding="UTF-8" standalone="yes"?>
<Relationships xmlns="http://schemas.openxmlformats.org/package/2006/relationships"><Relationship Id="rId2" Type="http://schemas.openxmlformats.org/officeDocument/2006/relationships/image" Target="../media/image9.svg"/><Relationship Id="rId1"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A69D9E-967C-4D52-A963-5CF0B6CD8823}" type="doc">
      <dgm:prSet loTypeId="urn:microsoft.com/office/officeart/2005/8/layout/vList2" loCatId="list" qsTypeId="urn:microsoft.com/office/officeart/2005/8/quickstyle/simple5" qsCatId="simple" csTypeId="urn:microsoft.com/office/officeart/2005/8/colors/accent0_2" csCatId="mainScheme"/>
      <dgm:spPr/>
      <dgm:t>
        <a:bodyPr/>
        <a:lstStyle/>
        <a:p>
          <a:endParaRPr lang="en-US"/>
        </a:p>
      </dgm:t>
    </dgm:pt>
    <dgm:pt modelId="{C0EDDEF0-00D8-4A0B-8101-71AC1D60FB7C}">
      <dgm:prSet custT="1"/>
      <dgm:spPr>
        <a:gradFill rotWithShape="0">
          <a:gsLst>
            <a:gs pos="0">
              <a:srgbClr val="FFFFFF">
                <a:hueOff val="0"/>
                <a:satOff val="0"/>
                <a:lumOff val="0"/>
                <a:alphaOff val="0"/>
                <a:shade val="85000"/>
                <a:satMod val="130000"/>
              </a:srgbClr>
            </a:gs>
            <a:gs pos="34000">
              <a:srgbClr val="FFFFFF">
                <a:hueOff val="0"/>
                <a:satOff val="0"/>
                <a:lumOff val="0"/>
                <a:alphaOff val="0"/>
                <a:shade val="87000"/>
                <a:satMod val="125000"/>
              </a:srgbClr>
            </a:gs>
            <a:gs pos="70000">
              <a:srgbClr val="FFFFFF">
                <a:hueOff val="0"/>
                <a:satOff val="0"/>
                <a:lumOff val="0"/>
                <a:alphaOff val="0"/>
                <a:tint val="100000"/>
                <a:shade val="90000"/>
                <a:satMod val="130000"/>
              </a:srgbClr>
            </a:gs>
            <a:gs pos="100000">
              <a:srgbClr val="FFFFFF">
                <a:hueOff val="0"/>
                <a:satOff val="0"/>
                <a:lumOff val="0"/>
                <a:alphaOff val="0"/>
                <a:tint val="100000"/>
                <a:shade val="100000"/>
                <a:satMod val="110000"/>
              </a:srgb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gm:spPr>
      <dgm:t>
        <a:bodyPr spcFirstLastPara="0" vert="horz" wrap="square" lIns="110490" tIns="110490" rIns="110490" bIns="110490" numCol="1" spcCol="1270" anchor="ctr" anchorCtr="0"/>
        <a:lstStyle/>
        <a:p>
          <a:pPr marL="0" lvl="0" indent="0" algn="l" defTabSz="1289050">
            <a:lnSpc>
              <a:spcPct val="90000"/>
            </a:lnSpc>
            <a:spcBef>
              <a:spcPct val="0"/>
            </a:spcBef>
            <a:spcAft>
              <a:spcPct val="35000"/>
            </a:spcAft>
            <a:buNone/>
          </a:pPr>
          <a:r>
            <a:rPr lang="pt-PT" sz="2900" kern="1200" dirty="0">
              <a:solidFill>
                <a:srgbClr val="67AEAA"/>
              </a:solidFill>
              <a:latin typeface="Franklin Gothic Book" panose="020F0502020204030204"/>
              <a:ea typeface="+mn-ea"/>
              <a:cs typeface="+mn-cs"/>
            </a:rPr>
            <a:t>Contexto da Aplicação</a:t>
          </a:r>
          <a:endParaRPr lang="en-US" sz="2900" kern="1200" dirty="0">
            <a:solidFill>
              <a:srgbClr val="67AEAA"/>
            </a:solidFill>
            <a:latin typeface="Franklin Gothic Book" panose="020F0502020204030204"/>
            <a:ea typeface="+mn-ea"/>
            <a:cs typeface="+mn-cs"/>
          </a:endParaRPr>
        </a:p>
      </dgm:t>
    </dgm:pt>
    <dgm:pt modelId="{13734563-3501-4EFB-AB96-F9ED36A67B5D}" type="parTrans" cxnId="{B4F6314C-3466-489D-AC40-0BBC39270BCF}">
      <dgm:prSet/>
      <dgm:spPr/>
      <dgm:t>
        <a:bodyPr/>
        <a:lstStyle/>
        <a:p>
          <a:endParaRPr lang="en-US"/>
        </a:p>
      </dgm:t>
    </dgm:pt>
    <dgm:pt modelId="{4B169E28-5F4F-40A4-9E82-5FB4D7C90269}" type="sibTrans" cxnId="{B4F6314C-3466-489D-AC40-0BBC39270BCF}">
      <dgm:prSet/>
      <dgm:spPr/>
      <dgm:t>
        <a:bodyPr/>
        <a:lstStyle/>
        <a:p>
          <a:endParaRPr lang="en-US"/>
        </a:p>
      </dgm:t>
    </dgm:pt>
    <dgm:pt modelId="{6891E2B3-8942-40BD-A7B0-AC532F1AABD2}">
      <dgm:prSet custT="1"/>
      <dgm:spPr>
        <a:gradFill rotWithShape="0">
          <a:gsLst>
            <a:gs pos="0">
              <a:srgbClr val="FFFFFF">
                <a:hueOff val="0"/>
                <a:satOff val="0"/>
                <a:lumOff val="0"/>
                <a:alphaOff val="0"/>
                <a:shade val="85000"/>
                <a:satMod val="130000"/>
              </a:srgbClr>
            </a:gs>
            <a:gs pos="34000">
              <a:srgbClr val="FFFFFF">
                <a:hueOff val="0"/>
                <a:satOff val="0"/>
                <a:lumOff val="0"/>
                <a:alphaOff val="0"/>
                <a:shade val="87000"/>
                <a:satMod val="125000"/>
              </a:srgbClr>
            </a:gs>
            <a:gs pos="70000">
              <a:srgbClr val="FFFFFF">
                <a:hueOff val="0"/>
                <a:satOff val="0"/>
                <a:lumOff val="0"/>
                <a:alphaOff val="0"/>
                <a:tint val="100000"/>
                <a:shade val="90000"/>
                <a:satMod val="130000"/>
              </a:srgbClr>
            </a:gs>
            <a:gs pos="100000">
              <a:srgbClr val="FFFFFF">
                <a:hueOff val="0"/>
                <a:satOff val="0"/>
                <a:lumOff val="0"/>
                <a:alphaOff val="0"/>
                <a:tint val="100000"/>
                <a:shade val="100000"/>
                <a:satMod val="110000"/>
              </a:srgb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gm:spPr>
      <dgm:t>
        <a:bodyPr spcFirstLastPara="0" vert="horz" wrap="square" lIns="110490" tIns="110490" rIns="110490" bIns="110490" numCol="1" spcCol="1270" anchor="ctr" anchorCtr="0"/>
        <a:lstStyle/>
        <a:p>
          <a:pPr marL="0" lvl="0" indent="0" algn="l" defTabSz="1289050">
            <a:lnSpc>
              <a:spcPct val="90000"/>
            </a:lnSpc>
            <a:spcBef>
              <a:spcPct val="0"/>
            </a:spcBef>
            <a:spcAft>
              <a:spcPct val="35000"/>
            </a:spcAft>
            <a:buNone/>
          </a:pPr>
          <a:r>
            <a:rPr lang="pt-PT" sz="2900" kern="1200">
              <a:solidFill>
                <a:srgbClr val="67AEAA"/>
              </a:solidFill>
              <a:latin typeface="Franklin Gothic Book" panose="020F0502020204030204"/>
              <a:ea typeface="+mn-ea"/>
              <a:cs typeface="+mn-cs"/>
            </a:rPr>
            <a:t>Objetivos</a:t>
          </a:r>
          <a:endParaRPr lang="en-US" sz="2900" kern="1200">
            <a:solidFill>
              <a:srgbClr val="67AEAA"/>
            </a:solidFill>
            <a:latin typeface="Franklin Gothic Book" panose="020F0502020204030204"/>
            <a:ea typeface="+mn-ea"/>
            <a:cs typeface="+mn-cs"/>
          </a:endParaRPr>
        </a:p>
      </dgm:t>
    </dgm:pt>
    <dgm:pt modelId="{A104DEB5-82D5-400F-9268-0C592A1A3113}" type="parTrans" cxnId="{F4D9A5B1-1B87-4693-84A8-D4648CA8BDD8}">
      <dgm:prSet/>
      <dgm:spPr/>
      <dgm:t>
        <a:bodyPr/>
        <a:lstStyle/>
        <a:p>
          <a:endParaRPr lang="en-US"/>
        </a:p>
      </dgm:t>
    </dgm:pt>
    <dgm:pt modelId="{77878CE1-14EC-4C19-8C26-156BFE314854}" type="sibTrans" cxnId="{F4D9A5B1-1B87-4693-84A8-D4648CA8BDD8}">
      <dgm:prSet/>
      <dgm:spPr/>
      <dgm:t>
        <a:bodyPr/>
        <a:lstStyle/>
        <a:p>
          <a:endParaRPr lang="en-US"/>
        </a:p>
      </dgm:t>
    </dgm:pt>
    <dgm:pt modelId="{649B76F1-537A-4775-8F3F-940F7C7AA269}">
      <dgm:prSet custT="1"/>
      <dgm:spPr>
        <a:gradFill rotWithShape="0">
          <a:gsLst>
            <a:gs pos="0">
              <a:srgbClr val="FFFFFF">
                <a:hueOff val="0"/>
                <a:satOff val="0"/>
                <a:lumOff val="0"/>
                <a:alphaOff val="0"/>
                <a:shade val="85000"/>
                <a:satMod val="130000"/>
              </a:srgbClr>
            </a:gs>
            <a:gs pos="34000">
              <a:srgbClr val="FFFFFF">
                <a:hueOff val="0"/>
                <a:satOff val="0"/>
                <a:lumOff val="0"/>
                <a:alphaOff val="0"/>
                <a:shade val="87000"/>
                <a:satMod val="125000"/>
              </a:srgbClr>
            </a:gs>
            <a:gs pos="70000">
              <a:srgbClr val="FFFFFF">
                <a:hueOff val="0"/>
                <a:satOff val="0"/>
                <a:lumOff val="0"/>
                <a:alphaOff val="0"/>
                <a:tint val="100000"/>
                <a:shade val="90000"/>
                <a:satMod val="130000"/>
              </a:srgbClr>
            </a:gs>
            <a:gs pos="100000">
              <a:srgbClr val="FFFFFF">
                <a:hueOff val="0"/>
                <a:satOff val="0"/>
                <a:lumOff val="0"/>
                <a:alphaOff val="0"/>
                <a:tint val="100000"/>
                <a:shade val="100000"/>
                <a:satMod val="110000"/>
              </a:srgb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gm:spPr>
      <dgm:t>
        <a:bodyPr spcFirstLastPara="0" vert="horz" wrap="square" lIns="110490" tIns="110490" rIns="110490" bIns="110490" numCol="1" spcCol="1270" anchor="ctr" anchorCtr="0"/>
        <a:lstStyle/>
        <a:p>
          <a:r>
            <a:rPr lang="pt-PT" sz="2900" kern="1200" dirty="0">
              <a:solidFill>
                <a:srgbClr val="67AEAA"/>
              </a:solidFill>
              <a:latin typeface="Franklin Gothic Book" panose="020F0502020204030204"/>
              <a:ea typeface="+mn-ea"/>
              <a:cs typeface="+mn-cs"/>
            </a:rPr>
            <a:t>Requisitos</a:t>
          </a:r>
          <a:endParaRPr lang="en-US" sz="2900" kern="1200" dirty="0">
            <a:solidFill>
              <a:srgbClr val="67AEAA"/>
            </a:solidFill>
            <a:latin typeface="Franklin Gothic Book" panose="020F0502020204030204"/>
            <a:ea typeface="+mn-ea"/>
            <a:cs typeface="+mn-cs"/>
          </a:endParaRPr>
        </a:p>
      </dgm:t>
    </dgm:pt>
    <dgm:pt modelId="{F9B4DB06-710C-4D1D-9AAC-A4074090DD1D}" type="parTrans" cxnId="{4DB6DDB9-747F-4D10-BBEE-6D7974EE7F15}">
      <dgm:prSet/>
      <dgm:spPr/>
      <dgm:t>
        <a:bodyPr/>
        <a:lstStyle/>
        <a:p>
          <a:endParaRPr lang="en-US"/>
        </a:p>
      </dgm:t>
    </dgm:pt>
    <dgm:pt modelId="{7294606F-55DB-45AA-BFCC-64487059963B}" type="sibTrans" cxnId="{4DB6DDB9-747F-4D10-BBEE-6D7974EE7F15}">
      <dgm:prSet/>
      <dgm:spPr/>
      <dgm:t>
        <a:bodyPr/>
        <a:lstStyle/>
        <a:p>
          <a:endParaRPr lang="en-US"/>
        </a:p>
      </dgm:t>
    </dgm:pt>
    <dgm:pt modelId="{C5DB628A-3910-460A-8CB9-4627EE630BE4}">
      <dgm:prSet custT="1"/>
      <dgm:spPr>
        <a:gradFill rotWithShape="0">
          <a:gsLst>
            <a:gs pos="0">
              <a:srgbClr val="FFFFFF">
                <a:hueOff val="0"/>
                <a:satOff val="0"/>
                <a:lumOff val="0"/>
                <a:alphaOff val="0"/>
                <a:shade val="85000"/>
                <a:satMod val="130000"/>
              </a:srgbClr>
            </a:gs>
            <a:gs pos="34000">
              <a:srgbClr val="FFFFFF">
                <a:hueOff val="0"/>
                <a:satOff val="0"/>
                <a:lumOff val="0"/>
                <a:alphaOff val="0"/>
                <a:shade val="87000"/>
                <a:satMod val="125000"/>
              </a:srgbClr>
            </a:gs>
            <a:gs pos="70000">
              <a:srgbClr val="FFFFFF">
                <a:hueOff val="0"/>
                <a:satOff val="0"/>
                <a:lumOff val="0"/>
                <a:alphaOff val="0"/>
                <a:tint val="100000"/>
                <a:shade val="90000"/>
                <a:satMod val="130000"/>
              </a:srgbClr>
            </a:gs>
            <a:gs pos="100000">
              <a:srgbClr val="FFFFFF">
                <a:hueOff val="0"/>
                <a:satOff val="0"/>
                <a:lumOff val="0"/>
                <a:alphaOff val="0"/>
                <a:tint val="100000"/>
                <a:shade val="100000"/>
                <a:satMod val="110000"/>
              </a:srgb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gm:spPr>
      <dgm:t>
        <a:bodyPr spcFirstLastPara="0" vert="horz" wrap="square" lIns="110490" tIns="110490" rIns="110490" bIns="110490" numCol="1" spcCol="1270" anchor="ctr" anchorCtr="0"/>
        <a:lstStyle/>
        <a:p>
          <a:pPr marL="0" lvl="0" indent="0" algn="l" defTabSz="1289050">
            <a:lnSpc>
              <a:spcPct val="90000"/>
            </a:lnSpc>
            <a:spcBef>
              <a:spcPct val="0"/>
            </a:spcBef>
            <a:spcAft>
              <a:spcPct val="35000"/>
            </a:spcAft>
            <a:buNone/>
          </a:pPr>
          <a:r>
            <a:rPr lang="pt-PT" sz="2900" kern="1200">
              <a:solidFill>
                <a:srgbClr val="67AEAA"/>
              </a:solidFill>
              <a:latin typeface="Franklin Gothic Book" panose="020F0502020204030204"/>
              <a:ea typeface="+mn-ea"/>
              <a:cs typeface="+mn-cs"/>
            </a:rPr>
            <a:t>Mockups da Aplicação</a:t>
          </a:r>
          <a:endParaRPr lang="en-US" sz="2900" kern="1200">
            <a:solidFill>
              <a:srgbClr val="67AEAA"/>
            </a:solidFill>
            <a:latin typeface="Franklin Gothic Book" panose="020F0502020204030204"/>
            <a:ea typeface="+mn-ea"/>
            <a:cs typeface="+mn-cs"/>
          </a:endParaRPr>
        </a:p>
      </dgm:t>
    </dgm:pt>
    <dgm:pt modelId="{08330FB6-6787-4F55-AFEA-004E43BA9C04}" type="parTrans" cxnId="{81F93B27-C7FE-4F6F-9F96-4245E24C44BF}">
      <dgm:prSet/>
      <dgm:spPr/>
      <dgm:t>
        <a:bodyPr/>
        <a:lstStyle/>
        <a:p>
          <a:endParaRPr lang="en-US"/>
        </a:p>
      </dgm:t>
    </dgm:pt>
    <dgm:pt modelId="{C77741E3-F23B-461F-BCFA-2D4C15946837}" type="sibTrans" cxnId="{81F93B27-C7FE-4F6F-9F96-4245E24C44BF}">
      <dgm:prSet/>
      <dgm:spPr/>
      <dgm:t>
        <a:bodyPr/>
        <a:lstStyle/>
        <a:p>
          <a:endParaRPr lang="en-US"/>
        </a:p>
      </dgm:t>
    </dgm:pt>
    <dgm:pt modelId="{076B200C-0DC5-4F28-819B-2108FD029B18}">
      <dgm:prSet custT="1"/>
      <dgm:spPr/>
      <dgm:t>
        <a:bodyPr/>
        <a:lstStyle/>
        <a:p>
          <a:pPr marL="0" lvl="0" indent="0" algn="l" defTabSz="1289050">
            <a:lnSpc>
              <a:spcPct val="90000"/>
            </a:lnSpc>
            <a:spcBef>
              <a:spcPct val="0"/>
            </a:spcBef>
            <a:spcAft>
              <a:spcPct val="35000"/>
            </a:spcAft>
            <a:buNone/>
          </a:pPr>
          <a:r>
            <a:rPr lang="pt-PT" sz="2900" kern="1200" dirty="0">
              <a:solidFill>
                <a:srgbClr val="67AEAA"/>
              </a:solidFill>
              <a:latin typeface="Franklin Gothic Book" panose="020F0502020204030204"/>
              <a:ea typeface="+mn-ea"/>
              <a:cs typeface="+mn-cs"/>
            </a:rPr>
            <a:t>Opções e Ideias</a:t>
          </a:r>
          <a:endParaRPr lang="en-US" sz="2900" kern="1200" dirty="0">
            <a:solidFill>
              <a:srgbClr val="67AEAA"/>
            </a:solidFill>
            <a:latin typeface="Franklin Gothic Book" panose="020F0502020204030204"/>
            <a:ea typeface="+mn-ea"/>
            <a:cs typeface="+mn-cs"/>
          </a:endParaRPr>
        </a:p>
      </dgm:t>
    </dgm:pt>
    <dgm:pt modelId="{DEE71DAB-7C61-4D5F-80DF-7DC1473A29EC}" type="parTrans" cxnId="{45C66740-BAE1-4E0C-B7C4-69F9247F0CC7}">
      <dgm:prSet/>
      <dgm:spPr/>
      <dgm:t>
        <a:bodyPr/>
        <a:lstStyle/>
        <a:p>
          <a:endParaRPr lang="en-US"/>
        </a:p>
      </dgm:t>
    </dgm:pt>
    <dgm:pt modelId="{D36DB753-C0C8-479D-ABCE-D3E3943A1185}" type="sibTrans" cxnId="{45C66740-BAE1-4E0C-B7C4-69F9247F0CC7}">
      <dgm:prSet/>
      <dgm:spPr/>
      <dgm:t>
        <a:bodyPr/>
        <a:lstStyle/>
        <a:p>
          <a:endParaRPr lang="en-US"/>
        </a:p>
      </dgm:t>
    </dgm:pt>
    <dgm:pt modelId="{EF79B1AD-4865-4F16-A399-884AD06B2ABF}">
      <dgm:prSet custT="1"/>
      <dgm:spPr/>
      <dgm:t>
        <a:bodyPr/>
        <a:lstStyle/>
        <a:p>
          <a:pPr marL="0" lvl="0" indent="0" algn="l" defTabSz="1289050">
            <a:lnSpc>
              <a:spcPct val="90000"/>
            </a:lnSpc>
            <a:spcBef>
              <a:spcPct val="0"/>
            </a:spcBef>
            <a:spcAft>
              <a:spcPct val="35000"/>
            </a:spcAft>
            <a:buNone/>
          </a:pPr>
          <a:r>
            <a:rPr lang="pt-PT" sz="2900" kern="1200" dirty="0">
              <a:solidFill>
                <a:srgbClr val="67AEAA"/>
              </a:solidFill>
              <a:latin typeface="Franklin Gothic Book" panose="020F0502020204030204"/>
              <a:ea typeface="+mn-ea"/>
              <a:cs typeface="+mn-cs"/>
            </a:rPr>
            <a:t>Planeamento</a:t>
          </a:r>
          <a:endParaRPr lang="en-US" sz="2900" kern="1200" dirty="0">
            <a:solidFill>
              <a:srgbClr val="67AEAA"/>
            </a:solidFill>
            <a:latin typeface="Franklin Gothic Book" panose="020F0502020204030204"/>
            <a:ea typeface="+mn-ea"/>
            <a:cs typeface="+mn-cs"/>
          </a:endParaRPr>
        </a:p>
      </dgm:t>
    </dgm:pt>
    <dgm:pt modelId="{1CE95969-A1C0-4571-8BFB-A6B78817DBA9}" type="parTrans" cxnId="{8299B804-E8A4-4D46-B067-B6F230D60D7E}">
      <dgm:prSet/>
      <dgm:spPr/>
      <dgm:t>
        <a:bodyPr/>
        <a:lstStyle/>
        <a:p>
          <a:endParaRPr lang="en-US"/>
        </a:p>
      </dgm:t>
    </dgm:pt>
    <dgm:pt modelId="{2BE2A127-316C-4851-92AF-53EA04440A29}" type="sibTrans" cxnId="{8299B804-E8A4-4D46-B067-B6F230D60D7E}">
      <dgm:prSet/>
      <dgm:spPr/>
      <dgm:t>
        <a:bodyPr/>
        <a:lstStyle/>
        <a:p>
          <a:endParaRPr lang="en-US"/>
        </a:p>
      </dgm:t>
    </dgm:pt>
    <dgm:pt modelId="{9D895729-A737-49D0-96A7-94CB0939F0E5}">
      <dgm:prSet/>
      <dgm:spPr/>
      <dgm:t>
        <a:bodyPr/>
        <a:lstStyle/>
        <a:p>
          <a:r>
            <a:rPr lang="pt-PT" dirty="0">
              <a:solidFill>
                <a:srgbClr val="67AEAA"/>
              </a:solidFill>
            </a:rPr>
            <a:t>Dificuldades e Soluções</a:t>
          </a:r>
          <a:endParaRPr lang="en-US" dirty="0">
            <a:solidFill>
              <a:srgbClr val="67AEAA"/>
            </a:solidFill>
          </a:endParaRPr>
        </a:p>
      </dgm:t>
    </dgm:pt>
    <dgm:pt modelId="{B2C98035-A42E-4671-8F25-FB00820F8A09}" type="parTrans" cxnId="{504B91C9-3971-4D51-AAE2-7E89B4EA0ABF}">
      <dgm:prSet/>
      <dgm:spPr/>
      <dgm:t>
        <a:bodyPr/>
        <a:lstStyle/>
        <a:p>
          <a:endParaRPr lang="en-US"/>
        </a:p>
      </dgm:t>
    </dgm:pt>
    <dgm:pt modelId="{E3104CAA-09EE-42C9-93A6-5F9320DD2C0A}" type="sibTrans" cxnId="{504B91C9-3971-4D51-AAE2-7E89B4EA0ABF}">
      <dgm:prSet/>
      <dgm:spPr/>
      <dgm:t>
        <a:bodyPr/>
        <a:lstStyle/>
        <a:p>
          <a:endParaRPr lang="en-US"/>
        </a:p>
      </dgm:t>
    </dgm:pt>
    <dgm:pt modelId="{2B64CA14-62BC-41CE-83CB-289543212FC9}" type="pres">
      <dgm:prSet presAssocID="{CAA69D9E-967C-4D52-A963-5CF0B6CD8823}" presName="linear" presStyleCnt="0">
        <dgm:presLayoutVars>
          <dgm:animLvl val="lvl"/>
          <dgm:resizeHandles val="exact"/>
        </dgm:presLayoutVars>
      </dgm:prSet>
      <dgm:spPr/>
    </dgm:pt>
    <dgm:pt modelId="{04C9C19F-9F2F-4033-9C69-65D22AFEC0C1}" type="pres">
      <dgm:prSet presAssocID="{C0EDDEF0-00D8-4A0B-8101-71AC1D60FB7C}" presName="parentText" presStyleLbl="node1" presStyleIdx="0" presStyleCnt="7">
        <dgm:presLayoutVars>
          <dgm:chMax val="0"/>
          <dgm:bulletEnabled val="1"/>
        </dgm:presLayoutVars>
      </dgm:prSet>
      <dgm:spPr>
        <a:xfrm>
          <a:off x="0" y="81096"/>
          <a:ext cx="5928344" cy="661635"/>
        </a:xfrm>
        <a:prstGeom prst="roundRect">
          <a:avLst/>
        </a:prstGeom>
      </dgm:spPr>
    </dgm:pt>
    <dgm:pt modelId="{04E43506-7341-48A5-BF12-234AA038F6A0}" type="pres">
      <dgm:prSet presAssocID="{4B169E28-5F4F-40A4-9E82-5FB4D7C90269}" presName="spacer" presStyleCnt="0"/>
      <dgm:spPr/>
    </dgm:pt>
    <dgm:pt modelId="{6AA990AE-2FEE-4A93-8A34-5F9B13A8EFAD}" type="pres">
      <dgm:prSet presAssocID="{6891E2B3-8942-40BD-A7B0-AC532F1AABD2}" presName="parentText" presStyleLbl="node1" presStyleIdx="1" presStyleCnt="7">
        <dgm:presLayoutVars>
          <dgm:chMax val="0"/>
          <dgm:bulletEnabled val="1"/>
        </dgm:presLayoutVars>
      </dgm:prSet>
      <dgm:spPr>
        <a:xfrm>
          <a:off x="0" y="826251"/>
          <a:ext cx="5928344" cy="661635"/>
        </a:xfrm>
        <a:prstGeom prst="roundRect">
          <a:avLst/>
        </a:prstGeom>
      </dgm:spPr>
    </dgm:pt>
    <dgm:pt modelId="{357C4ED3-A0AB-4B01-8152-EEB6889A6265}" type="pres">
      <dgm:prSet presAssocID="{77878CE1-14EC-4C19-8C26-156BFE314854}" presName="spacer" presStyleCnt="0"/>
      <dgm:spPr/>
    </dgm:pt>
    <dgm:pt modelId="{ED1BFB48-E2EF-42F9-8ED5-0116B2003089}" type="pres">
      <dgm:prSet presAssocID="{649B76F1-537A-4775-8F3F-940F7C7AA269}" presName="parentText" presStyleLbl="node1" presStyleIdx="2" presStyleCnt="7">
        <dgm:presLayoutVars>
          <dgm:chMax val="0"/>
          <dgm:bulletEnabled val="1"/>
        </dgm:presLayoutVars>
      </dgm:prSet>
      <dgm:spPr>
        <a:xfrm>
          <a:off x="0" y="1571406"/>
          <a:ext cx="5928344" cy="661635"/>
        </a:xfrm>
        <a:prstGeom prst="roundRect">
          <a:avLst/>
        </a:prstGeom>
      </dgm:spPr>
    </dgm:pt>
    <dgm:pt modelId="{41F6C6AA-03A5-4C93-B25D-7D7E95073D15}" type="pres">
      <dgm:prSet presAssocID="{7294606F-55DB-45AA-BFCC-64487059963B}" presName="spacer" presStyleCnt="0"/>
      <dgm:spPr/>
    </dgm:pt>
    <dgm:pt modelId="{30DEFE7A-E0B7-4F90-BEC9-15704D71F35B}" type="pres">
      <dgm:prSet presAssocID="{C5DB628A-3910-460A-8CB9-4627EE630BE4}" presName="parentText" presStyleLbl="node1" presStyleIdx="3" presStyleCnt="7">
        <dgm:presLayoutVars>
          <dgm:chMax val="0"/>
          <dgm:bulletEnabled val="1"/>
        </dgm:presLayoutVars>
      </dgm:prSet>
      <dgm:spPr>
        <a:xfrm>
          <a:off x="0" y="2316561"/>
          <a:ext cx="5928344" cy="661635"/>
        </a:xfrm>
        <a:prstGeom prst="roundRect">
          <a:avLst/>
        </a:prstGeom>
      </dgm:spPr>
    </dgm:pt>
    <dgm:pt modelId="{1A285D34-E435-4406-B945-747926F4E259}" type="pres">
      <dgm:prSet presAssocID="{C77741E3-F23B-461F-BCFA-2D4C15946837}" presName="spacer" presStyleCnt="0"/>
      <dgm:spPr/>
    </dgm:pt>
    <dgm:pt modelId="{16C93821-06E2-4719-A48C-B46BEDC2B2C6}" type="pres">
      <dgm:prSet presAssocID="{076B200C-0DC5-4F28-819B-2108FD029B18}" presName="parentText" presStyleLbl="node1" presStyleIdx="4" presStyleCnt="7">
        <dgm:presLayoutVars>
          <dgm:chMax val="0"/>
          <dgm:bulletEnabled val="1"/>
        </dgm:presLayoutVars>
      </dgm:prSet>
      <dgm:spPr/>
    </dgm:pt>
    <dgm:pt modelId="{DBFB5DC5-06D2-446D-AD7A-81EFF1AF26DD}" type="pres">
      <dgm:prSet presAssocID="{D36DB753-C0C8-479D-ABCE-D3E3943A1185}" presName="spacer" presStyleCnt="0"/>
      <dgm:spPr/>
    </dgm:pt>
    <dgm:pt modelId="{64F077EC-3F6D-4B77-80EC-99DF809BA1AE}" type="pres">
      <dgm:prSet presAssocID="{EF79B1AD-4865-4F16-A399-884AD06B2ABF}" presName="parentText" presStyleLbl="node1" presStyleIdx="5" presStyleCnt="7">
        <dgm:presLayoutVars>
          <dgm:chMax val="0"/>
          <dgm:bulletEnabled val="1"/>
        </dgm:presLayoutVars>
      </dgm:prSet>
      <dgm:spPr/>
    </dgm:pt>
    <dgm:pt modelId="{A90B343A-579F-4181-A71C-35A8BE976854}" type="pres">
      <dgm:prSet presAssocID="{2BE2A127-316C-4851-92AF-53EA04440A29}" presName="spacer" presStyleCnt="0"/>
      <dgm:spPr/>
    </dgm:pt>
    <dgm:pt modelId="{1A5AC393-0D86-4458-9011-3788AB0ABD43}" type="pres">
      <dgm:prSet presAssocID="{9D895729-A737-49D0-96A7-94CB0939F0E5}" presName="parentText" presStyleLbl="node1" presStyleIdx="6" presStyleCnt="7">
        <dgm:presLayoutVars>
          <dgm:chMax val="0"/>
          <dgm:bulletEnabled val="1"/>
        </dgm:presLayoutVars>
      </dgm:prSet>
      <dgm:spPr/>
    </dgm:pt>
  </dgm:ptLst>
  <dgm:cxnLst>
    <dgm:cxn modelId="{A0EEFA02-69A8-443F-829A-E2794C83ECC6}" type="presOf" srcId="{CAA69D9E-967C-4D52-A963-5CF0B6CD8823}" destId="{2B64CA14-62BC-41CE-83CB-289543212FC9}" srcOrd="0" destOrd="0" presId="urn:microsoft.com/office/officeart/2005/8/layout/vList2"/>
    <dgm:cxn modelId="{8299B804-E8A4-4D46-B067-B6F230D60D7E}" srcId="{CAA69D9E-967C-4D52-A963-5CF0B6CD8823}" destId="{EF79B1AD-4865-4F16-A399-884AD06B2ABF}" srcOrd="5" destOrd="0" parTransId="{1CE95969-A1C0-4571-8BFB-A6B78817DBA9}" sibTransId="{2BE2A127-316C-4851-92AF-53EA04440A29}"/>
    <dgm:cxn modelId="{F4EAC115-4D20-4A6C-B52A-20FDA2A6A824}" type="presOf" srcId="{6891E2B3-8942-40BD-A7B0-AC532F1AABD2}" destId="{6AA990AE-2FEE-4A93-8A34-5F9B13A8EFAD}" srcOrd="0" destOrd="0" presId="urn:microsoft.com/office/officeart/2005/8/layout/vList2"/>
    <dgm:cxn modelId="{81F93B27-C7FE-4F6F-9F96-4245E24C44BF}" srcId="{CAA69D9E-967C-4D52-A963-5CF0B6CD8823}" destId="{C5DB628A-3910-460A-8CB9-4627EE630BE4}" srcOrd="3" destOrd="0" parTransId="{08330FB6-6787-4F55-AFEA-004E43BA9C04}" sibTransId="{C77741E3-F23B-461F-BCFA-2D4C15946837}"/>
    <dgm:cxn modelId="{45C66740-BAE1-4E0C-B7C4-69F9247F0CC7}" srcId="{CAA69D9E-967C-4D52-A963-5CF0B6CD8823}" destId="{076B200C-0DC5-4F28-819B-2108FD029B18}" srcOrd="4" destOrd="0" parTransId="{DEE71DAB-7C61-4D5F-80DF-7DC1473A29EC}" sibTransId="{D36DB753-C0C8-479D-ABCE-D3E3943A1185}"/>
    <dgm:cxn modelId="{B4F6314C-3466-489D-AC40-0BBC39270BCF}" srcId="{CAA69D9E-967C-4D52-A963-5CF0B6CD8823}" destId="{C0EDDEF0-00D8-4A0B-8101-71AC1D60FB7C}" srcOrd="0" destOrd="0" parTransId="{13734563-3501-4EFB-AB96-F9ED36A67B5D}" sibTransId="{4B169E28-5F4F-40A4-9E82-5FB4D7C90269}"/>
    <dgm:cxn modelId="{CECAB06F-B835-4E63-8AA5-6D40F0202F74}" type="presOf" srcId="{EF79B1AD-4865-4F16-A399-884AD06B2ABF}" destId="{64F077EC-3F6D-4B77-80EC-99DF809BA1AE}" srcOrd="0" destOrd="0" presId="urn:microsoft.com/office/officeart/2005/8/layout/vList2"/>
    <dgm:cxn modelId="{C902217F-43B8-4029-A578-BACD4565DE23}" type="presOf" srcId="{C0EDDEF0-00D8-4A0B-8101-71AC1D60FB7C}" destId="{04C9C19F-9F2F-4033-9C69-65D22AFEC0C1}" srcOrd="0" destOrd="0" presId="urn:microsoft.com/office/officeart/2005/8/layout/vList2"/>
    <dgm:cxn modelId="{758C5D9C-9B9A-4D14-B30D-8C7D45E6EFDD}" type="presOf" srcId="{076B200C-0DC5-4F28-819B-2108FD029B18}" destId="{16C93821-06E2-4719-A48C-B46BEDC2B2C6}" srcOrd="0" destOrd="0" presId="urn:microsoft.com/office/officeart/2005/8/layout/vList2"/>
    <dgm:cxn modelId="{B6C1C4A1-82C2-46BB-9034-E61B6EAC45B9}" type="presOf" srcId="{9D895729-A737-49D0-96A7-94CB0939F0E5}" destId="{1A5AC393-0D86-4458-9011-3788AB0ABD43}" srcOrd="0" destOrd="0" presId="urn:microsoft.com/office/officeart/2005/8/layout/vList2"/>
    <dgm:cxn modelId="{DE509AA4-BF67-498D-9DDF-39336F9EBE26}" type="presOf" srcId="{649B76F1-537A-4775-8F3F-940F7C7AA269}" destId="{ED1BFB48-E2EF-42F9-8ED5-0116B2003089}" srcOrd="0" destOrd="0" presId="urn:microsoft.com/office/officeart/2005/8/layout/vList2"/>
    <dgm:cxn modelId="{F4D9A5B1-1B87-4693-84A8-D4648CA8BDD8}" srcId="{CAA69D9E-967C-4D52-A963-5CF0B6CD8823}" destId="{6891E2B3-8942-40BD-A7B0-AC532F1AABD2}" srcOrd="1" destOrd="0" parTransId="{A104DEB5-82D5-400F-9268-0C592A1A3113}" sibTransId="{77878CE1-14EC-4C19-8C26-156BFE314854}"/>
    <dgm:cxn modelId="{4DB6DDB9-747F-4D10-BBEE-6D7974EE7F15}" srcId="{CAA69D9E-967C-4D52-A963-5CF0B6CD8823}" destId="{649B76F1-537A-4775-8F3F-940F7C7AA269}" srcOrd="2" destOrd="0" parTransId="{F9B4DB06-710C-4D1D-9AAC-A4074090DD1D}" sibTransId="{7294606F-55DB-45AA-BFCC-64487059963B}"/>
    <dgm:cxn modelId="{032B17C6-8F2A-4A6A-8F7A-E105B975C302}" type="presOf" srcId="{C5DB628A-3910-460A-8CB9-4627EE630BE4}" destId="{30DEFE7A-E0B7-4F90-BEC9-15704D71F35B}" srcOrd="0" destOrd="0" presId="urn:microsoft.com/office/officeart/2005/8/layout/vList2"/>
    <dgm:cxn modelId="{504B91C9-3971-4D51-AAE2-7E89B4EA0ABF}" srcId="{CAA69D9E-967C-4D52-A963-5CF0B6CD8823}" destId="{9D895729-A737-49D0-96A7-94CB0939F0E5}" srcOrd="6" destOrd="0" parTransId="{B2C98035-A42E-4671-8F25-FB00820F8A09}" sibTransId="{E3104CAA-09EE-42C9-93A6-5F9320DD2C0A}"/>
    <dgm:cxn modelId="{363F364E-3B75-4360-9FD6-B18937B2EAEC}" type="presParOf" srcId="{2B64CA14-62BC-41CE-83CB-289543212FC9}" destId="{04C9C19F-9F2F-4033-9C69-65D22AFEC0C1}" srcOrd="0" destOrd="0" presId="urn:microsoft.com/office/officeart/2005/8/layout/vList2"/>
    <dgm:cxn modelId="{7095AF00-3575-4365-B7F8-D4984C0034D4}" type="presParOf" srcId="{2B64CA14-62BC-41CE-83CB-289543212FC9}" destId="{04E43506-7341-48A5-BF12-234AA038F6A0}" srcOrd="1" destOrd="0" presId="urn:microsoft.com/office/officeart/2005/8/layout/vList2"/>
    <dgm:cxn modelId="{D44FF746-D752-4F40-9BC4-F03A7C25683A}" type="presParOf" srcId="{2B64CA14-62BC-41CE-83CB-289543212FC9}" destId="{6AA990AE-2FEE-4A93-8A34-5F9B13A8EFAD}" srcOrd="2" destOrd="0" presId="urn:microsoft.com/office/officeart/2005/8/layout/vList2"/>
    <dgm:cxn modelId="{5AB92DFE-9A8F-4C4B-91F4-F558BEE42E40}" type="presParOf" srcId="{2B64CA14-62BC-41CE-83CB-289543212FC9}" destId="{357C4ED3-A0AB-4B01-8152-EEB6889A6265}" srcOrd="3" destOrd="0" presId="urn:microsoft.com/office/officeart/2005/8/layout/vList2"/>
    <dgm:cxn modelId="{9319DC79-E463-49DE-8046-136048259A0A}" type="presParOf" srcId="{2B64CA14-62BC-41CE-83CB-289543212FC9}" destId="{ED1BFB48-E2EF-42F9-8ED5-0116B2003089}" srcOrd="4" destOrd="0" presId="urn:microsoft.com/office/officeart/2005/8/layout/vList2"/>
    <dgm:cxn modelId="{38EA83A4-C6DB-4BC5-AE75-E7843385B71C}" type="presParOf" srcId="{2B64CA14-62BC-41CE-83CB-289543212FC9}" destId="{41F6C6AA-03A5-4C93-B25D-7D7E95073D15}" srcOrd="5" destOrd="0" presId="urn:microsoft.com/office/officeart/2005/8/layout/vList2"/>
    <dgm:cxn modelId="{5A892E1A-20CE-440B-AC46-6EC77E4B133C}" type="presParOf" srcId="{2B64CA14-62BC-41CE-83CB-289543212FC9}" destId="{30DEFE7A-E0B7-4F90-BEC9-15704D71F35B}" srcOrd="6" destOrd="0" presId="urn:microsoft.com/office/officeart/2005/8/layout/vList2"/>
    <dgm:cxn modelId="{1B209858-E5FA-4B04-B9D4-A8A97D5FBEAC}" type="presParOf" srcId="{2B64CA14-62BC-41CE-83CB-289543212FC9}" destId="{1A285D34-E435-4406-B945-747926F4E259}" srcOrd="7" destOrd="0" presId="urn:microsoft.com/office/officeart/2005/8/layout/vList2"/>
    <dgm:cxn modelId="{78E42A1A-5B20-4FB8-BCE6-37A2A1F77ABC}" type="presParOf" srcId="{2B64CA14-62BC-41CE-83CB-289543212FC9}" destId="{16C93821-06E2-4719-A48C-B46BEDC2B2C6}" srcOrd="8" destOrd="0" presId="urn:microsoft.com/office/officeart/2005/8/layout/vList2"/>
    <dgm:cxn modelId="{5E7EAB11-DB77-4F90-A763-23A5F11305DE}" type="presParOf" srcId="{2B64CA14-62BC-41CE-83CB-289543212FC9}" destId="{DBFB5DC5-06D2-446D-AD7A-81EFF1AF26DD}" srcOrd="9" destOrd="0" presId="urn:microsoft.com/office/officeart/2005/8/layout/vList2"/>
    <dgm:cxn modelId="{13A6D362-405E-4FA6-87D5-62F5B27BCA65}" type="presParOf" srcId="{2B64CA14-62BC-41CE-83CB-289543212FC9}" destId="{64F077EC-3F6D-4B77-80EC-99DF809BA1AE}" srcOrd="10" destOrd="0" presId="urn:microsoft.com/office/officeart/2005/8/layout/vList2"/>
    <dgm:cxn modelId="{DE79E801-F1D9-4101-938C-97026EFBFFDC}" type="presParOf" srcId="{2B64CA14-62BC-41CE-83CB-289543212FC9}" destId="{A90B343A-579F-4181-A71C-35A8BE976854}" srcOrd="11" destOrd="0" presId="urn:microsoft.com/office/officeart/2005/8/layout/vList2"/>
    <dgm:cxn modelId="{0D76A184-7FA1-4DAF-BA6A-9B6D2E845EF1}" type="presParOf" srcId="{2B64CA14-62BC-41CE-83CB-289543212FC9}" destId="{1A5AC393-0D86-4458-9011-3788AB0ABD43}"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48D1CD45-5A34-4B2D-A5F6-C674391D1688}"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A64FF71A-6F3F-4347-B679-5A35D3D61E55}">
      <dgm:prSet/>
      <dgm:spPr/>
      <dgm:t>
        <a:bodyPr/>
        <a:lstStyle/>
        <a:p>
          <a:r>
            <a:rPr lang="pt-PT" dirty="0">
              <a:effectLst>
                <a:outerShdw blurRad="38100" dist="38100" dir="2700000" algn="tl">
                  <a:srgbClr val="000000">
                    <a:alpha val="43137"/>
                  </a:srgbClr>
                </a:outerShdw>
              </a:effectLst>
              <a:latin typeface="+mj-lt"/>
            </a:rPr>
            <a:t>Requisitos Funcionais</a:t>
          </a:r>
          <a:endParaRPr lang="en-US" dirty="0">
            <a:effectLst>
              <a:outerShdw blurRad="38100" dist="38100" dir="2700000" algn="tl">
                <a:srgbClr val="000000">
                  <a:alpha val="43137"/>
                </a:srgbClr>
              </a:outerShdw>
            </a:effectLst>
            <a:latin typeface="+mj-lt"/>
          </a:endParaRPr>
        </a:p>
      </dgm:t>
    </dgm:pt>
    <dgm:pt modelId="{A865C447-8804-44B9-8814-C4954D0D201F}" type="parTrans" cxnId="{1B309609-E267-461A-B99D-75A2BC4BB904}">
      <dgm:prSet/>
      <dgm:spPr/>
      <dgm:t>
        <a:bodyPr/>
        <a:lstStyle/>
        <a:p>
          <a:endParaRPr lang="en-US"/>
        </a:p>
      </dgm:t>
    </dgm:pt>
    <dgm:pt modelId="{5EA04720-8C97-4016-A551-7189F23D3B0B}" type="sibTrans" cxnId="{1B309609-E267-461A-B99D-75A2BC4BB904}">
      <dgm:prSet/>
      <dgm:spPr/>
      <dgm:t>
        <a:bodyPr/>
        <a:lstStyle/>
        <a:p>
          <a:endParaRPr lang="en-US"/>
        </a:p>
      </dgm:t>
    </dgm:pt>
    <dgm:pt modelId="{DD7A676D-5F13-4A40-A755-54A4C26F5CDC}">
      <dgm:prSet custT="1"/>
      <dgm:spPr/>
      <dgm:t>
        <a:bodyPr/>
        <a:lstStyle/>
        <a:p>
          <a:r>
            <a:rPr lang="pt-PT" sz="2000" dirty="0">
              <a:effectLst>
                <a:outerShdw blurRad="38100" dist="38100" dir="2700000" algn="tl">
                  <a:srgbClr val="000000">
                    <a:alpha val="43137"/>
                  </a:srgbClr>
                </a:outerShdw>
              </a:effectLst>
              <a:latin typeface="+mj-lt"/>
            </a:rPr>
            <a:t>Requisitos não Funcionais:</a:t>
          </a:r>
          <a:endParaRPr lang="en-US" sz="2000" dirty="0">
            <a:effectLst>
              <a:outerShdw blurRad="38100" dist="38100" dir="2700000" algn="tl">
                <a:srgbClr val="000000">
                  <a:alpha val="43137"/>
                </a:srgbClr>
              </a:outerShdw>
            </a:effectLst>
            <a:latin typeface="+mj-lt"/>
          </a:endParaRPr>
        </a:p>
      </dgm:t>
    </dgm:pt>
    <dgm:pt modelId="{6923FBBD-3DAE-41D4-A382-5497B7D9C586}" type="parTrans" cxnId="{F328BEB4-6AAB-4713-B778-4C5DC8685671}">
      <dgm:prSet/>
      <dgm:spPr/>
      <dgm:t>
        <a:bodyPr/>
        <a:lstStyle/>
        <a:p>
          <a:endParaRPr lang="en-US"/>
        </a:p>
      </dgm:t>
    </dgm:pt>
    <dgm:pt modelId="{3DA96732-1328-484B-B6E2-EE45B61B8D58}" type="sibTrans" cxnId="{F328BEB4-6AAB-4713-B778-4C5DC8685671}">
      <dgm:prSet/>
      <dgm:spPr/>
      <dgm:t>
        <a:bodyPr/>
        <a:lstStyle/>
        <a:p>
          <a:endParaRPr lang="en-US"/>
        </a:p>
      </dgm:t>
    </dgm:pt>
    <dgm:pt modelId="{2178545B-1BBA-483E-9AB2-BC48BDF65CB7}">
      <dgm:prSet/>
      <dgm:spPr/>
      <dgm:t>
        <a:bodyPr/>
        <a:lstStyle/>
        <a:p>
          <a:pPr>
            <a:buFont typeface="Arial" panose="020B0604020202020204" pitchFamily="34" charset="0"/>
            <a:buChar char="•"/>
          </a:pPr>
          <a:r>
            <a:rPr lang="pt-PT" dirty="0">
              <a:latin typeface="+mj-lt"/>
            </a:rPr>
            <a:t>Usabilidade</a:t>
          </a:r>
          <a:endParaRPr lang="en-US" dirty="0">
            <a:latin typeface="+mj-lt"/>
          </a:endParaRPr>
        </a:p>
      </dgm:t>
    </dgm:pt>
    <dgm:pt modelId="{B98DC2DF-C62B-4044-ACCA-A3D08D6BD923}" type="parTrans" cxnId="{DB1C57BF-476B-436B-A050-5B2470F4267F}">
      <dgm:prSet/>
      <dgm:spPr/>
      <dgm:t>
        <a:bodyPr/>
        <a:lstStyle/>
        <a:p>
          <a:endParaRPr lang="en-US"/>
        </a:p>
      </dgm:t>
    </dgm:pt>
    <dgm:pt modelId="{68A13A5D-9C1C-4AF0-817F-9A60BF04B7FC}" type="sibTrans" cxnId="{DB1C57BF-476B-436B-A050-5B2470F4267F}">
      <dgm:prSet/>
      <dgm:spPr/>
      <dgm:t>
        <a:bodyPr/>
        <a:lstStyle/>
        <a:p>
          <a:endParaRPr lang="en-US"/>
        </a:p>
      </dgm:t>
    </dgm:pt>
    <dgm:pt modelId="{99DA3C04-D7B2-4C9A-B9D9-1C4E2406F831}">
      <dgm:prSet/>
      <dgm:spPr/>
      <dgm:t>
        <a:bodyPr/>
        <a:lstStyle/>
        <a:p>
          <a:pPr>
            <a:buFont typeface="Symbol" panose="05050102010706020507" pitchFamily="18" charset="2"/>
            <a:buChar char=""/>
          </a:pPr>
          <a:r>
            <a:rPr lang="pt-PT">
              <a:latin typeface="+mj-lt"/>
            </a:rPr>
            <a:t>Fiabilidade</a:t>
          </a:r>
          <a:endParaRPr lang="en-US">
            <a:latin typeface="+mj-lt"/>
          </a:endParaRPr>
        </a:p>
      </dgm:t>
    </dgm:pt>
    <dgm:pt modelId="{46922EEF-C534-479D-A63B-583A52692C90}" type="parTrans" cxnId="{307DF7A8-7EFC-4995-9340-83DFA09159E2}">
      <dgm:prSet/>
      <dgm:spPr/>
      <dgm:t>
        <a:bodyPr/>
        <a:lstStyle/>
        <a:p>
          <a:endParaRPr lang="en-US"/>
        </a:p>
      </dgm:t>
    </dgm:pt>
    <dgm:pt modelId="{7F3B5179-15A3-4623-AFCF-BC30E4E97792}" type="sibTrans" cxnId="{307DF7A8-7EFC-4995-9340-83DFA09159E2}">
      <dgm:prSet/>
      <dgm:spPr/>
      <dgm:t>
        <a:bodyPr/>
        <a:lstStyle/>
        <a:p>
          <a:endParaRPr lang="en-US"/>
        </a:p>
      </dgm:t>
    </dgm:pt>
    <dgm:pt modelId="{BAF76AAE-C3E8-4829-B884-7AA20CF48ED5}">
      <dgm:prSet/>
      <dgm:spPr/>
      <dgm:t>
        <a:bodyPr/>
        <a:lstStyle/>
        <a:p>
          <a:pPr>
            <a:buFont typeface="Symbol" panose="05050102010706020507" pitchFamily="18" charset="2"/>
            <a:buChar char=""/>
          </a:pPr>
          <a:r>
            <a:rPr lang="pt-PT" dirty="0">
              <a:latin typeface="+mj-lt"/>
            </a:rPr>
            <a:t>Segurança</a:t>
          </a:r>
          <a:endParaRPr lang="en-US" dirty="0">
            <a:latin typeface="+mj-lt"/>
          </a:endParaRPr>
        </a:p>
      </dgm:t>
    </dgm:pt>
    <dgm:pt modelId="{BA11ADD1-4F20-419E-9B65-40E9DF19A3E9}" type="parTrans" cxnId="{9F510450-90CB-4DA1-A568-A7670FDBD83F}">
      <dgm:prSet/>
      <dgm:spPr/>
      <dgm:t>
        <a:bodyPr/>
        <a:lstStyle/>
        <a:p>
          <a:endParaRPr lang="en-US"/>
        </a:p>
      </dgm:t>
    </dgm:pt>
    <dgm:pt modelId="{AEAD8F1A-BB8A-4606-AE05-77C8B7F20BAD}" type="sibTrans" cxnId="{9F510450-90CB-4DA1-A568-A7670FDBD83F}">
      <dgm:prSet/>
      <dgm:spPr/>
      <dgm:t>
        <a:bodyPr/>
        <a:lstStyle/>
        <a:p>
          <a:endParaRPr lang="en-US"/>
        </a:p>
      </dgm:t>
    </dgm:pt>
    <dgm:pt modelId="{562652B5-D382-4DC4-B382-FD552D455059}">
      <dgm:prSet/>
      <dgm:spPr/>
      <dgm:t>
        <a:bodyPr/>
        <a:lstStyle/>
        <a:p>
          <a:pPr>
            <a:buFont typeface="Symbol" panose="05050102010706020507" pitchFamily="18" charset="2"/>
            <a:buChar char=""/>
          </a:pPr>
          <a:r>
            <a:rPr lang="pt-PT" dirty="0">
              <a:latin typeface="+mj-lt"/>
            </a:rPr>
            <a:t>Eficiência</a:t>
          </a:r>
          <a:endParaRPr lang="en-US" dirty="0">
            <a:latin typeface="+mj-lt"/>
          </a:endParaRPr>
        </a:p>
      </dgm:t>
    </dgm:pt>
    <dgm:pt modelId="{818414E7-7616-4DD8-8288-E4BA1D7D42C6}" type="parTrans" cxnId="{28DA3781-3F82-4536-83CA-5B22F00DF1DC}">
      <dgm:prSet/>
      <dgm:spPr/>
      <dgm:t>
        <a:bodyPr/>
        <a:lstStyle/>
        <a:p>
          <a:endParaRPr lang="en-US"/>
        </a:p>
      </dgm:t>
    </dgm:pt>
    <dgm:pt modelId="{BBC7EEE9-6F13-4A02-AEC5-94AB5B1235A8}" type="sibTrans" cxnId="{28DA3781-3F82-4536-83CA-5B22F00DF1DC}">
      <dgm:prSet/>
      <dgm:spPr/>
      <dgm:t>
        <a:bodyPr/>
        <a:lstStyle/>
        <a:p>
          <a:endParaRPr lang="en-US"/>
        </a:p>
      </dgm:t>
    </dgm:pt>
    <dgm:pt modelId="{DFEFAE56-76E3-4D8F-9709-0835C0BAF106}">
      <dgm:prSet/>
      <dgm:spPr/>
      <dgm:t>
        <a:bodyPr/>
        <a:lstStyle/>
        <a:p>
          <a:pPr>
            <a:buFont typeface="Symbol" panose="05050102010706020507" pitchFamily="18" charset="2"/>
            <a:buChar char=""/>
          </a:pPr>
          <a:r>
            <a:rPr lang="pt-PT" dirty="0">
              <a:latin typeface="+mj-lt"/>
            </a:rPr>
            <a:t>Disponibilidade</a:t>
          </a:r>
          <a:endParaRPr lang="en-US" dirty="0">
            <a:latin typeface="+mj-lt"/>
          </a:endParaRPr>
        </a:p>
      </dgm:t>
    </dgm:pt>
    <dgm:pt modelId="{62227BE7-58F7-45F2-8667-1865899ED753}" type="parTrans" cxnId="{A3193B52-D059-48FF-A257-B4A10C40AED9}">
      <dgm:prSet/>
      <dgm:spPr/>
      <dgm:t>
        <a:bodyPr/>
        <a:lstStyle/>
        <a:p>
          <a:endParaRPr lang="en-US"/>
        </a:p>
      </dgm:t>
    </dgm:pt>
    <dgm:pt modelId="{928134F9-B5C1-48CA-B68D-94DD6AC8E6C4}" type="sibTrans" cxnId="{A3193B52-D059-48FF-A257-B4A10C40AED9}">
      <dgm:prSet/>
      <dgm:spPr/>
      <dgm:t>
        <a:bodyPr/>
        <a:lstStyle/>
        <a:p>
          <a:endParaRPr lang="en-US"/>
        </a:p>
      </dgm:t>
    </dgm:pt>
    <dgm:pt modelId="{C30B452E-B799-480C-9E7F-B257E6AFF752}">
      <dgm:prSet/>
      <dgm:spPr/>
      <dgm:t>
        <a:bodyPr/>
        <a:lstStyle/>
        <a:p>
          <a:pPr>
            <a:buFont typeface="Symbol" panose="05050102010706020507" pitchFamily="18" charset="2"/>
            <a:buChar char=""/>
          </a:pPr>
          <a:r>
            <a:rPr lang="pt-PT" dirty="0">
              <a:latin typeface="+mj-lt"/>
            </a:rPr>
            <a:t>Ambiente</a:t>
          </a:r>
          <a:endParaRPr lang="en-US" dirty="0">
            <a:latin typeface="+mj-lt"/>
          </a:endParaRPr>
        </a:p>
      </dgm:t>
    </dgm:pt>
    <dgm:pt modelId="{85392C18-F9AD-467D-A891-C5093DA1B179}" type="parTrans" cxnId="{434E7014-6058-4193-86D7-BA680DA81761}">
      <dgm:prSet/>
      <dgm:spPr/>
      <dgm:t>
        <a:bodyPr/>
        <a:lstStyle/>
        <a:p>
          <a:endParaRPr lang="en-US"/>
        </a:p>
      </dgm:t>
    </dgm:pt>
    <dgm:pt modelId="{76BF020F-E812-45B5-81C4-7E3185D8EDF6}" type="sibTrans" cxnId="{434E7014-6058-4193-86D7-BA680DA81761}">
      <dgm:prSet/>
      <dgm:spPr/>
      <dgm:t>
        <a:bodyPr/>
        <a:lstStyle/>
        <a:p>
          <a:endParaRPr lang="en-US"/>
        </a:p>
      </dgm:t>
    </dgm:pt>
    <dgm:pt modelId="{0AA6EF5A-A6F0-4BF6-BD16-951E0551C170}">
      <dgm:prSet/>
      <dgm:spPr/>
      <dgm:t>
        <a:bodyPr/>
        <a:lstStyle/>
        <a:p>
          <a:pPr>
            <a:buFont typeface="Symbol" panose="05050102010706020507" pitchFamily="18" charset="2"/>
            <a:buChar char=""/>
          </a:pPr>
          <a:r>
            <a:rPr lang="pt-PT" dirty="0">
              <a:latin typeface="+mj-lt"/>
            </a:rPr>
            <a:t>Desenvolvimento</a:t>
          </a:r>
          <a:endParaRPr lang="en-US" dirty="0">
            <a:latin typeface="+mj-lt"/>
          </a:endParaRPr>
        </a:p>
      </dgm:t>
    </dgm:pt>
    <dgm:pt modelId="{91442185-433F-4442-9D19-E043680D572C}" type="parTrans" cxnId="{2E12543B-0C18-4C22-B5FA-B4D34D60EA66}">
      <dgm:prSet/>
      <dgm:spPr/>
      <dgm:t>
        <a:bodyPr/>
        <a:lstStyle/>
        <a:p>
          <a:endParaRPr lang="en-US"/>
        </a:p>
      </dgm:t>
    </dgm:pt>
    <dgm:pt modelId="{4266D3A4-CB9F-48F6-9F3D-88E35DF054CE}" type="sibTrans" cxnId="{2E12543B-0C18-4C22-B5FA-B4D34D60EA66}">
      <dgm:prSet/>
      <dgm:spPr/>
      <dgm:t>
        <a:bodyPr/>
        <a:lstStyle/>
        <a:p>
          <a:endParaRPr lang="en-US"/>
        </a:p>
      </dgm:t>
    </dgm:pt>
    <dgm:pt modelId="{25D7F873-072E-4482-97B2-EEE3E8D80F58}" type="pres">
      <dgm:prSet presAssocID="{48D1CD45-5A34-4B2D-A5F6-C674391D1688}" presName="root" presStyleCnt="0">
        <dgm:presLayoutVars>
          <dgm:dir/>
          <dgm:resizeHandles val="exact"/>
        </dgm:presLayoutVars>
      </dgm:prSet>
      <dgm:spPr/>
    </dgm:pt>
    <dgm:pt modelId="{BBE0828D-A737-45F2-AEE0-099114244A91}" type="pres">
      <dgm:prSet presAssocID="{A64FF71A-6F3F-4347-B679-5A35D3D61E55}" presName="compNode" presStyleCnt="0"/>
      <dgm:spPr/>
    </dgm:pt>
    <dgm:pt modelId="{F386E38B-7453-48FC-BBF9-890DCB297ECC}" type="pres">
      <dgm:prSet presAssocID="{A64FF71A-6F3F-4347-B679-5A35D3D61E55}" presName="bgRect" presStyleLbl="bgShp" presStyleIdx="0" presStyleCnt="2"/>
      <dgm:spPr>
        <a:solidFill>
          <a:schemeClr val="bg1">
            <a:lumMod val="75000"/>
          </a:schemeClr>
        </a:solidFill>
        <a:effectLst>
          <a:innerShdw blurRad="114300">
            <a:prstClr val="black"/>
          </a:innerShdw>
        </a:effectLst>
      </dgm:spPr>
    </dgm:pt>
    <dgm:pt modelId="{EB75F634-BA51-462B-A763-4785E4C9F11B}" type="pres">
      <dgm:prSet presAssocID="{A64FF71A-6F3F-4347-B679-5A35D3D61E55}"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Aquisição com preenchimento sólido"/>
        </a:ext>
      </dgm:extLst>
    </dgm:pt>
    <dgm:pt modelId="{422F9271-A776-4412-B0C4-7EC80C02AE73}" type="pres">
      <dgm:prSet presAssocID="{A64FF71A-6F3F-4347-B679-5A35D3D61E55}" presName="spaceRect" presStyleCnt="0"/>
      <dgm:spPr/>
    </dgm:pt>
    <dgm:pt modelId="{701BD737-08FA-423F-8654-97A09E4191AB}" type="pres">
      <dgm:prSet presAssocID="{A64FF71A-6F3F-4347-B679-5A35D3D61E55}" presName="parTx" presStyleLbl="revTx" presStyleIdx="0" presStyleCnt="3">
        <dgm:presLayoutVars>
          <dgm:chMax val="0"/>
          <dgm:chPref val="0"/>
        </dgm:presLayoutVars>
      </dgm:prSet>
      <dgm:spPr/>
    </dgm:pt>
    <dgm:pt modelId="{DBF2D1B9-9CA9-4A83-8259-C4F1C9B2C639}" type="pres">
      <dgm:prSet presAssocID="{5EA04720-8C97-4016-A551-7189F23D3B0B}" presName="sibTrans" presStyleCnt="0"/>
      <dgm:spPr/>
    </dgm:pt>
    <dgm:pt modelId="{312B7EAA-9DC8-4457-BC71-783038B0C1B6}" type="pres">
      <dgm:prSet presAssocID="{DD7A676D-5F13-4A40-A755-54A4C26F5CDC}" presName="compNode" presStyleCnt="0"/>
      <dgm:spPr/>
    </dgm:pt>
    <dgm:pt modelId="{659B3E3F-95A9-4A11-86DB-5DBB8DDD92A8}" type="pres">
      <dgm:prSet presAssocID="{DD7A676D-5F13-4A40-A755-54A4C26F5CDC}" presName="bgRect" presStyleLbl="bgShp" presStyleIdx="1" presStyleCnt="2"/>
      <dgm:spPr>
        <a:solidFill>
          <a:schemeClr val="bg1">
            <a:lumMod val="75000"/>
          </a:schemeClr>
        </a:solidFill>
        <a:effectLst>
          <a:innerShdw blurRad="114300">
            <a:prstClr val="black"/>
          </a:innerShdw>
        </a:effectLst>
      </dgm:spPr>
    </dgm:pt>
    <dgm:pt modelId="{17BEF787-3B1D-4AD8-A3EE-66E7A2899394}" type="pres">
      <dgm:prSet presAssocID="{DD7A676D-5F13-4A40-A755-54A4C26F5CDC}" presName="iconRect" presStyleLbl="node1" presStyleIdx="1" presStyleCnt="2"/>
      <dgm:spPr>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loquear"/>
        </a:ext>
      </dgm:extLst>
    </dgm:pt>
    <dgm:pt modelId="{1DFF4ABE-42CB-4D60-BF23-05E90A998271}" type="pres">
      <dgm:prSet presAssocID="{DD7A676D-5F13-4A40-A755-54A4C26F5CDC}" presName="spaceRect" presStyleCnt="0"/>
      <dgm:spPr/>
    </dgm:pt>
    <dgm:pt modelId="{8E7C018D-C5D8-4062-B503-82EB7ED17682}" type="pres">
      <dgm:prSet presAssocID="{DD7A676D-5F13-4A40-A755-54A4C26F5CDC}" presName="parTx" presStyleLbl="revTx" presStyleIdx="1" presStyleCnt="3" custScaleX="82228">
        <dgm:presLayoutVars>
          <dgm:chMax val="0"/>
          <dgm:chPref val="0"/>
        </dgm:presLayoutVars>
      </dgm:prSet>
      <dgm:spPr/>
    </dgm:pt>
    <dgm:pt modelId="{EBDE1D73-1574-4B2E-BEF5-F925673DFCB9}" type="pres">
      <dgm:prSet presAssocID="{DD7A676D-5F13-4A40-A755-54A4C26F5CDC}" presName="desTx" presStyleLbl="revTx" presStyleIdx="2" presStyleCnt="3" custScaleX="120362">
        <dgm:presLayoutVars/>
      </dgm:prSet>
      <dgm:spPr/>
    </dgm:pt>
  </dgm:ptLst>
  <dgm:cxnLst>
    <dgm:cxn modelId="{64AF7302-800E-4CA6-8C00-51EF5CC383E7}" type="presOf" srcId="{A64FF71A-6F3F-4347-B679-5A35D3D61E55}" destId="{701BD737-08FA-423F-8654-97A09E4191AB}" srcOrd="0" destOrd="0" presId="urn:microsoft.com/office/officeart/2018/2/layout/IconVerticalSolidList"/>
    <dgm:cxn modelId="{86305209-5600-4514-9D2B-F794F0EA22C9}" type="presOf" srcId="{2178545B-1BBA-483E-9AB2-BC48BDF65CB7}" destId="{EBDE1D73-1574-4B2E-BEF5-F925673DFCB9}" srcOrd="0" destOrd="0" presId="urn:microsoft.com/office/officeart/2018/2/layout/IconVerticalSolidList"/>
    <dgm:cxn modelId="{1B309609-E267-461A-B99D-75A2BC4BB904}" srcId="{48D1CD45-5A34-4B2D-A5F6-C674391D1688}" destId="{A64FF71A-6F3F-4347-B679-5A35D3D61E55}" srcOrd="0" destOrd="0" parTransId="{A865C447-8804-44B9-8814-C4954D0D201F}" sibTransId="{5EA04720-8C97-4016-A551-7189F23D3B0B}"/>
    <dgm:cxn modelId="{434E7014-6058-4193-86D7-BA680DA81761}" srcId="{DD7A676D-5F13-4A40-A755-54A4C26F5CDC}" destId="{C30B452E-B799-480C-9E7F-B257E6AFF752}" srcOrd="5" destOrd="0" parTransId="{85392C18-F9AD-467D-A891-C5093DA1B179}" sibTransId="{76BF020F-E812-45B5-81C4-7E3185D8EDF6}"/>
    <dgm:cxn modelId="{EDCE1521-C92A-400D-8EB3-987B82B90CD1}" type="presOf" srcId="{99DA3C04-D7B2-4C9A-B9D9-1C4E2406F831}" destId="{EBDE1D73-1574-4B2E-BEF5-F925673DFCB9}" srcOrd="0" destOrd="1" presId="urn:microsoft.com/office/officeart/2018/2/layout/IconVerticalSolidList"/>
    <dgm:cxn modelId="{124C142F-81F2-4FBC-B07E-583113DA3081}" type="presOf" srcId="{562652B5-D382-4DC4-B382-FD552D455059}" destId="{EBDE1D73-1574-4B2E-BEF5-F925673DFCB9}" srcOrd="0" destOrd="3" presId="urn:microsoft.com/office/officeart/2018/2/layout/IconVerticalSolidList"/>
    <dgm:cxn modelId="{CDF45130-75DC-4DDE-A8DD-8039ACCD4052}" type="presOf" srcId="{C30B452E-B799-480C-9E7F-B257E6AFF752}" destId="{EBDE1D73-1574-4B2E-BEF5-F925673DFCB9}" srcOrd="0" destOrd="5" presId="urn:microsoft.com/office/officeart/2018/2/layout/IconVerticalSolidList"/>
    <dgm:cxn modelId="{2E12543B-0C18-4C22-B5FA-B4D34D60EA66}" srcId="{DD7A676D-5F13-4A40-A755-54A4C26F5CDC}" destId="{0AA6EF5A-A6F0-4BF6-BD16-951E0551C170}" srcOrd="6" destOrd="0" parTransId="{91442185-433F-4442-9D19-E043680D572C}" sibTransId="{4266D3A4-CB9F-48F6-9F3D-88E35DF054CE}"/>
    <dgm:cxn modelId="{557B2344-1DD3-4A5F-9C30-F7CEC469AE90}" type="presOf" srcId="{48D1CD45-5A34-4B2D-A5F6-C674391D1688}" destId="{25D7F873-072E-4482-97B2-EEE3E8D80F58}" srcOrd="0" destOrd="0" presId="urn:microsoft.com/office/officeart/2018/2/layout/IconVerticalSolidList"/>
    <dgm:cxn modelId="{52C8F26D-FA4C-493D-B402-14A8A15CFD63}" type="presOf" srcId="{BAF76AAE-C3E8-4829-B884-7AA20CF48ED5}" destId="{EBDE1D73-1574-4B2E-BEF5-F925673DFCB9}" srcOrd="0" destOrd="2" presId="urn:microsoft.com/office/officeart/2018/2/layout/IconVerticalSolidList"/>
    <dgm:cxn modelId="{9F510450-90CB-4DA1-A568-A7670FDBD83F}" srcId="{DD7A676D-5F13-4A40-A755-54A4C26F5CDC}" destId="{BAF76AAE-C3E8-4829-B884-7AA20CF48ED5}" srcOrd="2" destOrd="0" parTransId="{BA11ADD1-4F20-419E-9B65-40E9DF19A3E9}" sibTransId="{AEAD8F1A-BB8A-4606-AE05-77C8B7F20BAD}"/>
    <dgm:cxn modelId="{BA843550-5082-4CC1-B591-93BE46C3E4DD}" type="presOf" srcId="{DFEFAE56-76E3-4D8F-9709-0835C0BAF106}" destId="{EBDE1D73-1574-4B2E-BEF5-F925673DFCB9}" srcOrd="0" destOrd="4" presId="urn:microsoft.com/office/officeart/2018/2/layout/IconVerticalSolidList"/>
    <dgm:cxn modelId="{A3193B52-D059-48FF-A257-B4A10C40AED9}" srcId="{DD7A676D-5F13-4A40-A755-54A4C26F5CDC}" destId="{DFEFAE56-76E3-4D8F-9709-0835C0BAF106}" srcOrd="4" destOrd="0" parTransId="{62227BE7-58F7-45F2-8667-1865899ED753}" sibTransId="{928134F9-B5C1-48CA-B68D-94DD6AC8E6C4}"/>
    <dgm:cxn modelId="{28DA3781-3F82-4536-83CA-5B22F00DF1DC}" srcId="{DD7A676D-5F13-4A40-A755-54A4C26F5CDC}" destId="{562652B5-D382-4DC4-B382-FD552D455059}" srcOrd="3" destOrd="0" parTransId="{818414E7-7616-4DD8-8288-E4BA1D7D42C6}" sibTransId="{BBC7EEE9-6F13-4A02-AEC5-94AB5B1235A8}"/>
    <dgm:cxn modelId="{00178982-F3AD-467C-BC85-DC08059E06FA}" type="presOf" srcId="{DD7A676D-5F13-4A40-A755-54A4C26F5CDC}" destId="{8E7C018D-C5D8-4062-B503-82EB7ED17682}" srcOrd="0" destOrd="0" presId="urn:microsoft.com/office/officeart/2018/2/layout/IconVerticalSolidList"/>
    <dgm:cxn modelId="{307DF7A8-7EFC-4995-9340-83DFA09159E2}" srcId="{DD7A676D-5F13-4A40-A755-54A4C26F5CDC}" destId="{99DA3C04-D7B2-4C9A-B9D9-1C4E2406F831}" srcOrd="1" destOrd="0" parTransId="{46922EEF-C534-479D-A63B-583A52692C90}" sibTransId="{7F3B5179-15A3-4623-AFCF-BC30E4E97792}"/>
    <dgm:cxn modelId="{F328BEB4-6AAB-4713-B778-4C5DC8685671}" srcId="{48D1CD45-5A34-4B2D-A5F6-C674391D1688}" destId="{DD7A676D-5F13-4A40-A755-54A4C26F5CDC}" srcOrd="1" destOrd="0" parTransId="{6923FBBD-3DAE-41D4-A382-5497B7D9C586}" sibTransId="{3DA96732-1328-484B-B6E2-EE45B61B8D58}"/>
    <dgm:cxn modelId="{DB1C57BF-476B-436B-A050-5B2470F4267F}" srcId="{DD7A676D-5F13-4A40-A755-54A4C26F5CDC}" destId="{2178545B-1BBA-483E-9AB2-BC48BDF65CB7}" srcOrd="0" destOrd="0" parTransId="{B98DC2DF-C62B-4044-ACCA-A3D08D6BD923}" sibTransId="{68A13A5D-9C1C-4AF0-817F-9A60BF04B7FC}"/>
    <dgm:cxn modelId="{328445CB-94C5-4FF3-8BF3-69A7EC380C8E}" type="presOf" srcId="{0AA6EF5A-A6F0-4BF6-BD16-951E0551C170}" destId="{EBDE1D73-1574-4B2E-BEF5-F925673DFCB9}" srcOrd="0" destOrd="6" presId="urn:microsoft.com/office/officeart/2018/2/layout/IconVerticalSolidList"/>
    <dgm:cxn modelId="{40D348DA-8F1E-46E6-8BB1-626DC3F9F75F}" type="presParOf" srcId="{25D7F873-072E-4482-97B2-EEE3E8D80F58}" destId="{BBE0828D-A737-45F2-AEE0-099114244A91}" srcOrd="0" destOrd="0" presId="urn:microsoft.com/office/officeart/2018/2/layout/IconVerticalSolidList"/>
    <dgm:cxn modelId="{6239335F-948B-4268-8E92-593E53EACB3E}" type="presParOf" srcId="{BBE0828D-A737-45F2-AEE0-099114244A91}" destId="{F386E38B-7453-48FC-BBF9-890DCB297ECC}" srcOrd="0" destOrd="0" presId="urn:microsoft.com/office/officeart/2018/2/layout/IconVerticalSolidList"/>
    <dgm:cxn modelId="{EC7FAE7B-27C1-47C9-8AD4-CEFE3E49E4B3}" type="presParOf" srcId="{BBE0828D-A737-45F2-AEE0-099114244A91}" destId="{EB75F634-BA51-462B-A763-4785E4C9F11B}" srcOrd="1" destOrd="0" presId="urn:microsoft.com/office/officeart/2018/2/layout/IconVerticalSolidList"/>
    <dgm:cxn modelId="{41053B9C-2869-447F-BA96-8228FE2DCE38}" type="presParOf" srcId="{BBE0828D-A737-45F2-AEE0-099114244A91}" destId="{422F9271-A776-4412-B0C4-7EC80C02AE73}" srcOrd="2" destOrd="0" presId="urn:microsoft.com/office/officeart/2018/2/layout/IconVerticalSolidList"/>
    <dgm:cxn modelId="{7B07CE1C-3DBB-48FC-B30A-613C4415CF14}" type="presParOf" srcId="{BBE0828D-A737-45F2-AEE0-099114244A91}" destId="{701BD737-08FA-423F-8654-97A09E4191AB}" srcOrd="3" destOrd="0" presId="urn:microsoft.com/office/officeart/2018/2/layout/IconVerticalSolidList"/>
    <dgm:cxn modelId="{C6F930F4-CB2D-4463-96A3-BB70BFF09DE3}" type="presParOf" srcId="{25D7F873-072E-4482-97B2-EEE3E8D80F58}" destId="{DBF2D1B9-9CA9-4A83-8259-C4F1C9B2C639}" srcOrd="1" destOrd="0" presId="urn:microsoft.com/office/officeart/2018/2/layout/IconVerticalSolidList"/>
    <dgm:cxn modelId="{02657061-CA75-4E67-9023-CAEF47B15404}" type="presParOf" srcId="{25D7F873-072E-4482-97B2-EEE3E8D80F58}" destId="{312B7EAA-9DC8-4457-BC71-783038B0C1B6}" srcOrd="2" destOrd="0" presId="urn:microsoft.com/office/officeart/2018/2/layout/IconVerticalSolidList"/>
    <dgm:cxn modelId="{C8C7FA04-581D-4977-8153-8CA48CB44902}" type="presParOf" srcId="{312B7EAA-9DC8-4457-BC71-783038B0C1B6}" destId="{659B3E3F-95A9-4A11-86DB-5DBB8DDD92A8}" srcOrd="0" destOrd="0" presId="urn:microsoft.com/office/officeart/2018/2/layout/IconVerticalSolidList"/>
    <dgm:cxn modelId="{A7612878-42C5-4AFC-A41C-929F34984166}" type="presParOf" srcId="{312B7EAA-9DC8-4457-BC71-783038B0C1B6}" destId="{17BEF787-3B1D-4AD8-A3EE-66E7A2899394}" srcOrd="1" destOrd="0" presId="urn:microsoft.com/office/officeart/2018/2/layout/IconVerticalSolidList"/>
    <dgm:cxn modelId="{1A01109F-E213-476A-8A8D-F98F805B473A}" type="presParOf" srcId="{312B7EAA-9DC8-4457-BC71-783038B0C1B6}" destId="{1DFF4ABE-42CB-4D60-BF23-05E90A998271}" srcOrd="2" destOrd="0" presId="urn:microsoft.com/office/officeart/2018/2/layout/IconVerticalSolidList"/>
    <dgm:cxn modelId="{BBF6A0FC-F464-4FAA-AEA1-8F0B63701395}" type="presParOf" srcId="{312B7EAA-9DC8-4457-BC71-783038B0C1B6}" destId="{8E7C018D-C5D8-4062-B503-82EB7ED17682}" srcOrd="3" destOrd="0" presId="urn:microsoft.com/office/officeart/2018/2/layout/IconVerticalSolidList"/>
    <dgm:cxn modelId="{4E1EAB69-E70C-46B4-833F-4BB0C7A43A2F}" type="presParOf" srcId="{312B7EAA-9DC8-4457-BC71-783038B0C1B6}" destId="{EBDE1D73-1574-4B2E-BEF5-F925673DFCB9}"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dgm:spPr/>
      <dgm:t>
        <a:bodyPr rtlCol="0"/>
        <a:lstStyle/>
        <a:p>
          <a:pPr rtl="0"/>
          <a:r>
            <a:rPr lang="pt-PT" b="1" dirty="0"/>
            <a:t>Outubro de 2021</a:t>
          </a:r>
          <a:endParaRPr lang="pt-pt" b="1" dirty="0"/>
        </a:p>
      </dgm:t>
    </dgm:pt>
    <dgm:pt modelId="{D8874F40-D7B0-41DE-BB6F-A6014FEAB2D7}" type="parTrans" cxnId="{C5202EE1-10E9-4076-9D55-9E0CF8B152AF}">
      <dgm:prSet/>
      <dgm:spPr/>
      <dgm:t>
        <a:bodyPr rtlCol="0"/>
        <a:lstStyle/>
        <a:p>
          <a:pPr rtl="0"/>
          <a:endParaRPr lang="en-US"/>
        </a:p>
      </dgm:t>
    </dgm:pt>
    <dgm:pt modelId="{BD6E0A2E-99C8-4F5A-971A-CD211D1099FF}" type="sibTrans" cxnId="{C5202EE1-10E9-4076-9D55-9E0CF8B152AF}">
      <dgm:prSet/>
      <dgm:spPr/>
      <dgm:t>
        <a:bodyPr rtlCol="0"/>
        <a:lstStyle/>
        <a:p>
          <a:pPr rtl="0"/>
          <a:endParaRPr lang="en-US"/>
        </a:p>
      </dgm:t>
    </dgm:pt>
    <dgm:pt modelId="{96262926-A67D-4E4E-9515-5EBC67F0B634}">
      <dgm:prSet custT="1"/>
      <dgm:spPr/>
      <dgm:t>
        <a:bodyPr rtlCol="0"/>
        <a:lstStyle/>
        <a:p>
          <a:pPr rtl="0"/>
          <a:r>
            <a:rPr lang="pt-PT" sz="1200" b="1" dirty="0">
              <a:solidFill>
                <a:schemeClr val="tx1">
                  <a:lumMod val="85000"/>
                  <a:lumOff val="15000"/>
                </a:schemeClr>
              </a:solidFill>
            </a:rPr>
            <a:t>Estudo do problema, análise de mercado, realização de Mockups e avaliação do Design</a:t>
          </a:r>
          <a:endParaRPr lang="pt-pt" sz="1200" b="1" dirty="0">
            <a:solidFill>
              <a:schemeClr val="tx1">
                <a:lumMod val="85000"/>
                <a:lumOff val="15000"/>
              </a:schemeClr>
            </a:solidFill>
          </a:endParaRPr>
        </a:p>
      </dgm:t>
    </dgm:pt>
    <dgm:pt modelId="{EC74E552-C501-4B0E-9400-E8B410F53D50}" type="parTrans" cxnId="{8C5B110A-FBC3-4CBF-BED2-413E87D4DAD5}">
      <dgm:prSet/>
      <dgm:spPr/>
      <dgm:t>
        <a:bodyPr rtlCol="0"/>
        <a:lstStyle/>
        <a:p>
          <a:pPr rtl="0"/>
          <a:endParaRPr lang="en-US"/>
        </a:p>
      </dgm:t>
    </dgm:pt>
    <dgm:pt modelId="{1DA7ACEB-F642-43C1-BCB5-F580B9B985B9}" type="sibTrans" cxnId="{8C5B110A-FBC3-4CBF-BED2-413E87D4DAD5}">
      <dgm:prSet/>
      <dgm:spPr/>
      <dgm:t>
        <a:bodyPr rtlCol="0"/>
        <a:lstStyle/>
        <a:p>
          <a:pPr rtl="0"/>
          <a:endParaRPr lang="en-US"/>
        </a:p>
      </dgm:t>
    </dgm:pt>
    <dgm:pt modelId="{C5146535-FD3D-4589-98A3-623B8DA4B8DB}">
      <dgm:prSet/>
      <dgm:spPr/>
      <dgm:t>
        <a:bodyPr rtlCol="0"/>
        <a:lstStyle/>
        <a:p>
          <a:pPr rtl="0"/>
          <a:r>
            <a:rPr lang="pt-pt" b="1" dirty="0"/>
            <a:t>Novembro e Dezembro de 2021 e Janeiro de 2022</a:t>
          </a:r>
        </a:p>
      </dgm:t>
    </dgm:pt>
    <dgm:pt modelId="{20848F78-EC70-4162-96CE-CC68006930F0}" type="parTrans" cxnId="{8EBF857E-7408-4941-91E4-293B0F59EEF7}">
      <dgm:prSet/>
      <dgm:spPr/>
      <dgm:t>
        <a:bodyPr rtlCol="0"/>
        <a:lstStyle/>
        <a:p>
          <a:pPr rtl="0"/>
          <a:endParaRPr lang="en-US"/>
        </a:p>
      </dgm:t>
    </dgm:pt>
    <dgm:pt modelId="{7A3CCAF8-AC3A-401E-AEDD-44BBC1AA9C31}" type="sibTrans" cxnId="{8EBF857E-7408-4941-91E4-293B0F59EEF7}">
      <dgm:prSet/>
      <dgm:spPr/>
      <dgm:t>
        <a:bodyPr rtlCol="0"/>
        <a:lstStyle/>
        <a:p>
          <a:pPr rtl="0"/>
          <a:endParaRPr lang="en-US"/>
        </a:p>
      </dgm:t>
    </dgm:pt>
    <dgm:pt modelId="{E80CA270-6C90-4E17-ACEA-46B56AD54DD1}">
      <dgm:prSet custT="1"/>
      <dgm:spPr/>
      <dgm:t>
        <a:bodyPr rtlCol="0"/>
        <a:lstStyle/>
        <a:p>
          <a:pPr rtl="0"/>
          <a:r>
            <a:rPr lang="pt-PT" sz="1200" b="1" dirty="0">
              <a:solidFill>
                <a:schemeClr val="tx1">
                  <a:lumMod val="85000"/>
                  <a:lumOff val="15000"/>
                </a:schemeClr>
              </a:solidFill>
            </a:rPr>
            <a:t>Desenvolvimento Programático do Projeto, correções de erros e bugs e escrita do relatório</a:t>
          </a:r>
          <a:endParaRPr lang="pt-pt" sz="1200" b="1" dirty="0">
            <a:solidFill>
              <a:schemeClr val="tx1">
                <a:lumMod val="85000"/>
                <a:lumOff val="15000"/>
              </a:schemeClr>
            </a:solidFill>
          </a:endParaRPr>
        </a:p>
      </dgm:t>
    </dgm:pt>
    <dgm:pt modelId="{7EEC8067-96EF-4BE0-8BE3-BA59ED78A31F}" type="parTrans" cxnId="{2DC28DF8-5C1B-4F53-A4C1-D5B63FB54BAF}">
      <dgm:prSet/>
      <dgm:spPr/>
      <dgm:t>
        <a:bodyPr rtlCol="0"/>
        <a:lstStyle/>
        <a:p>
          <a:pPr rtl="0"/>
          <a:endParaRPr lang="en-US"/>
        </a:p>
      </dgm:t>
    </dgm:pt>
    <dgm:pt modelId="{1AFE46E5-6B07-4894-8ECB-21BD7E7B8AF1}" type="sibTrans" cxnId="{2DC28DF8-5C1B-4F53-A4C1-D5B63FB54BAF}">
      <dgm:prSet/>
      <dgm:spPr/>
      <dgm:t>
        <a:bodyPr rtlCol="0"/>
        <a:lstStyle/>
        <a:p>
          <a:pPr rtl="0"/>
          <a:endParaRPr lang="en-US"/>
        </a:p>
      </dgm:t>
    </dgm:pt>
    <dgm:pt modelId="{09C152DA-7620-4852-8162-A77EC3609F3F}">
      <dgm:prSet/>
      <dgm:spPr/>
      <dgm:t>
        <a:bodyPr rtlCol="0"/>
        <a:lstStyle/>
        <a:p>
          <a:pPr rtl="0"/>
          <a:r>
            <a:rPr lang="pt-pt" b="1" dirty="0"/>
            <a:t>24 de Janeiro de 2022</a:t>
          </a:r>
        </a:p>
      </dgm:t>
    </dgm:pt>
    <dgm:pt modelId="{9F6D14C0-6C82-4CBD-8D6D-B0E117B6F2ED}" type="parTrans" cxnId="{23ECAC8B-17A4-4883-AA0E-06D66B7E788A}">
      <dgm:prSet/>
      <dgm:spPr/>
      <dgm:t>
        <a:bodyPr rtlCol="0"/>
        <a:lstStyle/>
        <a:p>
          <a:pPr rtl="0"/>
          <a:endParaRPr lang="en-US"/>
        </a:p>
      </dgm:t>
    </dgm:pt>
    <dgm:pt modelId="{0AE8D36D-0F0F-4206-AE39-0A2D73987B68}" type="sibTrans" cxnId="{23ECAC8B-17A4-4883-AA0E-06D66B7E788A}">
      <dgm:prSet/>
      <dgm:spPr/>
      <dgm:t>
        <a:bodyPr rtlCol="0"/>
        <a:lstStyle/>
        <a:p>
          <a:pPr rtl="0"/>
          <a:endParaRPr lang="en-US"/>
        </a:p>
      </dgm:t>
    </dgm:pt>
    <dgm:pt modelId="{6C8937BE-93F8-4DED-8538-1C601DAEBA66}">
      <dgm:prSet custT="1"/>
      <dgm:spPr/>
      <dgm:t>
        <a:bodyPr rtlCol="0"/>
        <a:lstStyle/>
        <a:p>
          <a:pPr rtl="0"/>
          <a:r>
            <a:rPr lang="pt-PT" sz="1200" b="1" dirty="0">
              <a:solidFill>
                <a:schemeClr val="tx1">
                  <a:lumMod val="85000"/>
                  <a:lumOff val="15000"/>
                </a:schemeClr>
              </a:solidFill>
            </a:rPr>
            <a:t>Entrega do Projeto </a:t>
          </a:r>
          <a:endParaRPr lang="pt-pt" sz="1200" b="1" dirty="0">
            <a:solidFill>
              <a:schemeClr val="tx1">
                <a:lumMod val="85000"/>
                <a:lumOff val="15000"/>
              </a:schemeClr>
            </a:solidFill>
          </a:endParaRPr>
        </a:p>
      </dgm:t>
    </dgm:pt>
    <dgm:pt modelId="{77D169C6-D77F-456D-B18B-D7BE016AD87A}" type="parTrans" cxnId="{FAA8D3DD-12E8-457D-9144-B037C5678347}">
      <dgm:prSet/>
      <dgm:spPr/>
      <dgm:t>
        <a:bodyPr rtlCol="0"/>
        <a:lstStyle/>
        <a:p>
          <a:pPr rtl="0"/>
          <a:endParaRPr lang="en-US"/>
        </a:p>
      </dgm:t>
    </dgm:pt>
    <dgm:pt modelId="{A97BE953-FA9D-4BA6-A92C-494DB1F3BA59}" type="sibTrans" cxnId="{FAA8D3DD-12E8-457D-9144-B037C5678347}">
      <dgm:prSet/>
      <dgm:spPr/>
      <dgm:t>
        <a:bodyPr rtlCol="0"/>
        <a:lstStyle/>
        <a:p>
          <a:pPr rtl="0"/>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custScaleX="142682">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C9C19F-9F2F-4033-9C69-65D22AFEC0C1}">
      <dsp:nvSpPr>
        <dsp:cNvPr id="0" name=""/>
        <dsp:cNvSpPr/>
      </dsp:nvSpPr>
      <dsp:spPr>
        <a:xfrm>
          <a:off x="0" y="81096"/>
          <a:ext cx="5928344" cy="661635"/>
        </a:xfrm>
        <a:prstGeom prst="roundRect">
          <a:avLst/>
        </a:prstGeom>
        <a:gradFill rotWithShape="0">
          <a:gsLst>
            <a:gs pos="0">
              <a:srgbClr val="FFFFFF">
                <a:hueOff val="0"/>
                <a:satOff val="0"/>
                <a:lumOff val="0"/>
                <a:alphaOff val="0"/>
                <a:shade val="85000"/>
                <a:satMod val="130000"/>
              </a:srgbClr>
            </a:gs>
            <a:gs pos="34000">
              <a:srgbClr val="FFFFFF">
                <a:hueOff val="0"/>
                <a:satOff val="0"/>
                <a:lumOff val="0"/>
                <a:alphaOff val="0"/>
                <a:shade val="87000"/>
                <a:satMod val="125000"/>
              </a:srgbClr>
            </a:gs>
            <a:gs pos="70000">
              <a:srgbClr val="FFFFFF">
                <a:hueOff val="0"/>
                <a:satOff val="0"/>
                <a:lumOff val="0"/>
                <a:alphaOff val="0"/>
                <a:tint val="100000"/>
                <a:shade val="90000"/>
                <a:satMod val="130000"/>
              </a:srgbClr>
            </a:gs>
            <a:gs pos="100000">
              <a:srgbClr val="FFFFFF">
                <a:hueOff val="0"/>
                <a:satOff val="0"/>
                <a:lumOff val="0"/>
                <a:alphaOff val="0"/>
                <a:tint val="100000"/>
                <a:shade val="100000"/>
                <a:satMod val="110000"/>
              </a:srgb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pt-PT" sz="2900" kern="1200" dirty="0">
              <a:solidFill>
                <a:srgbClr val="67AEAA"/>
              </a:solidFill>
              <a:latin typeface="Franklin Gothic Book" panose="020F0502020204030204"/>
              <a:ea typeface="+mn-ea"/>
              <a:cs typeface="+mn-cs"/>
            </a:rPr>
            <a:t>Contexto da Aplicação</a:t>
          </a:r>
          <a:endParaRPr lang="en-US" sz="2900" kern="1200" dirty="0">
            <a:solidFill>
              <a:srgbClr val="67AEAA"/>
            </a:solidFill>
            <a:latin typeface="Franklin Gothic Book" panose="020F0502020204030204"/>
            <a:ea typeface="+mn-ea"/>
            <a:cs typeface="+mn-cs"/>
          </a:endParaRPr>
        </a:p>
      </dsp:txBody>
      <dsp:txXfrm>
        <a:off x="32298" y="113394"/>
        <a:ext cx="5863748" cy="597039"/>
      </dsp:txXfrm>
    </dsp:sp>
    <dsp:sp modelId="{6AA990AE-2FEE-4A93-8A34-5F9B13A8EFAD}">
      <dsp:nvSpPr>
        <dsp:cNvPr id="0" name=""/>
        <dsp:cNvSpPr/>
      </dsp:nvSpPr>
      <dsp:spPr>
        <a:xfrm>
          <a:off x="0" y="826251"/>
          <a:ext cx="5928344" cy="661635"/>
        </a:xfrm>
        <a:prstGeom prst="roundRect">
          <a:avLst/>
        </a:prstGeom>
        <a:gradFill rotWithShape="0">
          <a:gsLst>
            <a:gs pos="0">
              <a:srgbClr val="FFFFFF">
                <a:hueOff val="0"/>
                <a:satOff val="0"/>
                <a:lumOff val="0"/>
                <a:alphaOff val="0"/>
                <a:shade val="85000"/>
                <a:satMod val="130000"/>
              </a:srgbClr>
            </a:gs>
            <a:gs pos="34000">
              <a:srgbClr val="FFFFFF">
                <a:hueOff val="0"/>
                <a:satOff val="0"/>
                <a:lumOff val="0"/>
                <a:alphaOff val="0"/>
                <a:shade val="87000"/>
                <a:satMod val="125000"/>
              </a:srgbClr>
            </a:gs>
            <a:gs pos="70000">
              <a:srgbClr val="FFFFFF">
                <a:hueOff val="0"/>
                <a:satOff val="0"/>
                <a:lumOff val="0"/>
                <a:alphaOff val="0"/>
                <a:tint val="100000"/>
                <a:shade val="90000"/>
                <a:satMod val="130000"/>
              </a:srgbClr>
            </a:gs>
            <a:gs pos="100000">
              <a:srgbClr val="FFFFFF">
                <a:hueOff val="0"/>
                <a:satOff val="0"/>
                <a:lumOff val="0"/>
                <a:alphaOff val="0"/>
                <a:tint val="100000"/>
                <a:shade val="100000"/>
                <a:satMod val="110000"/>
              </a:srgb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pt-PT" sz="2900" kern="1200">
              <a:solidFill>
                <a:srgbClr val="67AEAA"/>
              </a:solidFill>
              <a:latin typeface="Franklin Gothic Book" panose="020F0502020204030204"/>
              <a:ea typeface="+mn-ea"/>
              <a:cs typeface="+mn-cs"/>
            </a:rPr>
            <a:t>Objetivos</a:t>
          </a:r>
          <a:endParaRPr lang="en-US" sz="2900" kern="1200">
            <a:solidFill>
              <a:srgbClr val="67AEAA"/>
            </a:solidFill>
            <a:latin typeface="Franklin Gothic Book" panose="020F0502020204030204"/>
            <a:ea typeface="+mn-ea"/>
            <a:cs typeface="+mn-cs"/>
          </a:endParaRPr>
        </a:p>
      </dsp:txBody>
      <dsp:txXfrm>
        <a:off x="32298" y="858549"/>
        <a:ext cx="5863748" cy="597039"/>
      </dsp:txXfrm>
    </dsp:sp>
    <dsp:sp modelId="{ED1BFB48-E2EF-42F9-8ED5-0116B2003089}">
      <dsp:nvSpPr>
        <dsp:cNvPr id="0" name=""/>
        <dsp:cNvSpPr/>
      </dsp:nvSpPr>
      <dsp:spPr>
        <a:xfrm>
          <a:off x="0" y="1571406"/>
          <a:ext cx="5928344" cy="661635"/>
        </a:xfrm>
        <a:prstGeom prst="roundRect">
          <a:avLst/>
        </a:prstGeom>
        <a:gradFill rotWithShape="0">
          <a:gsLst>
            <a:gs pos="0">
              <a:srgbClr val="FFFFFF">
                <a:hueOff val="0"/>
                <a:satOff val="0"/>
                <a:lumOff val="0"/>
                <a:alphaOff val="0"/>
                <a:shade val="85000"/>
                <a:satMod val="130000"/>
              </a:srgbClr>
            </a:gs>
            <a:gs pos="34000">
              <a:srgbClr val="FFFFFF">
                <a:hueOff val="0"/>
                <a:satOff val="0"/>
                <a:lumOff val="0"/>
                <a:alphaOff val="0"/>
                <a:shade val="87000"/>
                <a:satMod val="125000"/>
              </a:srgbClr>
            </a:gs>
            <a:gs pos="70000">
              <a:srgbClr val="FFFFFF">
                <a:hueOff val="0"/>
                <a:satOff val="0"/>
                <a:lumOff val="0"/>
                <a:alphaOff val="0"/>
                <a:tint val="100000"/>
                <a:shade val="90000"/>
                <a:satMod val="130000"/>
              </a:srgbClr>
            </a:gs>
            <a:gs pos="100000">
              <a:srgbClr val="FFFFFF">
                <a:hueOff val="0"/>
                <a:satOff val="0"/>
                <a:lumOff val="0"/>
                <a:alphaOff val="0"/>
                <a:tint val="100000"/>
                <a:shade val="100000"/>
                <a:satMod val="110000"/>
              </a:srgb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pt-PT" sz="2900" kern="1200" dirty="0">
              <a:solidFill>
                <a:srgbClr val="67AEAA"/>
              </a:solidFill>
              <a:latin typeface="Franklin Gothic Book" panose="020F0502020204030204"/>
              <a:ea typeface="+mn-ea"/>
              <a:cs typeface="+mn-cs"/>
            </a:rPr>
            <a:t>Requisitos</a:t>
          </a:r>
          <a:endParaRPr lang="en-US" sz="2900" kern="1200" dirty="0">
            <a:solidFill>
              <a:srgbClr val="67AEAA"/>
            </a:solidFill>
            <a:latin typeface="Franklin Gothic Book" panose="020F0502020204030204"/>
            <a:ea typeface="+mn-ea"/>
            <a:cs typeface="+mn-cs"/>
          </a:endParaRPr>
        </a:p>
      </dsp:txBody>
      <dsp:txXfrm>
        <a:off x="32298" y="1603704"/>
        <a:ext cx="5863748" cy="597039"/>
      </dsp:txXfrm>
    </dsp:sp>
    <dsp:sp modelId="{30DEFE7A-E0B7-4F90-BEC9-15704D71F35B}">
      <dsp:nvSpPr>
        <dsp:cNvPr id="0" name=""/>
        <dsp:cNvSpPr/>
      </dsp:nvSpPr>
      <dsp:spPr>
        <a:xfrm>
          <a:off x="0" y="2316561"/>
          <a:ext cx="5928344" cy="661635"/>
        </a:xfrm>
        <a:prstGeom prst="roundRect">
          <a:avLst/>
        </a:prstGeom>
        <a:gradFill rotWithShape="0">
          <a:gsLst>
            <a:gs pos="0">
              <a:srgbClr val="FFFFFF">
                <a:hueOff val="0"/>
                <a:satOff val="0"/>
                <a:lumOff val="0"/>
                <a:alphaOff val="0"/>
                <a:shade val="85000"/>
                <a:satMod val="130000"/>
              </a:srgbClr>
            </a:gs>
            <a:gs pos="34000">
              <a:srgbClr val="FFFFFF">
                <a:hueOff val="0"/>
                <a:satOff val="0"/>
                <a:lumOff val="0"/>
                <a:alphaOff val="0"/>
                <a:shade val="87000"/>
                <a:satMod val="125000"/>
              </a:srgbClr>
            </a:gs>
            <a:gs pos="70000">
              <a:srgbClr val="FFFFFF">
                <a:hueOff val="0"/>
                <a:satOff val="0"/>
                <a:lumOff val="0"/>
                <a:alphaOff val="0"/>
                <a:tint val="100000"/>
                <a:shade val="90000"/>
                <a:satMod val="130000"/>
              </a:srgbClr>
            </a:gs>
            <a:gs pos="100000">
              <a:srgbClr val="FFFFFF">
                <a:hueOff val="0"/>
                <a:satOff val="0"/>
                <a:lumOff val="0"/>
                <a:alphaOff val="0"/>
                <a:tint val="100000"/>
                <a:shade val="100000"/>
                <a:satMod val="110000"/>
              </a:srgb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pt-PT" sz="2900" kern="1200">
              <a:solidFill>
                <a:srgbClr val="67AEAA"/>
              </a:solidFill>
              <a:latin typeface="Franklin Gothic Book" panose="020F0502020204030204"/>
              <a:ea typeface="+mn-ea"/>
              <a:cs typeface="+mn-cs"/>
            </a:rPr>
            <a:t>Mockups da Aplicação</a:t>
          </a:r>
          <a:endParaRPr lang="en-US" sz="2900" kern="1200">
            <a:solidFill>
              <a:srgbClr val="67AEAA"/>
            </a:solidFill>
            <a:latin typeface="Franklin Gothic Book" panose="020F0502020204030204"/>
            <a:ea typeface="+mn-ea"/>
            <a:cs typeface="+mn-cs"/>
          </a:endParaRPr>
        </a:p>
      </dsp:txBody>
      <dsp:txXfrm>
        <a:off x="32298" y="2348859"/>
        <a:ext cx="5863748" cy="597039"/>
      </dsp:txXfrm>
    </dsp:sp>
    <dsp:sp modelId="{16C93821-06E2-4719-A48C-B46BEDC2B2C6}">
      <dsp:nvSpPr>
        <dsp:cNvPr id="0" name=""/>
        <dsp:cNvSpPr/>
      </dsp:nvSpPr>
      <dsp:spPr>
        <a:xfrm>
          <a:off x="0" y="3061716"/>
          <a:ext cx="5928344" cy="661635"/>
        </a:xfrm>
        <a:prstGeom prst="roundRect">
          <a:avLst/>
        </a:prstGeom>
        <a:gradFill rotWithShape="0">
          <a:gsLst>
            <a:gs pos="0">
              <a:schemeClr val="lt1">
                <a:hueOff val="0"/>
                <a:satOff val="0"/>
                <a:lumOff val="0"/>
                <a:alphaOff val="0"/>
                <a:shade val="85000"/>
                <a:satMod val="130000"/>
              </a:schemeClr>
            </a:gs>
            <a:gs pos="34000">
              <a:schemeClr val="lt1">
                <a:hueOff val="0"/>
                <a:satOff val="0"/>
                <a:lumOff val="0"/>
                <a:alphaOff val="0"/>
                <a:shade val="87000"/>
                <a:satMod val="125000"/>
              </a:schemeClr>
            </a:gs>
            <a:gs pos="70000">
              <a:schemeClr val="lt1">
                <a:hueOff val="0"/>
                <a:satOff val="0"/>
                <a:lumOff val="0"/>
                <a:alphaOff val="0"/>
                <a:tint val="100000"/>
                <a:shade val="90000"/>
                <a:satMod val="130000"/>
              </a:schemeClr>
            </a:gs>
            <a:gs pos="100000">
              <a:schemeClr val="l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pt-PT" sz="2900" kern="1200" dirty="0">
              <a:solidFill>
                <a:srgbClr val="67AEAA"/>
              </a:solidFill>
              <a:latin typeface="Franklin Gothic Book" panose="020F0502020204030204"/>
              <a:ea typeface="+mn-ea"/>
              <a:cs typeface="+mn-cs"/>
            </a:rPr>
            <a:t>Opções e Ideias</a:t>
          </a:r>
          <a:endParaRPr lang="en-US" sz="2900" kern="1200" dirty="0">
            <a:solidFill>
              <a:srgbClr val="67AEAA"/>
            </a:solidFill>
            <a:latin typeface="Franklin Gothic Book" panose="020F0502020204030204"/>
            <a:ea typeface="+mn-ea"/>
            <a:cs typeface="+mn-cs"/>
          </a:endParaRPr>
        </a:p>
      </dsp:txBody>
      <dsp:txXfrm>
        <a:off x="32298" y="3094014"/>
        <a:ext cx="5863748" cy="597039"/>
      </dsp:txXfrm>
    </dsp:sp>
    <dsp:sp modelId="{64F077EC-3F6D-4B77-80EC-99DF809BA1AE}">
      <dsp:nvSpPr>
        <dsp:cNvPr id="0" name=""/>
        <dsp:cNvSpPr/>
      </dsp:nvSpPr>
      <dsp:spPr>
        <a:xfrm>
          <a:off x="0" y="3806871"/>
          <a:ext cx="5928344" cy="661635"/>
        </a:xfrm>
        <a:prstGeom prst="roundRect">
          <a:avLst/>
        </a:prstGeom>
        <a:gradFill rotWithShape="0">
          <a:gsLst>
            <a:gs pos="0">
              <a:schemeClr val="lt1">
                <a:hueOff val="0"/>
                <a:satOff val="0"/>
                <a:lumOff val="0"/>
                <a:alphaOff val="0"/>
                <a:shade val="85000"/>
                <a:satMod val="130000"/>
              </a:schemeClr>
            </a:gs>
            <a:gs pos="34000">
              <a:schemeClr val="lt1">
                <a:hueOff val="0"/>
                <a:satOff val="0"/>
                <a:lumOff val="0"/>
                <a:alphaOff val="0"/>
                <a:shade val="87000"/>
                <a:satMod val="125000"/>
              </a:schemeClr>
            </a:gs>
            <a:gs pos="70000">
              <a:schemeClr val="lt1">
                <a:hueOff val="0"/>
                <a:satOff val="0"/>
                <a:lumOff val="0"/>
                <a:alphaOff val="0"/>
                <a:tint val="100000"/>
                <a:shade val="90000"/>
                <a:satMod val="130000"/>
              </a:schemeClr>
            </a:gs>
            <a:gs pos="100000">
              <a:schemeClr val="l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pt-PT" sz="2900" kern="1200" dirty="0">
              <a:solidFill>
                <a:srgbClr val="67AEAA"/>
              </a:solidFill>
              <a:latin typeface="Franklin Gothic Book" panose="020F0502020204030204"/>
              <a:ea typeface="+mn-ea"/>
              <a:cs typeface="+mn-cs"/>
            </a:rPr>
            <a:t>Planeamento</a:t>
          </a:r>
          <a:endParaRPr lang="en-US" sz="2900" kern="1200" dirty="0">
            <a:solidFill>
              <a:srgbClr val="67AEAA"/>
            </a:solidFill>
            <a:latin typeface="Franklin Gothic Book" panose="020F0502020204030204"/>
            <a:ea typeface="+mn-ea"/>
            <a:cs typeface="+mn-cs"/>
          </a:endParaRPr>
        </a:p>
      </dsp:txBody>
      <dsp:txXfrm>
        <a:off x="32298" y="3839169"/>
        <a:ext cx="5863748" cy="597039"/>
      </dsp:txXfrm>
    </dsp:sp>
    <dsp:sp modelId="{1A5AC393-0D86-4458-9011-3788AB0ABD43}">
      <dsp:nvSpPr>
        <dsp:cNvPr id="0" name=""/>
        <dsp:cNvSpPr/>
      </dsp:nvSpPr>
      <dsp:spPr>
        <a:xfrm>
          <a:off x="0" y="4552026"/>
          <a:ext cx="5928344" cy="661635"/>
        </a:xfrm>
        <a:prstGeom prst="roundRect">
          <a:avLst/>
        </a:prstGeom>
        <a:gradFill rotWithShape="0">
          <a:gsLst>
            <a:gs pos="0">
              <a:schemeClr val="lt1">
                <a:hueOff val="0"/>
                <a:satOff val="0"/>
                <a:lumOff val="0"/>
                <a:alphaOff val="0"/>
                <a:shade val="85000"/>
                <a:satMod val="130000"/>
              </a:schemeClr>
            </a:gs>
            <a:gs pos="34000">
              <a:schemeClr val="lt1">
                <a:hueOff val="0"/>
                <a:satOff val="0"/>
                <a:lumOff val="0"/>
                <a:alphaOff val="0"/>
                <a:shade val="87000"/>
                <a:satMod val="125000"/>
              </a:schemeClr>
            </a:gs>
            <a:gs pos="70000">
              <a:schemeClr val="lt1">
                <a:hueOff val="0"/>
                <a:satOff val="0"/>
                <a:lumOff val="0"/>
                <a:alphaOff val="0"/>
                <a:tint val="100000"/>
                <a:shade val="90000"/>
                <a:satMod val="130000"/>
              </a:schemeClr>
            </a:gs>
            <a:gs pos="100000">
              <a:schemeClr val="l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pt-PT" sz="2900" kern="1200" dirty="0">
              <a:solidFill>
                <a:srgbClr val="67AEAA"/>
              </a:solidFill>
            </a:rPr>
            <a:t>Dificuldades e Soluções</a:t>
          </a:r>
          <a:endParaRPr lang="en-US" sz="2900" kern="1200" dirty="0">
            <a:solidFill>
              <a:srgbClr val="67AEAA"/>
            </a:solidFill>
          </a:endParaRPr>
        </a:p>
      </dsp:txBody>
      <dsp:txXfrm>
        <a:off x="32298" y="4584324"/>
        <a:ext cx="5863748" cy="5970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86E38B-7453-48FC-BBF9-890DCB297ECC}">
      <dsp:nvSpPr>
        <dsp:cNvPr id="0" name=""/>
        <dsp:cNvSpPr/>
      </dsp:nvSpPr>
      <dsp:spPr>
        <a:xfrm>
          <a:off x="0" y="912632"/>
          <a:ext cx="6428215" cy="1664801"/>
        </a:xfrm>
        <a:prstGeom prst="roundRect">
          <a:avLst>
            <a:gd name="adj" fmla="val 10000"/>
          </a:avLst>
        </a:prstGeom>
        <a:solidFill>
          <a:schemeClr val="bg1">
            <a:lumMod val="75000"/>
          </a:schemeClr>
        </a:solidFill>
        <a:ln>
          <a:noFill/>
        </a:ln>
        <a:effectLst>
          <a:innerShdw blurRad="114300">
            <a:prstClr val="black"/>
          </a:innerShdw>
        </a:effectLst>
      </dsp:spPr>
      <dsp:style>
        <a:lnRef idx="0">
          <a:scrgbClr r="0" g="0" b="0"/>
        </a:lnRef>
        <a:fillRef idx="1">
          <a:scrgbClr r="0" g="0" b="0"/>
        </a:fillRef>
        <a:effectRef idx="0">
          <a:scrgbClr r="0" g="0" b="0"/>
        </a:effectRef>
        <a:fontRef idx="minor"/>
      </dsp:style>
    </dsp:sp>
    <dsp:sp modelId="{EB75F634-BA51-462B-A763-4785E4C9F11B}">
      <dsp:nvSpPr>
        <dsp:cNvPr id="0" name=""/>
        <dsp:cNvSpPr/>
      </dsp:nvSpPr>
      <dsp:spPr>
        <a:xfrm>
          <a:off x="503602" y="1287212"/>
          <a:ext cx="915640" cy="91564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01BD737-08FA-423F-8654-97A09E4191AB}">
      <dsp:nvSpPr>
        <dsp:cNvPr id="0" name=""/>
        <dsp:cNvSpPr/>
      </dsp:nvSpPr>
      <dsp:spPr>
        <a:xfrm>
          <a:off x="1922845" y="912632"/>
          <a:ext cx="4501609" cy="1664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191" tIns="176191" rIns="176191" bIns="176191" numCol="1" spcCol="1270" anchor="ctr" anchorCtr="0">
          <a:noAutofit/>
        </a:bodyPr>
        <a:lstStyle/>
        <a:p>
          <a:pPr marL="0" lvl="0" indent="0" algn="l" defTabSz="1111250">
            <a:lnSpc>
              <a:spcPct val="90000"/>
            </a:lnSpc>
            <a:spcBef>
              <a:spcPct val="0"/>
            </a:spcBef>
            <a:spcAft>
              <a:spcPct val="35000"/>
            </a:spcAft>
            <a:buNone/>
          </a:pPr>
          <a:r>
            <a:rPr lang="pt-PT" sz="2500" kern="1200" dirty="0">
              <a:effectLst>
                <a:outerShdw blurRad="38100" dist="38100" dir="2700000" algn="tl">
                  <a:srgbClr val="000000">
                    <a:alpha val="43137"/>
                  </a:srgbClr>
                </a:outerShdw>
              </a:effectLst>
              <a:latin typeface="+mj-lt"/>
            </a:rPr>
            <a:t>Requisitos Funcionais</a:t>
          </a:r>
          <a:endParaRPr lang="en-US" sz="2500" kern="1200" dirty="0">
            <a:effectLst>
              <a:outerShdw blurRad="38100" dist="38100" dir="2700000" algn="tl">
                <a:srgbClr val="000000">
                  <a:alpha val="43137"/>
                </a:srgbClr>
              </a:outerShdw>
            </a:effectLst>
            <a:latin typeface="+mj-lt"/>
          </a:endParaRPr>
        </a:p>
      </dsp:txBody>
      <dsp:txXfrm>
        <a:off x="1922845" y="912632"/>
        <a:ext cx="4501609" cy="1664801"/>
      </dsp:txXfrm>
    </dsp:sp>
    <dsp:sp modelId="{659B3E3F-95A9-4A11-86DB-5DBB8DDD92A8}">
      <dsp:nvSpPr>
        <dsp:cNvPr id="0" name=""/>
        <dsp:cNvSpPr/>
      </dsp:nvSpPr>
      <dsp:spPr>
        <a:xfrm>
          <a:off x="0" y="2993634"/>
          <a:ext cx="6428215" cy="1664801"/>
        </a:xfrm>
        <a:prstGeom prst="roundRect">
          <a:avLst>
            <a:gd name="adj" fmla="val 10000"/>
          </a:avLst>
        </a:prstGeom>
        <a:solidFill>
          <a:schemeClr val="bg1">
            <a:lumMod val="75000"/>
          </a:schemeClr>
        </a:solidFill>
        <a:ln>
          <a:noFill/>
        </a:ln>
        <a:effectLst>
          <a:innerShdw blurRad="114300">
            <a:prstClr val="black"/>
          </a:innerShdw>
        </a:effectLst>
      </dsp:spPr>
      <dsp:style>
        <a:lnRef idx="0">
          <a:scrgbClr r="0" g="0" b="0"/>
        </a:lnRef>
        <a:fillRef idx="1">
          <a:scrgbClr r="0" g="0" b="0"/>
        </a:fillRef>
        <a:effectRef idx="0">
          <a:scrgbClr r="0" g="0" b="0"/>
        </a:effectRef>
        <a:fontRef idx="minor"/>
      </dsp:style>
    </dsp:sp>
    <dsp:sp modelId="{17BEF787-3B1D-4AD8-A3EE-66E7A2899394}">
      <dsp:nvSpPr>
        <dsp:cNvPr id="0" name=""/>
        <dsp:cNvSpPr/>
      </dsp:nvSpPr>
      <dsp:spPr>
        <a:xfrm>
          <a:off x="503602" y="3368214"/>
          <a:ext cx="915640" cy="915640"/>
        </a:xfrm>
        <a:prstGeom prst="rect">
          <a:avLst/>
        </a:prstGeom>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7C018D-C5D8-4062-B503-82EB7ED17682}">
      <dsp:nvSpPr>
        <dsp:cNvPr id="0" name=""/>
        <dsp:cNvSpPr/>
      </dsp:nvSpPr>
      <dsp:spPr>
        <a:xfrm>
          <a:off x="2134208" y="2993634"/>
          <a:ext cx="1955881" cy="1664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191" tIns="176191" rIns="176191" bIns="176191" numCol="1" spcCol="1270" anchor="ctr" anchorCtr="0">
          <a:noAutofit/>
        </a:bodyPr>
        <a:lstStyle/>
        <a:p>
          <a:pPr marL="0" lvl="0" indent="0" algn="l" defTabSz="889000">
            <a:lnSpc>
              <a:spcPct val="90000"/>
            </a:lnSpc>
            <a:spcBef>
              <a:spcPct val="0"/>
            </a:spcBef>
            <a:spcAft>
              <a:spcPct val="35000"/>
            </a:spcAft>
            <a:buNone/>
          </a:pPr>
          <a:r>
            <a:rPr lang="pt-PT" sz="2000" kern="1200" dirty="0">
              <a:effectLst>
                <a:outerShdw blurRad="38100" dist="38100" dir="2700000" algn="tl">
                  <a:srgbClr val="000000">
                    <a:alpha val="43137"/>
                  </a:srgbClr>
                </a:outerShdw>
              </a:effectLst>
              <a:latin typeface="+mj-lt"/>
            </a:rPr>
            <a:t>Requisitos não Funcionais:</a:t>
          </a:r>
          <a:endParaRPr lang="en-US" sz="2000" kern="1200" dirty="0">
            <a:effectLst>
              <a:outerShdw blurRad="38100" dist="38100" dir="2700000" algn="tl">
                <a:srgbClr val="000000">
                  <a:alpha val="43137"/>
                </a:srgbClr>
              </a:outerShdw>
            </a:effectLst>
            <a:latin typeface="+mj-lt"/>
          </a:endParaRPr>
        </a:p>
      </dsp:txBody>
      <dsp:txXfrm>
        <a:off x="2134208" y="2993634"/>
        <a:ext cx="1955881" cy="1664801"/>
      </dsp:txXfrm>
    </dsp:sp>
    <dsp:sp modelId="{EBDE1D73-1574-4B2E-BEF5-F925673DFCB9}">
      <dsp:nvSpPr>
        <dsp:cNvPr id="0" name=""/>
        <dsp:cNvSpPr/>
      </dsp:nvSpPr>
      <dsp:spPr>
        <a:xfrm>
          <a:off x="4137649" y="2993634"/>
          <a:ext cx="1936518" cy="1664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191" tIns="176191" rIns="176191" bIns="176191" numCol="1" spcCol="1270" anchor="ctr" anchorCtr="0">
          <a:noAutofit/>
        </a:bodyPr>
        <a:lstStyle/>
        <a:p>
          <a:pPr marL="0" lvl="0" indent="0" algn="l" defTabSz="488950">
            <a:lnSpc>
              <a:spcPct val="90000"/>
            </a:lnSpc>
            <a:spcBef>
              <a:spcPct val="0"/>
            </a:spcBef>
            <a:spcAft>
              <a:spcPct val="35000"/>
            </a:spcAft>
            <a:buFont typeface="Arial" panose="020B0604020202020204" pitchFamily="34" charset="0"/>
            <a:buNone/>
          </a:pPr>
          <a:r>
            <a:rPr lang="pt-PT" sz="1100" kern="1200" dirty="0">
              <a:latin typeface="+mj-lt"/>
            </a:rPr>
            <a:t>Usabilidade</a:t>
          </a:r>
          <a:endParaRPr lang="en-US" sz="1100" kern="1200" dirty="0">
            <a:latin typeface="+mj-lt"/>
          </a:endParaRPr>
        </a:p>
        <a:p>
          <a:pPr marL="0" lvl="0" indent="0" algn="l" defTabSz="488950">
            <a:lnSpc>
              <a:spcPct val="90000"/>
            </a:lnSpc>
            <a:spcBef>
              <a:spcPct val="0"/>
            </a:spcBef>
            <a:spcAft>
              <a:spcPct val="35000"/>
            </a:spcAft>
            <a:buFont typeface="Symbol" panose="05050102010706020507" pitchFamily="18" charset="2"/>
            <a:buNone/>
          </a:pPr>
          <a:r>
            <a:rPr lang="pt-PT" sz="1100" kern="1200">
              <a:latin typeface="+mj-lt"/>
            </a:rPr>
            <a:t>Fiabilidade</a:t>
          </a:r>
          <a:endParaRPr lang="en-US" sz="1100" kern="1200">
            <a:latin typeface="+mj-lt"/>
          </a:endParaRPr>
        </a:p>
        <a:p>
          <a:pPr marL="0" lvl="0" indent="0" algn="l" defTabSz="488950">
            <a:lnSpc>
              <a:spcPct val="90000"/>
            </a:lnSpc>
            <a:spcBef>
              <a:spcPct val="0"/>
            </a:spcBef>
            <a:spcAft>
              <a:spcPct val="35000"/>
            </a:spcAft>
            <a:buFont typeface="Symbol" panose="05050102010706020507" pitchFamily="18" charset="2"/>
            <a:buNone/>
          </a:pPr>
          <a:r>
            <a:rPr lang="pt-PT" sz="1100" kern="1200" dirty="0">
              <a:latin typeface="+mj-lt"/>
            </a:rPr>
            <a:t>Segurança</a:t>
          </a:r>
          <a:endParaRPr lang="en-US" sz="1100" kern="1200" dirty="0">
            <a:latin typeface="+mj-lt"/>
          </a:endParaRPr>
        </a:p>
        <a:p>
          <a:pPr marL="0" lvl="0" indent="0" algn="l" defTabSz="488950">
            <a:lnSpc>
              <a:spcPct val="90000"/>
            </a:lnSpc>
            <a:spcBef>
              <a:spcPct val="0"/>
            </a:spcBef>
            <a:spcAft>
              <a:spcPct val="35000"/>
            </a:spcAft>
            <a:buFont typeface="Symbol" panose="05050102010706020507" pitchFamily="18" charset="2"/>
            <a:buNone/>
          </a:pPr>
          <a:r>
            <a:rPr lang="pt-PT" sz="1100" kern="1200" dirty="0">
              <a:latin typeface="+mj-lt"/>
            </a:rPr>
            <a:t>Eficiência</a:t>
          </a:r>
          <a:endParaRPr lang="en-US" sz="1100" kern="1200" dirty="0">
            <a:latin typeface="+mj-lt"/>
          </a:endParaRPr>
        </a:p>
        <a:p>
          <a:pPr marL="0" lvl="0" indent="0" algn="l" defTabSz="488950">
            <a:lnSpc>
              <a:spcPct val="90000"/>
            </a:lnSpc>
            <a:spcBef>
              <a:spcPct val="0"/>
            </a:spcBef>
            <a:spcAft>
              <a:spcPct val="35000"/>
            </a:spcAft>
            <a:buFont typeface="Symbol" panose="05050102010706020507" pitchFamily="18" charset="2"/>
            <a:buNone/>
          </a:pPr>
          <a:r>
            <a:rPr lang="pt-PT" sz="1100" kern="1200" dirty="0">
              <a:latin typeface="+mj-lt"/>
            </a:rPr>
            <a:t>Disponibilidade</a:t>
          </a:r>
          <a:endParaRPr lang="en-US" sz="1100" kern="1200" dirty="0">
            <a:latin typeface="+mj-lt"/>
          </a:endParaRPr>
        </a:p>
        <a:p>
          <a:pPr marL="0" lvl="0" indent="0" algn="l" defTabSz="488950">
            <a:lnSpc>
              <a:spcPct val="90000"/>
            </a:lnSpc>
            <a:spcBef>
              <a:spcPct val="0"/>
            </a:spcBef>
            <a:spcAft>
              <a:spcPct val="35000"/>
            </a:spcAft>
            <a:buFont typeface="Symbol" panose="05050102010706020507" pitchFamily="18" charset="2"/>
            <a:buNone/>
          </a:pPr>
          <a:r>
            <a:rPr lang="pt-PT" sz="1100" kern="1200" dirty="0">
              <a:latin typeface="+mj-lt"/>
            </a:rPr>
            <a:t>Ambiente</a:t>
          </a:r>
          <a:endParaRPr lang="en-US" sz="1100" kern="1200" dirty="0">
            <a:latin typeface="+mj-lt"/>
          </a:endParaRPr>
        </a:p>
        <a:p>
          <a:pPr marL="0" lvl="0" indent="0" algn="l" defTabSz="488950">
            <a:lnSpc>
              <a:spcPct val="90000"/>
            </a:lnSpc>
            <a:spcBef>
              <a:spcPct val="0"/>
            </a:spcBef>
            <a:spcAft>
              <a:spcPct val="35000"/>
            </a:spcAft>
            <a:buFont typeface="Symbol" panose="05050102010706020507" pitchFamily="18" charset="2"/>
            <a:buNone/>
          </a:pPr>
          <a:r>
            <a:rPr lang="pt-PT" sz="1100" kern="1200" dirty="0">
              <a:latin typeface="+mj-lt"/>
            </a:rPr>
            <a:t>Desenvolvimento</a:t>
          </a:r>
          <a:endParaRPr lang="en-US" sz="1100" kern="1200" dirty="0">
            <a:latin typeface="+mj-lt"/>
          </a:endParaRPr>
        </a:p>
      </dsp:txBody>
      <dsp:txXfrm>
        <a:off x="4137649" y="2993634"/>
        <a:ext cx="1936518" cy="16648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27068"/>
          <a:ext cx="363378" cy="4287923"/>
        </a:xfrm>
        <a:prstGeom prst="round2SameRect">
          <a:avLst/>
        </a:prstGeom>
        <a:solidFill>
          <a:schemeClr val="accent1">
            <a:shade val="80000"/>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PT" sz="1100" b="1" kern="1200" dirty="0"/>
            <a:t>Outubro de 2021</a:t>
          </a:r>
          <a:endParaRPr lang="pt-pt" sz="1100" b="1" kern="1200" dirty="0"/>
        </a:p>
      </dsp:txBody>
      <dsp:txXfrm rot="5400000">
        <a:off x="383522" y="1652943"/>
        <a:ext cx="4270184"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rtlCol="0" anchor="b" anchorCtr="1">
          <a:noAutofit/>
        </a:bodyPr>
        <a:lstStyle/>
        <a:p>
          <a:pPr marL="0" lvl="0" indent="0" algn="ctr" defTabSz="533400" rtl="0">
            <a:lnSpc>
              <a:spcPct val="90000"/>
            </a:lnSpc>
            <a:spcBef>
              <a:spcPct val="0"/>
            </a:spcBef>
            <a:spcAft>
              <a:spcPct val="35000"/>
            </a:spcAft>
            <a:buNone/>
          </a:pPr>
          <a:r>
            <a:rPr lang="pt-PT" sz="1200" b="1" kern="1200" dirty="0">
              <a:solidFill>
                <a:schemeClr val="tx1">
                  <a:lumMod val="85000"/>
                  <a:lumOff val="15000"/>
                </a:schemeClr>
              </a:solidFill>
            </a:rPr>
            <a:t>Estudo do problema, análise de mercado, realização de Mockups e avaliação do Design</a:t>
          </a:r>
          <a:endParaRPr lang="pt-pt" sz="1200" b="1" kern="1200" dirty="0">
            <a:solidFill>
              <a:schemeClr val="tx1">
                <a:lumMod val="85000"/>
                <a:lumOff val="15000"/>
              </a:schemeClr>
            </a:solidFill>
          </a:endParaRP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5141"/>
            <a:satOff val="941"/>
            <a:lumOff val="9312"/>
            <a:alphaOff val="0"/>
          </a:schemeClr>
        </a:solidFill>
        <a:ln w="15875" cap="flat" cmpd="sng" algn="ctr">
          <a:solidFill>
            <a:schemeClr val="accent1">
              <a:shade val="80000"/>
              <a:hueOff val="25141"/>
              <a:satOff val="941"/>
              <a:lumOff val="931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pt" sz="1100" b="1" kern="1200" dirty="0"/>
            <a:t>Novembro e Dezembro de 2021 e Janeiro de 2022</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rtlCol="0" anchor="t" anchorCtr="1">
          <a:noAutofit/>
        </a:bodyPr>
        <a:lstStyle/>
        <a:p>
          <a:pPr marL="0" lvl="0" indent="0" algn="ctr" defTabSz="533400" rtl="0">
            <a:lnSpc>
              <a:spcPct val="90000"/>
            </a:lnSpc>
            <a:spcBef>
              <a:spcPct val="0"/>
            </a:spcBef>
            <a:spcAft>
              <a:spcPct val="35000"/>
            </a:spcAft>
            <a:buNone/>
          </a:pPr>
          <a:r>
            <a:rPr lang="pt-PT" sz="1200" b="1" kern="1200" dirty="0">
              <a:solidFill>
                <a:schemeClr val="tx1">
                  <a:lumMod val="85000"/>
                  <a:lumOff val="15000"/>
                </a:schemeClr>
              </a:solidFill>
            </a:rPr>
            <a:t>Desenvolvimento Programático do Projeto, correções de erros e bugs e escrita do relatório</a:t>
          </a:r>
          <a:endParaRPr lang="pt-pt" sz="1200" b="1" kern="1200" dirty="0">
            <a:solidFill>
              <a:schemeClr val="tx1">
                <a:lumMod val="85000"/>
                <a:lumOff val="15000"/>
              </a:schemeClr>
            </a:solidFill>
          </a:endParaRP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5141"/>
            <a:satOff val="941"/>
            <a:lumOff val="931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50283"/>
            <a:satOff val="1882"/>
            <a:lumOff val="18624"/>
            <a:alphaOff val="0"/>
          </a:schemeClr>
        </a:solidFill>
        <a:ln w="15875" cap="flat" cmpd="sng" algn="ctr">
          <a:solidFill>
            <a:schemeClr val="accent1">
              <a:shade val="80000"/>
              <a:hueOff val="50283"/>
              <a:satOff val="1882"/>
              <a:lumOff val="1862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pt" sz="1100" b="1" kern="1200" dirty="0"/>
            <a:t>24 de Janeiro de 2022</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rtlCol="0" anchor="b" anchorCtr="1">
          <a:noAutofit/>
        </a:bodyPr>
        <a:lstStyle/>
        <a:p>
          <a:pPr marL="0" lvl="0" indent="0" algn="ctr" defTabSz="533400" rtl="0">
            <a:lnSpc>
              <a:spcPct val="90000"/>
            </a:lnSpc>
            <a:spcBef>
              <a:spcPct val="0"/>
            </a:spcBef>
            <a:spcAft>
              <a:spcPct val="35000"/>
            </a:spcAft>
            <a:buNone/>
          </a:pPr>
          <a:r>
            <a:rPr lang="pt-PT" sz="1200" b="1" kern="1200" dirty="0">
              <a:solidFill>
                <a:schemeClr val="tx1">
                  <a:lumMod val="85000"/>
                  <a:lumOff val="15000"/>
                </a:schemeClr>
              </a:solidFill>
            </a:rPr>
            <a:t>Entrega do Projeto </a:t>
          </a:r>
          <a:endParaRPr lang="pt-pt" sz="1200" b="1" kern="1200" dirty="0">
            <a:solidFill>
              <a:schemeClr val="tx1">
                <a:lumMod val="85000"/>
                <a:lumOff val="15000"/>
              </a:schemeClr>
            </a:solidFill>
          </a:endParaRP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50283"/>
            <a:satOff val="1882"/>
            <a:lumOff val="1862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Marcador de Posição d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B928736-AA0B-442D-A1AF-8261F7034BF9}" type="datetime1">
              <a:rPr lang="pt-PT" smtClean="0"/>
              <a:t>23/01/2022</a:t>
            </a:fld>
            <a:endParaRPr lang="en-US" dirty="0"/>
          </a:p>
        </p:txBody>
      </p:sp>
      <p:sp>
        <p:nvSpPr>
          <p:cNvPr id="4" name="Marcador de Posição do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Marcador de Posição do Número do Diapositivo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‹nº›</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CD4F8076-E201-4AD9-9292-9CDC6E4C499D}" type="datetime1">
              <a:rPr lang="pt-PT" smtClean="0"/>
              <a:t>23/01/2022</a:t>
            </a:fld>
            <a:endParaRPr lang="en-US"/>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pt"/>
              <a:t>Clique para editar os Estilos de texto do modelo global</a:t>
            </a:r>
            <a:endParaRPr lang="en-US"/>
          </a:p>
          <a:p>
            <a:pPr lvl="1" rtl="0"/>
            <a:r>
              <a:rPr lang="pt-pt"/>
              <a:t>Segundo nível</a:t>
            </a:r>
          </a:p>
          <a:p>
            <a:pPr lvl="2" rtl="0"/>
            <a:r>
              <a:rPr lang="pt-pt"/>
              <a:t>Terceiro nível</a:t>
            </a:r>
          </a:p>
          <a:p>
            <a:pPr lvl="3" rtl="0"/>
            <a:r>
              <a:rPr lang="pt-pt"/>
              <a:t>Quarto nível</a:t>
            </a:r>
          </a:p>
          <a:p>
            <a:pPr lvl="4" rtl="0"/>
            <a:r>
              <a:rPr lang="pt-pt"/>
              <a:t>Quinto nível</a:t>
            </a:r>
            <a:endParaRPr lang="en-US"/>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‹nº›</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hasCustomPrompt="1"/>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pt-pt" dirty="0"/>
              <a:t>Clique para editar o estilo do título do Modelo Global</a:t>
            </a:r>
            <a:endParaRPr lang="en-US" dirty="0"/>
          </a:p>
        </p:txBody>
      </p:sp>
      <p:sp>
        <p:nvSpPr>
          <p:cNvPr id="3" name="Subtítulo 2"/>
          <p:cNvSpPr>
            <a:spLocks noGrp="1"/>
          </p:cNvSpPr>
          <p:nvPr>
            <p:ph type="subTitle" idx="1"/>
          </p:nvPr>
        </p:nvSpPr>
        <p:spPr>
          <a:xfrm>
            <a:off x="1100051" y="4645152"/>
            <a:ext cx="10058400" cy="1143000"/>
          </a:xfrm>
        </p:spPr>
        <p:txBody>
          <a:bodyPr lIns="91440" rIns="91440" rtlCol="0">
            <a:normAutofit/>
          </a:bodyPr>
          <a:lstStyle>
            <a:lvl1pPr marL="0" indent="0" algn="l">
              <a:buNone/>
              <a:defRPr sz="23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pt-PT"/>
              <a:t>Clique para editar o estilo de subtítulo do Modelo Global</a:t>
            </a:r>
            <a:endParaRPr lang="en-US" dirty="0"/>
          </a:p>
        </p:txBody>
      </p:sp>
      <p:cxnSp>
        <p:nvCxnSpPr>
          <p:cNvPr id="9" name="Conexão Reta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Marcador de Posição da Data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9CED0CAB-5C98-4633-8227-766380E8BC6E}" type="datetime1">
              <a:rPr lang="pt-PT" smtClean="0"/>
              <a:t>23/01/2022</a:t>
            </a:fld>
            <a:endParaRPr lang="en-US" dirty="0"/>
          </a:p>
        </p:txBody>
      </p:sp>
      <p:sp>
        <p:nvSpPr>
          <p:cNvPr id="5" name="Marcador de Posição do Rodapé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Marcador de Posição do Número do Diapositivo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lvl1pPr>
              <a:defRPr/>
            </a:lvl1pPr>
          </a:lstStyle>
          <a:p>
            <a:pPr rtl="0"/>
            <a:r>
              <a:rPr lang="pt-pt" dirty="0"/>
              <a:t>Clique para editar o estilo do título do Modelo Global</a:t>
            </a:r>
            <a:endParaRPr lang="en-US" dirty="0"/>
          </a:p>
        </p:txBody>
      </p:sp>
      <p:sp>
        <p:nvSpPr>
          <p:cNvPr id="3" name="Marcador de Posição de Texto Vertical 2"/>
          <p:cNvSpPr>
            <a:spLocks noGrp="1"/>
          </p:cNvSpPr>
          <p:nvPr>
            <p:ph type="body" orient="vert" idx="1" hasCustomPrompt="1"/>
          </p:nvPr>
        </p:nvSpPr>
        <p:spPr/>
        <p:txBody>
          <a:bodyPr vert="eaVert" lIns="45720" tIns="0" rIns="45720" bIns="0" rtlCol="0"/>
          <a:lstStyle>
            <a:lvl1pPr>
              <a:defRPr/>
            </a:lvl1pPr>
          </a:lstStyle>
          <a:p>
            <a:pPr lvl="0" rtl="0"/>
            <a:r>
              <a:rPr lang="pt-pt" dirty="0"/>
              <a:t>Clique para editar os Estilos de texto do modelo global</a:t>
            </a:r>
          </a:p>
          <a:p>
            <a:pPr lvl="1" rtl="0"/>
            <a:r>
              <a:rPr lang="pt-pt" dirty="0"/>
              <a:t>Segundo nível</a:t>
            </a:r>
          </a:p>
          <a:p>
            <a:pPr lvl="2" rtl="0"/>
            <a:r>
              <a:rPr lang="pt-pt" dirty="0"/>
              <a:t>Terceiro nível</a:t>
            </a:r>
          </a:p>
          <a:p>
            <a:pPr lvl="3" rtl="0"/>
            <a:r>
              <a:rPr lang="pt-pt" dirty="0"/>
              <a:t>Quarto nível</a:t>
            </a:r>
          </a:p>
          <a:p>
            <a:pPr lvl="4" rtl="0"/>
            <a:r>
              <a:rPr lang="pt-pt" dirty="0"/>
              <a:t>Quinto nível</a:t>
            </a:r>
            <a:endParaRPr lang="en-US" dirty="0"/>
          </a:p>
        </p:txBody>
      </p:sp>
      <p:sp>
        <p:nvSpPr>
          <p:cNvPr id="7" name="Marcador de Posição da Data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8222BAA2-AC6B-4746-8053-EDC8606E535A}" type="datetime1">
              <a:rPr lang="pt-PT" smtClean="0"/>
              <a:t>23/01/2022</a:t>
            </a:fld>
            <a:endParaRPr lang="en-US" dirty="0"/>
          </a:p>
        </p:txBody>
      </p:sp>
      <p:sp>
        <p:nvSpPr>
          <p:cNvPr id="8" name="Marcador de Posição do Rodapé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Marcador de Posição do Número do Diapositivo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Vertical 1"/>
          <p:cNvSpPr>
            <a:spLocks noGrp="1"/>
          </p:cNvSpPr>
          <p:nvPr>
            <p:ph type="title" orient="vert" hasCustomPrompt="1"/>
          </p:nvPr>
        </p:nvSpPr>
        <p:spPr>
          <a:xfrm>
            <a:off x="8724900" y="412302"/>
            <a:ext cx="2628900" cy="5759898"/>
          </a:xfrm>
        </p:spPr>
        <p:txBody>
          <a:bodyPr vert="eaVert" rtlCol="0"/>
          <a:lstStyle>
            <a:lvl1pPr>
              <a:defRPr/>
            </a:lvl1pPr>
          </a:lstStyle>
          <a:p>
            <a:pPr rtl="0"/>
            <a:r>
              <a:rPr lang="pt-pt" dirty="0"/>
              <a:t>Clique para editar o estilo do título do Modelo Global</a:t>
            </a:r>
            <a:endParaRPr lang="en-US" dirty="0"/>
          </a:p>
        </p:txBody>
      </p:sp>
      <p:sp>
        <p:nvSpPr>
          <p:cNvPr id="3" name="Marcador de Posição de Texto Vertical 2"/>
          <p:cNvSpPr>
            <a:spLocks noGrp="1"/>
          </p:cNvSpPr>
          <p:nvPr>
            <p:ph type="body" orient="vert" idx="1"/>
          </p:nvPr>
        </p:nvSpPr>
        <p:spPr>
          <a:xfrm>
            <a:off x="838200" y="412302"/>
            <a:ext cx="7734300" cy="5759898"/>
          </a:xfrm>
        </p:spPr>
        <p:txBody>
          <a:bodyPr vert="eaVert" lIns="45720" tIns="0" rIns="45720" bIns="0" rtlCol="0"/>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7" name="Marcador de Posição da Data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8EDC9CF0-46A2-4AC7-9FA2-8EC67FAC0032}" type="datetime1">
              <a:rPr lang="pt-PT" smtClean="0"/>
              <a:t>23/01/2022</a:t>
            </a:fld>
            <a:endParaRPr lang="en-US" dirty="0"/>
          </a:p>
        </p:txBody>
      </p:sp>
      <p:sp>
        <p:nvSpPr>
          <p:cNvPr id="8" name="Marcador de Posição do Rodapé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Marcador de Posição do Número do Diapositivo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lvl1pPr>
              <a:defRPr/>
            </a:lvl1pPr>
          </a:lstStyle>
          <a:p>
            <a:pPr rtl="0"/>
            <a:r>
              <a:rPr lang="pt-pt" dirty="0"/>
              <a:t>Clique para editar o estilo do título do Modelo Global</a:t>
            </a:r>
            <a:endParaRPr lang="en-US" dirty="0"/>
          </a:p>
        </p:txBody>
      </p:sp>
      <p:sp>
        <p:nvSpPr>
          <p:cNvPr id="3" name="Marcador de Posição de Conteúdo 2"/>
          <p:cNvSpPr>
            <a:spLocks noGrp="1"/>
          </p:cNvSpPr>
          <p:nvPr>
            <p:ph idx="1"/>
          </p:nvPr>
        </p:nvSpPr>
        <p:spPr/>
        <p:txBody>
          <a:bodyPr rtlCol="0"/>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7" name="Marcador de Posição da Dat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BBC3D2EF-A9F1-401A-8C02-1662D96CBA0D}" type="datetime1">
              <a:rPr lang="pt-PT" smtClean="0"/>
              <a:t>23/01/2022</a:t>
            </a:fld>
            <a:endParaRPr lang="en-US" dirty="0"/>
          </a:p>
        </p:txBody>
      </p:sp>
      <p:sp>
        <p:nvSpPr>
          <p:cNvPr id="8" name="Marcador de Posição do Rodapé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Marcador de Posição do Número do Diapositivo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Pr>
        <a:solidFill>
          <a:schemeClr val="bg1"/>
        </a:solidFill>
        <a:effectLst/>
      </p:bgPr>
    </p:bg>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hasCustomPrompt="1"/>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pt-pt" dirty="0"/>
              <a:t>Clique para editar o estilo do título do Modelo Global</a:t>
            </a:r>
            <a:endParaRPr lang="en-US" dirty="0"/>
          </a:p>
        </p:txBody>
      </p:sp>
      <p:sp>
        <p:nvSpPr>
          <p:cNvPr id="3" name="Marcador de Posição do Texto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3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PT"/>
              <a:t>Clique para editar os estilos do texto de Modelo Global</a:t>
            </a:r>
          </a:p>
        </p:txBody>
      </p:sp>
      <p:cxnSp>
        <p:nvCxnSpPr>
          <p:cNvPr id="9" name="Conexão Reta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Marcador de Posição da Data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57582FB0-8268-4450-AEFB-7C755E727544}" type="datetime1">
              <a:rPr lang="pt-PT" smtClean="0"/>
              <a:t>23/01/2022</a:t>
            </a:fld>
            <a:endParaRPr lang="en-US" dirty="0"/>
          </a:p>
        </p:txBody>
      </p:sp>
      <p:sp>
        <p:nvSpPr>
          <p:cNvPr id="8" name="Marcador de Posição do Rodapé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Marcador de Posição do Número do Diapositivo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Título 7"/>
          <p:cNvSpPr>
            <a:spLocks noGrp="1"/>
          </p:cNvSpPr>
          <p:nvPr>
            <p:ph type="title" hasCustomPrompt="1"/>
          </p:nvPr>
        </p:nvSpPr>
        <p:spPr>
          <a:xfrm>
            <a:off x="1097280" y="286603"/>
            <a:ext cx="10058400" cy="1450757"/>
          </a:xfrm>
        </p:spPr>
        <p:txBody>
          <a:bodyPr rtlCol="0"/>
          <a:lstStyle>
            <a:lvl1pPr>
              <a:defRPr/>
            </a:lvl1pPr>
          </a:lstStyle>
          <a:p>
            <a:pPr rtl="0"/>
            <a:r>
              <a:rPr lang="pt-pt" dirty="0"/>
              <a:t>Clique para editar o estilo do título do Modelo Global</a:t>
            </a:r>
            <a:endParaRPr lang="en-US" dirty="0"/>
          </a:p>
        </p:txBody>
      </p:sp>
      <p:sp>
        <p:nvSpPr>
          <p:cNvPr id="3" name="Marcador de Posição de Conteúdo 2"/>
          <p:cNvSpPr>
            <a:spLocks noGrp="1"/>
          </p:cNvSpPr>
          <p:nvPr>
            <p:ph sz="half" idx="1" hasCustomPrompt="1"/>
          </p:nvPr>
        </p:nvSpPr>
        <p:spPr>
          <a:xfrm>
            <a:off x="1097280" y="2120900"/>
            <a:ext cx="4639736" cy="3748193"/>
          </a:xfrm>
        </p:spPr>
        <p:txBody>
          <a:bodyPr rtlCol="0"/>
          <a:lstStyle>
            <a:lvl1pPr>
              <a:defRPr/>
            </a:lvl1pPr>
          </a:lstStyle>
          <a:p>
            <a:pPr lvl="0" rtl="0"/>
            <a:r>
              <a:rPr lang="pt-pt" dirty="0"/>
              <a:t>Clique para editar os Estilos de texto do modelo global</a:t>
            </a:r>
          </a:p>
          <a:p>
            <a:pPr lvl="1" rtl="0"/>
            <a:r>
              <a:rPr lang="pt-pt" dirty="0"/>
              <a:t>Segundo nível</a:t>
            </a:r>
          </a:p>
          <a:p>
            <a:pPr lvl="2" rtl="0"/>
            <a:r>
              <a:rPr lang="pt-pt" dirty="0"/>
              <a:t>Terceiro nível</a:t>
            </a:r>
          </a:p>
          <a:p>
            <a:pPr lvl="3" rtl="0"/>
            <a:r>
              <a:rPr lang="pt-pt" dirty="0"/>
              <a:t>Quarto nível</a:t>
            </a:r>
          </a:p>
          <a:p>
            <a:pPr lvl="4" rtl="0"/>
            <a:r>
              <a:rPr lang="pt-pt" dirty="0"/>
              <a:t>Quinto nível</a:t>
            </a:r>
            <a:endParaRPr lang="en-US" dirty="0"/>
          </a:p>
        </p:txBody>
      </p:sp>
      <p:sp>
        <p:nvSpPr>
          <p:cNvPr id="4" name="Marcador de Posição de Conteúdo 3"/>
          <p:cNvSpPr>
            <a:spLocks noGrp="1"/>
          </p:cNvSpPr>
          <p:nvPr>
            <p:ph sz="half" idx="2" hasCustomPrompt="1"/>
          </p:nvPr>
        </p:nvSpPr>
        <p:spPr>
          <a:xfrm>
            <a:off x="6515944" y="2120900"/>
            <a:ext cx="4639736" cy="3748194"/>
          </a:xfrm>
        </p:spPr>
        <p:txBody>
          <a:bodyPr rtlCol="0"/>
          <a:lstStyle>
            <a:lvl1pPr>
              <a:defRPr/>
            </a:lvl1pPr>
          </a:lstStyle>
          <a:p>
            <a:pPr lvl="0" rtl="0"/>
            <a:r>
              <a:rPr lang="pt-pt" dirty="0"/>
              <a:t>Clique para editar os Estilos de texto do modelo global</a:t>
            </a:r>
          </a:p>
          <a:p>
            <a:pPr lvl="1" rtl="0"/>
            <a:r>
              <a:rPr lang="pt-pt" dirty="0"/>
              <a:t>Segundo nível</a:t>
            </a:r>
          </a:p>
          <a:p>
            <a:pPr lvl="2" rtl="0"/>
            <a:r>
              <a:rPr lang="pt-pt" dirty="0"/>
              <a:t>Terceiro nível</a:t>
            </a:r>
          </a:p>
          <a:p>
            <a:pPr lvl="3" rtl="0"/>
            <a:r>
              <a:rPr lang="pt-pt" dirty="0"/>
              <a:t>Quarto nível</a:t>
            </a:r>
          </a:p>
          <a:p>
            <a:pPr lvl="4" rtl="0"/>
            <a:r>
              <a:rPr lang="pt-pt" dirty="0"/>
              <a:t>Quinto nível</a:t>
            </a:r>
            <a:endParaRPr lang="en-US" dirty="0"/>
          </a:p>
        </p:txBody>
      </p:sp>
      <p:sp>
        <p:nvSpPr>
          <p:cNvPr id="2" name="Marcador de Posição da Data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56E0A07F-0364-433A-B636-12526FBF2765}" type="datetime1">
              <a:rPr lang="pt-PT" smtClean="0"/>
              <a:t>23/01/2022</a:t>
            </a:fld>
            <a:endParaRPr lang="en-US" dirty="0"/>
          </a:p>
        </p:txBody>
      </p:sp>
      <p:sp>
        <p:nvSpPr>
          <p:cNvPr id="9" name="Marcador de Posição do Rodapé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Marcador de Posição do Número do Diapositivo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ítulo 9"/>
          <p:cNvSpPr>
            <a:spLocks noGrp="1"/>
          </p:cNvSpPr>
          <p:nvPr>
            <p:ph type="title" hasCustomPrompt="1"/>
          </p:nvPr>
        </p:nvSpPr>
        <p:spPr>
          <a:xfrm>
            <a:off x="1097280" y="286603"/>
            <a:ext cx="10058400" cy="1450757"/>
          </a:xfrm>
        </p:spPr>
        <p:txBody>
          <a:bodyPr rtlCol="0"/>
          <a:lstStyle>
            <a:lvl1pPr>
              <a:defRPr/>
            </a:lvl1pPr>
          </a:lstStyle>
          <a:p>
            <a:pPr rtl="0"/>
            <a:r>
              <a:rPr lang="pt-pt" dirty="0"/>
              <a:t>Clique para editar o estilo do título do Modelo Global</a:t>
            </a:r>
            <a:endParaRPr lang="en-US" dirty="0"/>
          </a:p>
        </p:txBody>
      </p:sp>
      <p:sp>
        <p:nvSpPr>
          <p:cNvPr id="3" name="Marcador de Posição do Texto 2"/>
          <p:cNvSpPr>
            <a:spLocks noGrp="1"/>
          </p:cNvSpPr>
          <p:nvPr>
            <p:ph type="body" idx="1" hasCustomPrompt="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pt" dirty="0"/>
              <a:t>Clique para editar os estilos de texto do Modelo Global</a:t>
            </a:r>
          </a:p>
        </p:txBody>
      </p:sp>
      <p:sp>
        <p:nvSpPr>
          <p:cNvPr id="4" name="Marcador de Posição de Conteúdo 3"/>
          <p:cNvSpPr>
            <a:spLocks noGrp="1"/>
          </p:cNvSpPr>
          <p:nvPr>
            <p:ph sz="half" idx="2" hasCustomPrompt="1"/>
          </p:nvPr>
        </p:nvSpPr>
        <p:spPr>
          <a:xfrm>
            <a:off x="1097280" y="2958274"/>
            <a:ext cx="4639736" cy="2910821"/>
          </a:xfrm>
        </p:spPr>
        <p:txBody>
          <a:bodyPr rtlCol="0"/>
          <a:lstStyle>
            <a:lvl1pPr>
              <a:defRPr/>
            </a:lvl1pPr>
          </a:lstStyle>
          <a:p>
            <a:pPr lvl="0" rtl="0"/>
            <a:r>
              <a:rPr lang="pt-pt" dirty="0"/>
              <a:t>Clique para editar os Estilos de texto do modelo global</a:t>
            </a:r>
          </a:p>
          <a:p>
            <a:pPr lvl="1" rtl="0"/>
            <a:r>
              <a:rPr lang="pt-pt" dirty="0"/>
              <a:t>Segundo nível</a:t>
            </a:r>
          </a:p>
          <a:p>
            <a:pPr lvl="2" rtl="0"/>
            <a:r>
              <a:rPr lang="pt-pt" dirty="0"/>
              <a:t>Terceiro nível</a:t>
            </a:r>
          </a:p>
          <a:p>
            <a:pPr lvl="3" rtl="0"/>
            <a:r>
              <a:rPr lang="pt-pt" dirty="0"/>
              <a:t>Quarto nível</a:t>
            </a:r>
          </a:p>
          <a:p>
            <a:pPr lvl="4" rtl="0"/>
            <a:r>
              <a:rPr lang="pt-pt" dirty="0"/>
              <a:t>Quinto nível</a:t>
            </a:r>
            <a:endParaRPr lang="en-US" dirty="0"/>
          </a:p>
        </p:txBody>
      </p:sp>
      <p:sp>
        <p:nvSpPr>
          <p:cNvPr id="5" name="Marcador de Posição do Texto 4"/>
          <p:cNvSpPr>
            <a:spLocks noGrp="1"/>
          </p:cNvSpPr>
          <p:nvPr>
            <p:ph type="body" sz="quarter" idx="3" hasCustomPrompt="1"/>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pt" dirty="0"/>
              <a:t>Clique para editar os estilos de texto do Modelo Global</a:t>
            </a:r>
          </a:p>
        </p:txBody>
      </p:sp>
      <p:sp>
        <p:nvSpPr>
          <p:cNvPr id="6" name="Marcador de Posição de Conteúdo 5"/>
          <p:cNvSpPr>
            <a:spLocks noGrp="1"/>
          </p:cNvSpPr>
          <p:nvPr>
            <p:ph sz="quarter" idx="4" hasCustomPrompt="1"/>
          </p:nvPr>
        </p:nvSpPr>
        <p:spPr>
          <a:xfrm>
            <a:off x="6515944" y="2958273"/>
            <a:ext cx="4639736" cy="2910821"/>
          </a:xfrm>
        </p:spPr>
        <p:txBody>
          <a:bodyPr rtlCol="0"/>
          <a:lstStyle>
            <a:lvl1pPr>
              <a:defRPr/>
            </a:lvl1pPr>
          </a:lstStyle>
          <a:p>
            <a:pPr lvl="0" rtl="0"/>
            <a:r>
              <a:rPr lang="pt-pt" dirty="0"/>
              <a:t>Clique para editar os estilos de texto do Modelo Global</a:t>
            </a:r>
          </a:p>
          <a:p>
            <a:pPr lvl="1" rtl="0"/>
            <a:r>
              <a:rPr lang="pt-pt" dirty="0"/>
              <a:t>Segundo nível</a:t>
            </a:r>
          </a:p>
          <a:p>
            <a:pPr lvl="2" rtl="0"/>
            <a:r>
              <a:rPr lang="pt-pt" dirty="0"/>
              <a:t>Terceiro nível</a:t>
            </a:r>
          </a:p>
          <a:p>
            <a:pPr lvl="3" rtl="0"/>
            <a:r>
              <a:rPr lang="pt-pt" dirty="0"/>
              <a:t>Quarto nível</a:t>
            </a:r>
          </a:p>
          <a:p>
            <a:pPr lvl="4" rtl="0"/>
            <a:r>
              <a:rPr lang="pt-pt" dirty="0"/>
              <a:t>Quinto nível</a:t>
            </a:r>
            <a:endParaRPr lang="en-US" dirty="0"/>
          </a:p>
        </p:txBody>
      </p:sp>
      <p:sp>
        <p:nvSpPr>
          <p:cNvPr id="2" name="Marcador de Posição da Data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125BCC9B-3D00-4038-B827-05429894F1D1}" type="datetime1">
              <a:rPr lang="pt-PT" smtClean="0"/>
              <a:t>23/01/2022</a:t>
            </a:fld>
            <a:endParaRPr lang="en-US" dirty="0"/>
          </a:p>
        </p:txBody>
      </p:sp>
      <p:sp>
        <p:nvSpPr>
          <p:cNvPr id="11" name="Marcador de Posição do Rodapé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Marcador de Posição do Número do Diapositivo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lvl1pPr>
              <a:defRPr/>
            </a:lvl1pPr>
          </a:lstStyle>
          <a:p>
            <a:pPr rtl="0"/>
            <a:r>
              <a:rPr lang="pt-pt" dirty="0"/>
              <a:t>Clique para editar o estilo do título do Modelo Global</a:t>
            </a:r>
            <a:endParaRPr lang="en-US" dirty="0"/>
          </a:p>
        </p:txBody>
      </p:sp>
      <p:sp>
        <p:nvSpPr>
          <p:cNvPr id="6" name="Marcador de Posição da Data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CE5B8D0D-025A-4217-B697-16EEC070DDC8}" type="datetime1">
              <a:rPr lang="pt-PT" smtClean="0"/>
              <a:t>23/01/2022</a:t>
            </a:fld>
            <a:endParaRPr lang="en-US" dirty="0"/>
          </a:p>
        </p:txBody>
      </p:sp>
      <p:sp>
        <p:nvSpPr>
          <p:cNvPr id="7" name="Marcador de Posição do Rodapé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Marcador de Posição do Número do Diapositivo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Posição da Data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FA763092-FB88-4F2E-B7A9-6AD9CA079CD0}" type="datetime1">
              <a:rPr lang="pt-PT" smtClean="0"/>
              <a:t>23/01/2022</a:t>
            </a:fld>
            <a:endParaRPr lang="en-US" dirty="0"/>
          </a:p>
        </p:txBody>
      </p:sp>
      <p:sp>
        <p:nvSpPr>
          <p:cNvPr id="3" name="Marcador de Posição do Rodapé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Marcador de Posição do Número do Diapositivo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pt-PT"/>
              <a:t>Clique para editar o estilo de título do Modelo Global</a:t>
            </a:r>
            <a:endParaRPr lang="en-US" dirty="0"/>
          </a:p>
        </p:txBody>
      </p:sp>
      <p:sp>
        <p:nvSpPr>
          <p:cNvPr id="3" name="Marcador de Posição de Conteúdo 2"/>
          <p:cNvSpPr>
            <a:spLocks noGrp="1"/>
          </p:cNvSpPr>
          <p:nvPr>
            <p:ph idx="1"/>
          </p:nvPr>
        </p:nvSpPr>
        <p:spPr>
          <a:xfrm>
            <a:off x="5458984" y="812799"/>
            <a:ext cx="5928344" cy="5294757"/>
          </a:xfrm>
        </p:spPr>
        <p:txBody>
          <a:bodyPr rtlCol="0"/>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4" name="Marcador de Posição do Texto 3"/>
          <p:cNvSpPr>
            <a:spLocks noGrp="1"/>
          </p:cNvSpPr>
          <p:nvPr>
            <p:ph type="body" sz="half" idx="2" hasCustomPrompt="1"/>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pt" dirty="0"/>
              <a:t>Clique para editar os estilos de texto do Modelo Global</a:t>
            </a:r>
          </a:p>
        </p:txBody>
      </p:sp>
      <p:sp>
        <p:nvSpPr>
          <p:cNvPr id="5" name="Marcador de Posição da Data 4"/>
          <p:cNvSpPr>
            <a:spLocks noGrp="1"/>
          </p:cNvSpPr>
          <p:nvPr>
            <p:ph type="dt" sz="half" idx="10"/>
          </p:nvPr>
        </p:nvSpPr>
        <p:spPr>
          <a:xfrm>
            <a:off x="643464" y="6446520"/>
            <a:ext cx="3517568" cy="365125"/>
          </a:xfrm>
        </p:spPr>
        <p:txBody>
          <a:bodyPr rtlCol="0"/>
          <a:lstStyle>
            <a:lvl1pPr algn="l">
              <a:defRPr/>
            </a:lvl1pPr>
          </a:lstStyle>
          <a:p>
            <a:pPr rtl="0"/>
            <a:fld id="{E55777FD-C41C-4ED6-9788-E0BDB29FE28C}" type="datetime1">
              <a:rPr lang="pt-PT" smtClean="0"/>
              <a:t>23/01/2022</a:t>
            </a:fld>
            <a:endParaRPr lang="en-US" dirty="0"/>
          </a:p>
        </p:txBody>
      </p:sp>
      <p:sp>
        <p:nvSpPr>
          <p:cNvPr id="6" name="Marcador de Posição do Rodapé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Marcador de Posição do Número do Diapositivo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rtl="0"/>
              <a:t>‹nº›</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Posição da Imagem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PT"/>
              <a:t>Clique no ícone para adicionar uma imagem</a:t>
            </a:r>
            <a:endParaRPr lang="en-US" dirty="0"/>
          </a:p>
        </p:txBody>
      </p:sp>
      <p:sp>
        <p:nvSpPr>
          <p:cNvPr id="2" name="Título 1"/>
          <p:cNvSpPr>
            <a:spLocks noGrp="1"/>
          </p:cNvSpPr>
          <p:nvPr>
            <p:ph type="title"/>
          </p:nvPr>
        </p:nvSpPr>
        <p:spPr>
          <a:xfrm>
            <a:off x="1097279" y="4799362"/>
            <a:ext cx="10113645" cy="743682"/>
          </a:xfrm>
        </p:spPr>
        <p:txBody>
          <a:bodyPr tIns="0" bIns="0" rtlCol="0" anchor="b">
            <a:noAutofit/>
          </a:bodyPr>
          <a:lstStyle>
            <a:lvl1pPr>
              <a:defRPr sz="3100" b="0">
                <a:solidFill>
                  <a:srgbClr val="FFFFFF"/>
                </a:solidFill>
              </a:defRPr>
            </a:lvl1pPr>
          </a:lstStyle>
          <a:p>
            <a:pPr rtl="0"/>
            <a:r>
              <a:rPr lang="pt-PT"/>
              <a:t>Clique para editar o estilo de título do Modelo Global</a:t>
            </a:r>
            <a:endParaRPr lang="en-US" dirty="0"/>
          </a:p>
        </p:txBody>
      </p:sp>
      <p:sp>
        <p:nvSpPr>
          <p:cNvPr id="4" name="Marcador de Posição do Texto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PT"/>
              <a:t>Clique para editar os estilos do texto de Modelo Global</a:t>
            </a:r>
          </a:p>
        </p:txBody>
      </p:sp>
      <p:sp>
        <p:nvSpPr>
          <p:cNvPr id="5" name="Marcador de Posição da Data 4"/>
          <p:cNvSpPr>
            <a:spLocks noGrp="1"/>
          </p:cNvSpPr>
          <p:nvPr>
            <p:ph type="dt" sz="half" idx="10"/>
          </p:nvPr>
        </p:nvSpPr>
        <p:spPr/>
        <p:txBody>
          <a:bodyPr rtlCol="0"/>
          <a:lstStyle>
            <a:lvl1pPr>
              <a:defRPr/>
            </a:lvl1pPr>
          </a:lstStyle>
          <a:p>
            <a:pPr rtl="0"/>
            <a:fld id="{E2C937DC-1FD7-45E0-8375-82F139FBDB0A}" type="datetime1">
              <a:rPr lang="pt-PT" smtClean="0"/>
              <a:t>23/01/2022</a:t>
            </a:fld>
            <a:endParaRPr lang="en-US" dirty="0"/>
          </a:p>
        </p:txBody>
      </p:sp>
      <p:sp>
        <p:nvSpPr>
          <p:cNvPr id="6" name="Marcador de Posição do Rodapé 5"/>
          <p:cNvSpPr>
            <a:spLocks noGrp="1"/>
          </p:cNvSpPr>
          <p:nvPr>
            <p:ph type="ftr" sz="quarter" idx="11"/>
          </p:nvPr>
        </p:nvSpPr>
        <p:spPr>
          <a:xfrm>
            <a:off x="1097279" y="6446838"/>
            <a:ext cx="6818262" cy="365125"/>
          </a:xfrm>
        </p:spPr>
        <p:txBody>
          <a:bodyPr rtlCol="0"/>
          <a:lstStyle/>
          <a:p>
            <a:pPr algn="l" rtl="0"/>
            <a:endParaRPr lang="en-US" dirty="0"/>
          </a:p>
        </p:txBody>
      </p:sp>
      <p:sp>
        <p:nvSpPr>
          <p:cNvPr id="7" name="Marcador de Posição do Número do Diapositivo 6"/>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Posição do Título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pt-pt" dirty="0"/>
              <a:t>Clique para editar o estilo do título do Modelo Global</a:t>
            </a:r>
            <a:endParaRPr lang="en-US" dirty="0"/>
          </a:p>
        </p:txBody>
      </p:sp>
      <p:sp>
        <p:nvSpPr>
          <p:cNvPr id="3" name="Marcador de Posição do Texto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pt-pt"/>
              <a:t>Clique para editar os Estilos de texto do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4" name="Marcador de Posição da Data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1F5BAF06-A1C3-41CD-B482-A3F55490B9C6}" type="datetime1">
              <a:rPr lang="pt-PT" smtClean="0"/>
              <a:t>23/01/2022</a:t>
            </a:fld>
            <a:endParaRPr lang="en-US" dirty="0"/>
          </a:p>
        </p:txBody>
      </p:sp>
      <p:sp>
        <p:nvSpPr>
          <p:cNvPr id="5" name="Marcador de Posição do Rodapé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Marcador de Posição do Número do Diapositivo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‹nº›</a:t>
            </a:fld>
            <a:endParaRPr lang="en-US" dirty="0"/>
          </a:p>
        </p:txBody>
      </p:sp>
      <p:cxnSp>
        <p:nvCxnSpPr>
          <p:cNvPr id="10" name="Conexão Reta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svg"/></Relationships>
</file>

<file path=ppt/slides/_rels/slide1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36.sv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11.sv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svg"/></Relationships>
</file>

<file path=ppt/slides/_rels/slide7.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9.png"/><Relationship Id="rId7" Type="http://schemas.openxmlformats.org/officeDocument/2006/relationships/image" Target="../media/image12.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3.png"/><Relationship Id="rId7"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tângulo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ítulo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algn="ctr" rtl="0"/>
            <a:r>
              <a:rPr lang="pt-pt" sz="4800" dirty="0">
                <a:solidFill>
                  <a:srgbClr val="67AEAA"/>
                </a:solidFill>
              </a:rPr>
              <a:t>Apresentação de Projeto Final</a:t>
            </a:r>
          </a:p>
        </p:txBody>
      </p:sp>
      <p:sp>
        <p:nvSpPr>
          <p:cNvPr id="3" name="Subtítulo 2">
            <a:extLst>
              <a:ext uri="{FF2B5EF4-FFF2-40B4-BE49-F238E27FC236}">
                <a16:creationId xmlns:a16="http://schemas.microsoft.com/office/drawing/2014/main" id="{A8E9CFF2-3777-4FF4-A759-8491175B0B7C}"/>
              </a:ext>
            </a:extLst>
          </p:cNvPr>
          <p:cNvSpPr>
            <a:spLocks noGrp="1"/>
          </p:cNvSpPr>
          <p:nvPr>
            <p:ph type="subTitle" idx="1"/>
          </p:nvPr>
        </p:nvSpPr>
        <p:spPr>
          <a:xfrm>
            <a:off x="5598358" y="4637592"/>
            <a:ext cx="5636108" cy="537608"/>
          </a:xfrm>
        </p:spPr>
        <p:txBody>
          <a:bodyPr rtlCol="0">
            <a:normAutofit/>
          </a:bodyPr>
          <a:lstStyle/>
          <a:p>
            <a:pPr algn="ctr" rtl="0"/>
            <a:r>
              <a:rPr lang="pt-PT" sz="1800" dirty="0">
                <a:solidFill>
                  <a:schemeClr val="tx1">
                    <a:lumMod val="85000"/>
                    <a:lumOff val="15000"/>
                  </a:schemeClr>
                </a:solidFill>
              </a:rPr>
              <a:t>A</a:t>
            </a:r>
            <a:r>
              <a:rPr lang="pt-pt" sz="1800" dirty="0">
                <a:solidFill>
                  <a:schemeClr val="tx1">
                    <a:lumMod val="85000"/>
                    <a:lumOff val="15000"/>
                  </a:schemeClr>
                </a:solidFill>
              </a:rPr>
              <a:t>cesso móvel a sistemas de informação</a:t>
            </a:r>
          </a:p>
        </p:txBody>
      </p:sp>
      <p:pic>
        <p:nvPicPr>
          <p:cNvPr id="5" name="Imagem 4">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r="61819"/>
          <a:stretch/>
        </p:blipFill>
        <p:spPr>
          <a:xfrm>
            <a:off x="-23008" y="-25871"/>
            <a:ext cx="4663832" cy="6961502"/>
          </a:xfrm>
          <a:prstGeom prst="rect">
            <a:avLst/>
          </a:prstGeom>
        </p:spPr>
      </p:pic>
      <p:cxnSp>
        <p:nvCxnSpPr>
          <p:cNvPr id="24" name="Conexão Reta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8" name="Picture 2" descr="Logo_IPLeiriaCRV.pdf">
            <a:extLst>
              <a:ext uri="{FF2B5EF4-FFF2-40B4-BE49-F238E27FC236}">
                <a16:creationId xmlns:a16="http://schemas.microsoft.com/office/drawing/2014/main" id="{32EAA210-8C54-474A-8381-A8A0AE08797F}"/>
              </a:ext>
            </a:extLst>
          </p:cNvPr>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4742488" y="57813"/>
            <a:ext cx="3117850" cy="681990"/>
          </a:xfrm>
          <a:prstGeom prst="rect">
            <a:avLst/>
          </a:prstGeom>
          <a:noFill/>
          <a:ln>
            <a:noFill/>
          </a:ln>
        </p:spPr>
      </p:pic>
      <p:pic>
        <p:nvPicPr>
          <p:cNvPr id="11" name="Imagem 10">
            <a:extLst>
              <a:ext uri="{FF2B5EF4-FFF2-40B4-BE49-F238E27FC236}">
                <a16:creationId xmlns:a16="http://schemas.microsoft.com/office/drawing/2014/main" id="{78F12094-27CA-4AC6-A3B7-C555D0CBF4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5559" y="1921090"/>
            <a:ext cx="2206697" cy="1507910"/>
          </a:xfrm>
          <a:prstGeom prst="rect">
            <a:avLst/>
          </a:prstGeom>
          <a:effectLst>
            <a:reflection blurRad="6350" stA="50000" endA="300" endPos="55500" dist="50800" dir="5400000" sy="-100000" algn="bl" rotWithShape="0"/>
          </a:effectLst>
        </p:spPr>
      </p:pic>
      <p:sp>
        <p:nvSpPr>
          <p:cNvPr id="12" name="CaixaDeTexto 11">
            <a:extLst>
              <a:ext uri="{FF2B5EF4-FFF2-40B4-BE49-F238E27FC236}">
                <a16:creationId xmlns:a16="http://schemas.microsoft.com/office/drawing/2014/main" id="{5E9C06BE-82CD-4961-847A-2B0F828FCBA1}"/>
              </a:ext>
            </a:extLst>
          </p:cNvPr>
          <p:cNvSpPr txBox="1"/>
          <p:nvPr/>
        </p:nvSpPr>
        <p:spPr>
          <a:xfrm>
            <a:off x="6353732" y="6492410"/>
            <a:ext cx="4125360" cy="307777"/>
          </a:xfrm>
          <a:prstGeom prst="rect">
            <a:avLst/>
          </a:prstGeom>
          <a:noFill/>
        </p:spPr>
        <p:txBody>
          <a:bodyPr wrap="none" rtlCol="0">
            <a:spAutoFit/>
          </a:bodyPr>
          <a:lstStyle/>
          <a:p>
            <a:r>
              <a:rPr lang="pt-PT" sz="1400" dirty="0"/>
              <a:t>Andreia Agostinho </a:t>
            </a:r>
            <a:r>
              <a:rPr lang="pt-PT" sz="1400" b="0" i="0" dirty="0">
                <a:solidFill>
                  <a:srgbClr val="202124"/>
                </a:solidFill>
                <a:effectLst/>
                <a:latin typeface="arial" panose="020B0604020202020204" pitchFamily="34" charset="0"/>
              </a:rPr>
              <a:t>•</a:t>
            </a:r>
            <a:r>
              <a:rPr lang="pt-PT" sz="1400" dirty="0"/>
              <a:t> Diogo Pereira </a:t>
            </a:r>
            <a:r>
              <a:rPr lang="pt-PT" sz="1400" b="0" i="0" dirty="0">
                <a:solidFill>
                  <a:srgbClr val="202124"/>
                </a:solidFill>
                <a:effectLst/>
                <a:latin typeface="arial" panose="020B0604020202020204" pitchFamily="34" charset="0"/>
              </a:rPr>
              <a:t>•</a:t>
            </a:r>
            <a:r>
              <a:rPr lang="pt-PT" sz="1400" dirty="0"/>
              <a:t> Gonçalo Ferreira</a:t>
            </a: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4E3DE1-663A-499B-A9D7-A3E810A79F45}"/>
              </a:ext>
            </a:extLst>
          </p:cNvPr>
          <p:cNvSpPr>
            <a:spLocks noGrp="1"/>
          </p:cNvSpPr>
          <p:nvPr>
            <p:ph type="title"/>
          </p:nvPr>
        </p:nvSpPr>
        <p:spPr/>
        <p:txBody>
          <a:bodyPr/>
          <a:lstStyle/>
          <a:p>
            <a:r>
              <a:rPr lang="pt-PT" dirty="0"/>
              <a:t>Planeamento e Metodologias</a:t>
            </a:r>
          </a:p>
        </p:txBody>
      </p:sp>
      <p:sp>
        <p:nvSpPr>
          <p:cNvPr id="3" name="Marcador de Posição de Conteúdo 2">
            <a:extLst>
              <a:ext uri="{FF2B5EF4-FFF2-40B4-BE49-F238E27FC236}">
                <a16:creationId xmlns:a16="http://schemas.microsoft.com/office/drawing/2014/main" id="{F8E2E07B-ED2C-418E-9ADA-27677E095FED}"/>
              </a:ext>
            </a:extLst>
          </p:cNvPr>
          <p:cNvSpPr>
            <a:spLocks noGrp="1"/>
          </p:cNvSpPr>
          <p:nvPr>
            <p:ph idx="1"/>
          </p:nvPr>
        </p:nvSpPr>
        <p:spPr/>
        <p:txBody>
          <a:bodyPr/>
          <a:lstStyle/>
          <a:p>
            <a:r>
              <a:rPr lang="pt-PT" b="1" dirty="0">
                <a:solidFill>
                  <a:srgbClr val="67AEAA"/>
                </a:solidFill>
              </a:rPr>
              <a:t>Tarefas a Realizar e Divisão</a:t>
            </a:r>
          </a:p>
          <a:p>
            <a:pPr marL="0" indent="0">
              <a:buNone/>
            </a:pPr>
            <a:endParaRPr lang="pt-PT" dirty="0"/>
          </a:p>
        </p:txBody>
      </p:sp>
      <p:sp>
        <p:nvSpPr>
          <p:cNvPr id="4" name="Marcador de Posição da Data 3">
            <a:extLst>
              <a:ext uri="{FF2B5EF4-FFF2-40B4-BE49-F238E27FC236}">
                <a16:creationId xmlns:a16="http://schemas.microsoft.com/office/drawing/2014/main" id="{D39D5CD8-B4A7-41D6-B2ED-6E15F8AD2D78}"/>
              </a:ext>
            </a:extLst>
          </p:cNvPr>
          <p:cNvSpPr>
            <a:spLocks noGrp="1"/>
          </p:cNvSpPr>
          <p:nvPr>
            <p:ph type="dt" sz="half" idx="10"/>
          </p:nvPr>
        </p:nvSpPr>
        <p:spPr/>
        <p:txBody>
          <a:bodyPr/>
          <a:lstStyle/>
          <a:p>
            <a:pPr rtl="0"/>
            <a:fld id="{BBC3D2EF-A9F1-401A-8C02-1662D96CBA0D}" type="datetime1">
              <a:rPr lang="pt-PT" smtClean="0"/>
              <a:t>23/01/2022</a:t>
            </a:fld>
            <a:endParaRPr lang="en-US" dirty="0"/>
          </a:p>
        </p:txBody>
      </p:sp>
      <p:pic>
        <p:nvPicPr>
          <p:cNvPr id="5" name="Imagem 4">
            <a:extLst>
              <a:ext uri="{FF2B5EF4-FFF2-40B4-BE49-F238E27FC236}">
                <a16:creationId xmlns:a16="http://schemas.microsoft.com/office/drawing/2014/main" id="{0CFA3182-8775-448B-805B-FAD48BBA9B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46" y="6426960"/>
            <a:ext cx="592505" cy="404879"/>
          </a:xfrm>
          <a:prstGeom prst="rect">
            <a:avLst/>
          </a:prstGeom>
          <a:effectLst>
            <a:outerShdw blurRad="76200" dist="12700" dir="2700000" sy="-23000" kx="-800400" algn="bl" rotWithShape="0">
              <a:prstClr val="black">
                <a:alpha val="20000"/>
              </a:prstClr>
            </a:outerShdw>
          </a:effectLst>
        </p:spPr>
      </p:pic>
      <p:pic>
        <p:nvPicPr>
          <p:cNvPr id="10" name="Gráfico 9" descr="Prancheta com visto com preenchimento sólido">
            <a:extLst>
              <a:ext uri="{FF2B5EF4-FFF2-40B4-BE49-F238E27FC236}">
                <a16:creationId xmlns:a16="http://schemas.microsoft.com/office/drawing/2014/main" id="{6D196439-7495-4EE4-80C0-1D73C0F692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95193" y="904928"/>
            <a:ext cx="914400" cy="914400"/>
          </a:xfrm>
          <a:prstGeom prst="rect">
            <a:avLst/>
          </a:prstGeom>
        </p:spPr>
      </p:pic>
      <p:pic>
        <p:nvPicPr>
          <p:cNvPr id="9" name="Imagem 8" descr="Uma imagem com texto&#10;&#10;Descrição gerada automaticamente">
            <a:extLst>
              <a:ext uri="{FF2B5EF4-FFF2-40B4-BE49-F238E27FC236}">
                <a16:creationId xmlns:a16="http://schemas.microsoft.com/office/drawing/2014/main" id="{ED4FCA77-D982-4C16-9697-6C43E80BCD98}"/>
              </a:ext>
            </a:extLst>
          </p:cNvPr>
          <p:cNvPicPr>
            <a:picLocks noChangeAspect="1"/>
          </p:cNvPicPr>
          <p:nvPr/>
        </p:nvPicPr>
        <p:blipFill>
          <a:blip r:embed="rId5"/>
          <a:stretch>
            <a:fillRect/>
          </a:stretch>
        </p:blipFill>
        <p:spPr>
          <a:xfrm>
            <a:off x="1618660" y="2437653"/>
            <a:ext cx="9015640" cy="3748052"/>
          </a:xfrm>
          <a:prstGeom prst="rect">
            <a:avLst/>
          </a:prstGeom>
        </p:spPr>
      </p:pic>
    </p:spTree>
    <p:extLst>
      <p:ext uri="{BB962C8B-B14F-4D97-AF65-F5344CB8AC3E}">
        <p14:creationId xmlns:p14="http://schemas.microsoft.com/office/powerpoint/2010/main" val="764481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4E3DE1-663A-499B-A9D7-A3E810A79F45}"/>
              </a:ext>
            </a:extLst>
          </p:cNvPr>
          <p:cNvSpPr>
            <a:spLocks noGrp="1"/>
          </p:cNvSpPr>
          <p:nvPr>
            <p:ph type="title"/>
          </p:nvPr>
        </p:nvSpPr>
        <p:spPr/>
        <p:txBody>
          <a:bodyPr/>
          <a:lstStyle/>
          <a:p>
            <a:r>
              <a:rPr lang="pt-PT" dirty="0"/>
              <a:t>Planeamento e Metodologias</a:t>
            </a:r>
          </a:p>
        </p:txBody>
      </p:sp>
      <p:sp>
        <p:nvSpPr>
          <p:cNvPr id="3" name="Marcador de Posição de Conteúdo 2">
            <a:extLst>
              <a:ext uri="{FF2B5EF4-FFF2-40B4-BE49-F238E27FC236}">
                <a16:creationId xmlns:a16="http://schemas.microsoft.com/office/drawing/2014/main" id="{F8E2E07B-ED2C-418E-9ADA-27677E095FED}"/>
              </a:ext>
            </a:extLst>
          </p:cNvPr>
          <p:cNvSpPr>
            <a:spLocks noGrp="1"/>
          </p:cNvSpPr>
          <p:nvPr>
            <p:ph idx="1"/>
          </p:nvPr>
        </p:nvSpPr>
        <p:spPr/>
        <p:txBody>
          <a:bodyPr/>
          <a:lstStyle/>
          <a:p>
            <a:r>
              <a:rPr lang="pt-PT" b="1" dirty="0">
                <a:solidFill>
                  <a:srgbClr val="67AEAA"/>
                </a:solidFill>
              </a:rPr>
              <a:t>Gestão e Organização Cronológica</a:t>
            </a:r>
          </a:p>
          <a:p>
            <a:pPr marL="0" indent="0">
              <a:buNone/>
            </a:pPr>
            <a:endParaRPr lang="pt-PT" dirty="0"/>
          </a:p>
        </p:txBody>
      </p:sp>
      <p:sp>
        <p:nvSpPr>
          <p:cNvPr id="4" name="Marcador de Posição da Data 3">
            <a:extLst>
              <a:ext uri="{FF2B5EF4-FFF2-40B4-BE49-F238E27FC236}">
                <a16:creationId xmlns:a16="http://schemas.microsoft.com/office/drawing/2014/main" id="{D39D5CD8-B4A7-41D6-B2ED-6E15F8AD2D78}"/>
              </a:ext>
            </a:extLst>
          </p:cNvPr>
          <p:cNvSpPr>
            <a:spLocks noGrp="1"/>
          </p:cNvSpPr>
          <p:nvPr>
            <p:ph type="dt" sz="half" idx="10"/>
          </p:nvPr>
        </p:nvSpPr>
        <p:spPr/>
        <p:txBody>
          <a:bodyPr/>
          <a:lstStyle/>
          <a:p>
            <a:pPr rtl="0"/>
            <a:fld id="{BBC3D2EF-A9F1-401A-8C02-1662D96CBA0D}" type="datetime1">
              <a:rPr lang="pt-PT" smtClean="0"/>
              <a:t>23/01/2022</a:t>
            </a:fld>
            <a:endParaRPr lang="en-US" dirty="0"/>
          </a:p>
        </p:txBody>
      </p:sp>
      <p:pic>
        <p:nvPicPr>
          <p:cNvPr id="5" name="Imagem 4">
            <a:extLst>
              <a:ext uri="{FF2B5EF4-FFF2-40B4-BE49-F238E27FC236}">
                <a16:creationId xmlns:a16="http://schemas.microsoft.com/office/drawing/2014/main" id="{0CFA3182-8775-448B-805B-FAD48BBA9B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46" y="6426960"/>
            <a:ext cx="592505" cy="404879"/>
          </a:xfrm>
          <a:prstGeom prst="rect">
            <a:avLst/>
          </a:prstGeom>
          <a:effectLst>
            <a:outerShdw blurRad="76200" dist="12700" dir="2700000" sy="-23000" kx="-800400" algn="bl" rotWithShape="0">
              <a:prstClr val="black">
                <a:alpha val="20000"/>
              </a:prstClr>
            </a:outerShdw>
          </a:effectLst>
        </p:spPr>
      </p:pic>
      <p:graphicFrame>
        <p:nvGraphicFramePr>
          <p:cNvPr id="6" name="Marcador de Posição de Conteúdo 2">
            <a:extLst>
              <a:ext uri="{FF2B5EF4-FFF2-40B4-BE49-F238E27FC236}">
                <a16:creationId xmlns:a16="http://schemas.microsoft.com/office/drawing/2014/main" id="{3A4DDAFF-1785-48BC-B1AC-050B8740C5F5}"/>
              </a:ext>
            </a:extLst>
          </p:cNvPr>
          <p:cNvGraphicFramePr>
            <a:graphicFrameLocks/>
          </p:cNvGraphicFramePr>
          <p:nvPr>
            <p:extLst>
              <p:ext uri="{D42A27DB-BD31-4B8C-83A1-F6EECF244321}">
                <p14:modId xmlns:p14="http://schemas.microsoft.com/office/powerpoint/2010/main" val="376474068"/>
              </p:ext>
            </p:extLst>
          </p:nvPr>
        </p:nvGraphicFramePr>
        <p:xfrm>
          <a:off x="1036320" y="2315106"/>
          <a:ext cx="11029950" cy="3633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 name="Gráfico 11" descr="Relógio com preenchimento sólido">
            <a:extLst>
              <a:ext uri="{FF2B5EF4-FFF2-40B4-BE49-F238E27FC236}">
                <a16:creationId xmlns:a16="http://schemas.microsoft.com/office/drawing/2014/main" id="{651F30D2-7430-4FC4-8BD8-C5499715FE6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47889" y="902761"/>
            <a:ext cx="914400" cy="914400"/>
          </a:xfrm>
          <a:prstGeom prst="rect">
            <a:avLst/>
          </a:prstGeom>
        </p:spPr>
      </p:pic>
    </p:spTree>
    <p:extLst>
      <p:ext uri="{BB962C8B-B14F-4D97-AF65-F5344CB8AC3E}">
        <p14:creationId xmlns:p14="http://schemas.microsoft.com/office/powerpoint/2010/main" val="85921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4E3DE1-663A-499B-A9D7-A3E810A79F45}"/>
              </a:ext>
            </a:extLst>
          </p:cNvPr>
          <p:cNvSpPr>
            <a:spLocks noGrp="1"/>
          </p:cNvSpPr>
          <p:nvPr>
            <p:ph type="title"/>
          </p:nvPr>
        </p:nvSpPr>
        <p:spPr/>
        <p:txBody>
          <a:bodyPr/>
          <a:lstStyle/>
          <a:p>
            <a:r>
              <a:rPr lang="pt-PT" dirty="0"/>
              <a:t>Dificuldades e Soluções</a:t>
            </a:r>
          </a:p>
        </p:txBody>
      </p:sp>
      <p:sp>
        <p:nvSpPr>
          <p:cNvPr id="3" name="Marcador de Posição de Conteúdo 2">
            <a:extLst>
              <a:ext uri="{FF2B5EF4-FFF2-40B4-BE49-F238E27FC236}">
                <a16:creationId xmlns:a16="http://schemas.microsoft.com/office/drawing/2014/main" id="{F8E2E07B-ED2C-418E-9ADA-27677E095FED}"/>
              </a:ext>
            </a:extLst>
          </p:cNvPr>
          <p:cNvSpPr>
            <a:spLocks noGrp="1"/>
          </p:cNvSpPr>
          <p:nvPr>
            <p:ph idx="1"/>
          </p:nvPr>
        </p:nvSpPr>
        <p:spPr/>
        <p:txBody>
          <a:bodyPr>
            <a:normAutofit/>
          </a:bodyPr>
          <a:lstStyle/>
          <a:p>
            <a:pPr marL="342900" lvl="0" indent="-342900" algn="just">
              <a:lnSpc>
                <a:spcPct val="115000"/>
              </a:lnSpc>
              <a:spcAft>
                <a:spcPts val="1000"/>
              </a:spcAft>
              <a:buFont typeface="Symbol" panose="05050102010706020507" pitchFamily="18" charset="2"/>
              <a:buChar char=""/>
            </a:pPr>
            <a:r>
              <a:rPr lang="pt-PT" sz="18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Desenvolvimento de layouts</a:t>
            </a:r>
          </a:p>
          <a:p>
            <a:pPr marL="342900" lvl="0" indent="-342900" algn="just">
              <a:lnSpc>
                <a:spcPct val="115000"/>
              </a:lnSpc>
              <a:spcAft>
                <a:spcPts val="1000"/>
              </a:spcAft>
              <a:buFont typeface="Symbol" panose="05050102010706020507" pitchFamily="18" charset="2"/>
              <a:buChar char=""/>
            </a:pPr>
            <a:r>
              <a:rPr lang="pt-PT" sz="18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Desenvolvimento no código</a:t>
            </a:r>
          </a:p>
          <a:p>
            <a:pPr marL="342900" lvl="0" indent="-342900" algn="just">
              <a:lnSpc>
                <a:spcPct val="115000"/>
              </a:lnSpc>
              <a:spcAft>
                <a:spcPts val="1000"/>
              </a:spcAft>
              <a:buFont typeface="Symbol" panose="05050102010706020507" pitchFamily="18" charset="2"/>
              <a:buChar char=""/>
            </a:pPr>
            <a:r>
              <a:rPr lang="pt-PT" sz="18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Ligação entre páginas (Fragmentos e Activity)</a:t>
            </a:r>
          </a:p>
          <a:p>
            <a:pPr marL="342900" lvl="0" indent="-342900" algn="just">
              <a:lnSpc>
                <a:spcPct val="115000"/>
              </a:lnSpc>
              <a:spcAft>
                <a:spcPts val="1000"/>
              </a:spcAft>
              <a:buFont typeface="Symbol" panose="05050102010706020507" pitchFamily="18" charset="2"/>
              <a:buChar char=""/>
            </a:pPr>
            <a:r>
              <a:rPr lang="pt-PT" sz="18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Organização das Activity/Fragmentos</a:t>
            </a:r>
          </a:p>
          <a:p>
            <a:pPr marL="342900" lvl="0" indent="-342900" algn="just">
              <a:lnSpc>
                <a:spcPct val="115000"/>
              </a:lnSpc>
              <a:spcAft>
                <a:spcPts val="1000"/>
              </a:spcAft>
              <a:buFont typeface="Symbol" panose="05050102010706020507" pitchFamily="18" charset="2"/>
              <a:buChar char=""/>
            </a:pPr>
            <a:r>
              <a:rPr lang="pt-PT" sz="18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Barreira no Desenvolvimento de Diversas Funcionalidades</a:t>
            </a:r>
            <a:endParaRPr lang="pt-PT" b="1" dirty="0">
              <a:effectLst>
                <a:outerShdw blurRad="38100" dist="38100" dir="2700000" algn="tl">
                  <a:srgbClr val="000000">
                    <a:alpha val="43137"/>
                  </a:srgbClr>
                </a:outerShdw>
              </a:effectLst>
            </a:endParaRPr>
          </a:p>
        </p:txBody>
      </p:sp>
      <p:sp>
        <p:nvSpPr>
          <p:cNvPr id="4" name="Marcador de Posição da Data 3">
            <a:extLst>
              <a:ext uri="{FF2B5EF4-FFF2-40B4-BE49-F238E27FC236}">
                <a16:creationId xmlns:a16="http://schemas.microsoft.com/office/drawing/2014/main" id="{D39D5CD8-B4A7-41D6-B2ED-6E15F8AD2D78}"/>
              </a:ext>
            </a:extLst>
          </p:cNvPr>
          <p:cNvSpPr>
            <a:spLocks noGrp="1"/>
          </p:cNvSpPr>
          <p:nvPr>
            <p:ph type="dt" sz="half" idx="10"/>
          </p:nvPr>
        </p:nvSpPr>
        <p:spPr/>
        <p:txBody>
          <a:bodyPr/>
          <a:lstStyle/>
          <a:p>
            <a:pPr rtl="0"/>
            <a:fld id="{BBC3D2EF-A9F1-401A-8C02-1662D96CBA0D}" type="datetime1">
              <a:rPr lang="pt-PT" smtClean="0"/>
              <a:t>23/01/2022</a:t>
            </a:fld>
            <a:endParaRPr lang="en-US" dirty="0"/>
          </a:p>
        </p:txBody>
      </p:sp>
      <p:pic>
        <p:nvPicPr>
          <p:cNvPr id="5" name="Imagem 4">
            <a:extLst>
              <a:ext uri="{FF2B5EF4-FFF2-40B4-BE49-F238E27FC236}">
                <a16:creationId xmlns:a16="http://schemas.microsoft.com/office/drawing/2014/main" id="{0CFA3182-8775-448B-805B-FAD48BBA9B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46" y="6426960"/>
            <a:ext cx="592505" cy="404879"/>
          </a:xfrm>
          <a:prstGeom prst="rect">
            <a:avLst/>
          </a:prstGeom>
          <a:effectLst>
            <a:outerShdw blurRad="76200" dist="12700" dir="2700000" sy="-23000" kx="-800400" algn="bl" rotWithShape="0">
              <a:prstClr val="black">
                <a:alpha val="20000"/>
              </a:prstClr>
            </a:outerShdw>
          </a:effectLst>
        </p:spPr>
      </p:pic>
    </p:spTree>
    <p:extLst>
      <p:ext uri="{BB962C8B-B14F-4D97-AF65-F5344CB8AC3E}">
        <p14:creationId xmlns:p14="http://schemas.microsoft.com/office/powerpoint/2010/main" val="3137361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3E367EFE-2060-4BDC-9F33-FB9193CDF4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8317" y="1044396"/>
            <a:ext cx="4535365" cy="3099167"/>
          </a:xfrm>
          <a:prstGeom prst="rect">
            <a:avLst/>
          </a:prstGeom>
          <a:effectLst>
            <a:reflection blurRad="6350" stA="50000" endA="300" endPos="55500" dist="50800" dir="5400000" sy="-100000" algn="bl" rotWithShape="0"/>
          </a:effectLst>
        </p:spPr>
      </p:pic>
    </p:spTree>
    <p:extLst>
      <p:ext uri="{BB962C8B-B14F-4D97-AF65-F5344CB8AC3E}">
        <p14:creationId xmlns:p14="http://schemas.microsoft.com/office/powerpoint/2010/main" val="2775064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4B2839B5-6CA5-4DCF-8B8D-9BAE412045FE}"/>
              </a:ext>
            </a:extLst>
          </p:cNvPr>
          <p:cNvPicPr>
            <a:picLocks noChangeAspect="1"/>
          </p:cNvPicPr>
          <p:nvPr/>
        </p:nvPicPr>
        <p:blipFill rotWithShape="1">
          <a:blip r:embed="rId2">
            <a:extLst>
              <a:ext uri="{28A0092B-C50C-407E-A947-70E740481C1C}">
                <a14:useLocalDpi xmlns:a14="http://schemas.microsoft.com/office/drawing/2010/main" val="0"/>
              </a:ext>
            </a:extLst>
          </a:blip>
          <a:srcRect r="61819"/>
          <a:stretch/>
        </p:blipFill>
        <p:spPr>
          <a:xfrm>
            <a:off x="-23008" y="-25871"/>
            <a:ext cx="4663832" cy="6961502"/>
          </a:xfrm>
          <a:prstGeom prst="rect">
            <a:avLst/>
          </a:prstGeom>
        </p:spPr>
      </p:pic>
      <p:sp>
        <p:nvSpPr>
          <p:cNvPr id="2" name="Título 1">
            <a:extLst>
              <a:ext uri="{FF2B5EF4-FFF2-40B4-BE49-F238E27FC236}">
                <a16:creationId xmlns:a16="http://schemas.microsoft.com/office/drawing/2014/main" id="{36FFAB0D-51EC-4D9E-B456-8886847E1680}"/>
              </a:ext>
            </a:extLst>
          </p:cNvPr>
          <p:cNvSpPr>
            <a:spLocks noGrp="1"/>
          </p:cNvSpPr>
          <p:nvPr>
            <p:ph type="title"/>
          </p:nvPr>
        </p:nvSpPr>
        <p:spPr>
          <a:xfrm>
            <a:off x="643464" y="667849"/>
            <a:ext cx="3517567" cy="2093975"/>
          </a:xfrm>
        </p:spPr>
        <p:txBody>
          <a:bodyPr anchor="b">
            <a:normAutofit/>
          </a:bodyPr>
          <a:lstStyle/>
          <a:p>
            <a:pPr algn="ctr"/>
            <a:r>
              <a:rPr lang="pt-PT" sz="4000" dirty="0">
                <a:effectLst>
                  <a:outerShdw blurRad="38100" dist="38100" dir="2700000" algn="tl">
                    <a:srgbClr val="000000">
                      <a:alpha val="43137"/>
                    </a:srgbClr>
                  </a:outerShdw>
                </a:effectLst>
              </a:rPr>
              <a:t>Sumário</a:t>
            </a:r>
          </a:p>
        </p:txBody>
      </p:sp>
      <p:graphicFrame>
        <p:nvGraphicFramePr>
          <p:cNvPr id="13" name="Marcador de Posição de Conteúdo 2">
            <a:extLst>
              <a:ext uri="{FF2B5EF4-FFF2-40B4-BE49-F238E27FC236}">
                <a16:creationId xmlns:a16="http://schemas.microsoft.com/office/drawing/2014/main" id="{76C5BF7D-C12F-412A-B6EF-F3138D52394E}"/>
              </a:ext>
            </a:extLst>
          </p:cNvPr>
          <p:cNvGraphicFramePr>
            <a:graphicFrameLocks noGrp="1"/>
          </p:cNvGraphicFramePr>
          <p:nvPr>
            <p:ph idx="1"/>
            <p:extLst>
              <p:ext uri="{D42A27DB-BD31-4B8C-83A1-F6EECF244321}">
                <p14:modId xmlns:p14="http://schemas.microsoft.com/office/powerpoint/2010/main" val="2877639320"/>
              </p:ext>
            </p:extLst>
          </p:nvPr>
        </p:nvGraphicFramePr>
        <p:xfrm>
          <a:off x="5458984" y="812799"/>
          <a:ext cx="5928344" cy="52947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Imagem 6">
            <a:extLst>
              <a:ext uri="{FF2B5EF4-FFF2-40B4-BE49-F238E27FC236}">
                <a16:creationId xmlns:a16="http://schemas.microsoft.com/office/drawing/2014/main" id="{B480A0A4-8475-4AEB-A59B-1B23D7348F2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98898" y="4094772"/>
            <a:ext cx="2206697" cy="1507910"/>
          </a:xfrm>
          <a:prstGeom prst="rect">
            <a:avLst/>
          </a:prstGeom>
          <a:effectLst>
            <a:outerShdw blurRad="76200" dist="12700" dir="2700000" sy="-23000" kx="-800400" algn="bl" rotWithShape="0">
              <a:prstClr val="black">
                <a:alpha val="20000"/>
              </a:prstClr>
            </a:outerShdw>
            <a:reflection blurRad="6350" stA="50000" endA="300" endPos="55000" dir="5400000" sy="-100000" algn="bl" rotWithShape="0"/>
          </a:effectLst>
        </p:spPr>
      </p:pic>
    </p:spTree>
    <p:extLst>
      <p:ext uri="{BB962C8B-B14F-4D97-AF65-F5344CB8AC3E}">
        <p14:creationId xmlns:p14="http://schemas.microsoft.com/office/powerpoint/2010/main" val="2026011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a:extLst>
              <a:ext uri="{FF2B5EF4-FFF2-40B4-BE49-F238E27FC236}">
                <a16:creationId xmlns:a16="http://schemas.microsoft.com/office/drawing/2014/main" id="{CFFA8B2D-5000-4A7B-8F24-C2149B2DF7A4}"/>
              </a:ext>
            </a:extLst>
          </p:cNvPr>
          <p:cNvSpPr>
            <a:spLocks noGrp="1"/>
          </p:cNvSpPr>
          <p:nvPr>
            <p:ph type="dt" sz="half" idx="10"/>
          </p:nvPr>
        </p:nvSpPr>
        <p:spPr/>
        <p:txBody>
          <a:bodyPr/>
          <a:lstStyle/>
          <a:p>
            <a:pPr rtl="0"/>
            <a:fld id="{BBC3D2EF-A9F1-401A-8C02-1662D96CBA0D}" type="datetime1">
              <a:rPr lang="pt-PT" smtClean="0"/>
              <a:t>23/01/2022</a:t>
            </a:fld>
            <a:endParaRPr lang="en-US" dirty="0"/>
          </a:p>
        </p:txBody>
      </p:sp>
      <p:pic>
        <p:nvPicPr>
          <p:cNvPr id="5" name="Picture 2" descr="Gestão de Projetos x Gestão de Processos: diferença e importância - Proj4me">
            <a:extLst>
              <a:ext uri="{FF2B5EF4-FFF2-40B4-BE49-F238E27FC236}">
                <a16:creationId xmlns:a16="http://schemas.microsoft.com/office/drawing/2014/main" id="{215EB32B-D7A4-4111-BBC6-DEF90A0453C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2145" y="2154974"/>
            <a:ext cx="4667972" cy="3209231"/>
          </a:xfrm>
          <a:prstGeom prst="rect">
            <a:avLst/>
          </a:prstGeom>
          <a:solidFill>
            <a:srgbClr val="67AEAA"/>
          </a:solidFill>
          <a:ln>
            <a:noFill/>
          </a:ln>
          <a:effectLst>
            <a:outerShdw blurRad="292100" dist="139700" dir="2700000" algn="tl" rotWithShape="0">
              <a:srgbClr val="333333">
                <a:alpha val="65000"/>
              </a:srgbClr>
            </a:outerShdw>
          </a:effectLst>
        </p:spPr>
      </p:pic>
      <p:sp>
        <p:nvSpPr>
          <p:cNvPr id="6" name="Título 1">
            <a:extLst>
              <a:ext uri="{FF2B5EF4-FFF2-40B4-BE49-F238E27FC236}">
                <a16:creationId xmlns:a16="http://schemas.microsoft.com/office/drawing/2014/main" id="{A20E4319-1D31-4699-A7FC-69B2574306DE}"/>
              </a:ext>
            </a:extLst>
          </p:cNvPr>
          <p:cNvSpPr>
            <a:spLocks noGrp="1"/>
          </p:cNvSpPr>
          <p:nvPr>
            <p:ph type="title"/>
          </p:nvPr>
        </p:nvSpPr>
        <p:spPr>
          <a:xfrm>
            <a:off x="1097280" y="286603"/>
            <a:ext cx="10058400" cy="1450757"/>
          </a:xfrm>
        </p:spPr>
        <p:txBody>
          <a:bodyPr/>
          <a:lstStyle/>
          <a:p>
            <a:r>
              <a:rPr lang="pt-PT" dirty="0"/>
              <a:t>Contexto da Aplicação</a:t>
            </a:r>
          </a:p>
        </p:txBody>
      </p:sp>
      <p:sp>
        <p:nvSpPr>
          <p:cNvPr id="7" name="CaixaDeTexto 6">
            <a:extLst>
              <a:ext uri="{FF2B5EF4-FFF2-40B4-BE49-F238E27FC236}">
                <a16:creationId xmlns:a16="http://schemas.microsoft.com/office/drawing/2014/main" id="{EBE08788-CDBD-45D5-B9AB-6F51D4EDD770}"/>
              </a:ext>
            </a:extLst>
          </p:cNvPr>
          <p:cNvSpPr txBox="1"/>
          <p:nvPr/>
        </p:nvSpPr>
        <p:spPr>
          <a:xfrm>
            <a:off x="5670117" y="2439401"/>
            <a:ext cx="5620538" cy="3693319"/>
          </a:xfrm>
          <a:prstGeom prst="rect">
            <a:avLst/>
          </a:prstGeom>
          <a:noFill/>
        </p:spPr>
        <p:txBody>
          <a:bodyPr wrap="square" rtlCol="0">
            <a:spAutoFit/>
          </a:bodyPr>
          <a:lstStyle/>
          <a:p>
            <a:pPr marL="285750" indent="-285750">
              <a:buClr>
                <a:schemeClr val="bg1">
                  <a:lumMod val="75000"/>
                </a:schemeClr>
              </a:buClr>
              <a:buFont typeface="Symbol" panose="05050102010706020507" pitchFamily="18" charset="2"/>
              <a:buChar char=""/>
            </a:pPr>
            <a:r>
              <a:rPr lang="pt-PT" dirty="0"/>
              <a:t>Cadeira de </a:t>
            </a:r>
            <a:r>
              <a:rPr lang="pt-PT" dirty="0">
                <a:effectLst>
                  <a:outerShdw blurRad="38100" dist="38100" dir="2700000" algn="tl">
                    <a:srgbClr val="000000">
                      <a:alpha val="43137"/>
                    </a:srgbClr>
                  </a:outerShdw>
                </a:effectLst>
              </a:rPr>
              <a:t>Acesso Móvel a Sistemas de Informação</a:t>
            </a:r>
          </a:p>
          <a:p>
            <a:pPr marL="285750" indent="-285750">
              <a:buClr>
                <a:schemeClr val="bg1">
                  <a:lumMod val="75000"/>
                </a:schemeClr>
              </a:buClr>
              <a:buFont typeface="Symbol" panose="05050102010706020507" pitchFamily="18" charset="2"/>
              <a:buChar char=""/>
            </a:pPr>
            <a:endParaRPr lang="pt-PT" dirty="0"/>
          </a:p>
          <a:p>
            <a:pPr marL="285750" indent="-285750">
              <a:buClr>
                <a:schemeClr val="bg1">
                  <a:lumMod val="75000"/>
                </a:schemeClr>
              </a:buClr>
              <a:buFont typeface="Symbol" panose="05050102010706020507" pitchFamily="18" charset="2"/>
              <a:buChar char=""/>
            </a:pPr>
            <a:r>
              <a:rPr lang="pt-PT" dirty="0"/>
              <a:t>Desenvolvimento de um projeto </a:t>
            </a:r>
            <a:r>
              <a:rPr lang="pt-PT" dirty="0">
                <a:effectLst>
                  <a:outerShdw blurRad="38100" dist="38100" dir="2700000" algn="tl">
                    <a:srgbClr val="000000">
                      <a:alpha val="43137"/>
                    </a:srgbClr>
                  </a:outerShdw>
                </a:effectLst>
              </a:rPr>
              <a:t>Android</a:t>
            </a:r>
          </a:p>
          <a:p>
            <a:pPr marL="285750" indent="-285750">
              <a:buClr>
                <a:schemeClr val="bg1">
                  <a:lumMod val="75000"/>
                </a:schemeClr>
              </a:buClr>
              <a:buFont typeface="Symbol" panose="05050102010706020507" pitchFamily="18" charset="2"/>
              <a:buChar char=""/>
            </a:pPr>
            <a:endParaRPr lang="pt-PT" dirty="0">
              <a:effectLst>
                <a:outerShdw blurRad="38100" dist="38100" dir="2700000" algn="tl">
                  <a:srgbClr val="000000">
                    <a:alpha val="43137"/>
                  </a:srgbClr>
                </a:outerShdw>
              </a:effectLst>
            </a:endParaRPr>
          </a:p>
          <a:p>
            <a:pPr marL="285750" indent="-285750">
              <a:buClr>
                <a:schemeClr val="bg1">
                  <a:lumMod val="75000"/>
                </a:schemeClr>
              </a:buClr>
              <a:buFont typeface="Symbol" panose="05050102010706020507" pitchFamily="18" charset="2"/>
              <a:buChar char=""/>
            </a:pPr>
            <a:r>
              <a:rPr lang="pt-PT" dirty="0"/>
              <a:t>Utilização de</a:t>
            </a:r>
            <a:r>
              <a:rPr lang="pt-PT" dirty="0">
                <a:effectLst>
                  <a:outerShdw blurRad="38100" dist="38100" dir="2700000" algn="tl">
                    <a:srgbClr val="000000">
                      <a:alpha val="43137"/>
                    </a:srgbClr>
                  </a:outerShdw>
                </a:effectLst>
              </a:rPr>
              <a:t> Metodologia Ágil</a:t>
            </a:r>
          </a:p>
          <a:p>
            <a:pPr marL="285750" indent="-285750">
              <a:buClr>
                <a:schemeClr val="bg1">
                  <a:lumMod val="75000"/>
                </a:schemeClr>
              </a:buClr>
              <a:buFont typeface="Symbol" panose="05050102010706020507" pitchFamily="18" charset="2"/>
              <a:buChar char=""/>
            </a:pPr>
            <a:endParaRPr lang="pt-PT" dirty="0"/>
          </a:p>
          <a:p>
            <a:pPr marL="285750" indent="-285750">
              <a:buClr>
                <a:schemeClr val="bg1">
                  <a:lumMod val="75000"/>
                </a:schemeClr>
              </a:buClr>
              <a:buFont typeface="Symbol" panose="05050102010706020507" pitchFamily="18" charset="2"/>
              <a:buChar char=""/>
            </a:pPr>
            <a:r>
              <a:rPr lang="pt-PT" dirty="0"/>
              <a:t>Desenvolvimento dos </a:t>
            </a:r>
            <a:r>
              <a:rPr lang="pt-PT" dirty="0">
                <a:effectLst>
                  <a:outerShdw blurRad="38100" dist="38100" dir="2700000" algn="tl">
                    <a:srgbClr val="000000">
                      <a:alpha val="43137"/>
                    </a:srgbClr>
                  </a:outerShdw>
                </a:effectLst>
              </a:rPr>
              <a:t>conhecimentos</a:t>
            </a:r>
            <a:r>
              <a:rPr lang="pt-PT" dirty="0"/>
              <a:t> adquiridos</a:t>
            </a:r>
          </a:p>
          <a:p>
            <a:pPr marL="285750" indent="-285750">
              <a:buClr>
                <a:schemeClr val="bg1">
                  <a:lumMod val="75000"/>
                </a:schemeClr>
              </a:buClr>
              <a:buFont typeface="Symbol" panose="05050102010706020507" pitchFamily="18" charset="2"/>
              <a:buChar char=""/>
            </a:pPr>
            <a:endParaRPr lang="pt-PT" dirty="0"/>
          </a:p>
          <a:p>
            <a:pPr marL="285750" indent="-285750">
              <a:buClr>
                <a:schemeClr val="bg1">
                  <a:lumMod val="75000"/>
                </a:schemeClr>
              </a:buClr>
              <a:buFont typeface="Symbol" panose="05050102010706020507" pitchFamily="18" charset="2"/>
              <a:buChar char=""/>
            </a:pPr>
            <a:r>
              <a:rPr lang="pt-PT" dirty="0"/>
              <a:t>Linguagem de Programação - </a:t>
            </a:r>
            <a:r>
              <a:rPr lang="pt-PT" dirty="0">
                <a:effectLst>
                  <a:outerShdw blurRad="38100" dist="38100" dir="2700000" algn="tl">
                    <a:srgbClr val="000000">
                      <a:alpha val="43137"/>
                    </a:srgbClr>
                  </a:outerShdw>
                </a:effectLst>
              </a:rPr>
              <a:t>Java</a:t>
            </a:r>
          </a:p>
          <a:p>
            <a:endParaRPr lang="pt-PT" dirty="0"/>
          </a:p>
          <a:p>
            <a:endParaRPr lang="pt-PT" dirty="0"/>
          </a:p>
          <a:p>
            <a:endParaRPr lang="pt-PT" dirty="0"/>
          </a:p>
          <a:p>
            <a:endParaRPr lang="pt-PT" dirty="0"/>
          </a:p>
        </p:txBody>
      </p:sp>
      <p:pic>
        <p:nvPicPr>
          <p:cNvPr id="8" name="Imagem 7">
            <a:extLst>
              <a:ext uri="{FF2B5EF4-FFF2-40B4-BE49-F238E27FC236}">
                <a16:creationId xmlns:a16="http://schemas.microsoft.com/office/drawing/2014/main" id="{6BD42C38-DABD-4208-970B-D4C7993367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46" y="6426960"/>
            <a:ext cx="592505" cy="404879"/>
          </a:xfrm>
          <a:prstGeom prst="rect">
            <a:avLst/>
          </a:prstGeom>
          <a:effectLst>
            <a:outerShdw blurRad="76200" dist="12700" dir="2700000" sy="-23000" kx="-800400" algn="bl" rotWithShape="0">
              <a:prstClr val="black">
                <a:alpha val="20000"/>
              </a:prstClr>
            </a:outerShdw>
          </a:effectLst>
        </p:spPr>
      </p:pic>
      <p:pic>
        <p:nvPicPr>
          <p:cNvPr id="9" name="Picture 2" descr="As cinco piores funcionalidades do Android">
            <a:extLst>
              <a:ext uri="{FF2B5EF4-FFF2-40B4-BE49-F238E27FC236}">
                <a16:creationId xmlns:a16="http://schemas.microsoft.com/office/drawing/2014/main" id="{B3F27B95-B23D-49FE-9E5A-8EE52DC579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0233642" y="4571445"/>
            <a:ext cx="1057013" cy="792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3342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742AA12-A0B3-42C3-B54F-F9DF565633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9271" y="2202869"/>
            <a:ext cx="5226783" cy="3564188"/>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754E3DE1-663A-499B-A9D7-A3E810A79F45}"/>
              </a:ext>
            </a:extLst>
          </p:cNvPr>
          <p:cNvSpPr>
            <a:spLocks noGrp="1"/>
          </p:cNvSpPr>
          <p:nvPr>
            <p:ph type="title"/>
          </p:nvPr>
        </p:nvSpPr>
        <p:spPr/>
        <p:txBody>
          <a:bodyPr/>
          <a:lstStyle/>
          <a:p>
            <a:r>
              <a:rPr lang="pt-PT" dirty="0"/>
              <a:t>Objetivos</a:t>
            </a:r>
          </a:p>
        </p:txBody>
      </p:sp>
      <p:sp>
        <p:nvSpPr>
          <p:cNvPr id="3" name="Marcador de Posição de Conteúdo 2">
            <a:extLst>
              <a:ext uri="{FF2B5EF4-FFF2-40B4-BE49-F238E27FC236}">
                <a16:creationId xmlns:a16="http://schemas.microsoft.com/office/drawing/2014/main" id="{F8E2E07B-ED2C-418E-9ADA-27677E095FED}"/>
              </a:ext>
            </a:extLst>
          </p:cNvPr>
          <p:cNvSpPr>
            <a:spLocks noGrp="1"/>
          </p:cNvSpPr>
          <p:nvPr>
            <p:ph idx="1"/>
          </p:nvPr>
        </p:nvSpPr>
        <p:spPr>
          <a:xfrm>
            <a:off x="1097280" y="2108201"/>
            <a:ext cx="6450833" cy="3760891"/>
          </a:xfrm>
        </p:spPr>
        <p:txBody>
          <a:bodyPr>
            <a:normAutofit/>
          </a:bodyPr>
          <a:lstStyle/>
          <a:p>
            <a:pPr>
              <a:lnSpc>
                <a:spcPct val="150000"/>
              </a:lnSpc>
              <a:buFont typeface="Symbol" panose="05050102010706020507" pitchFamily="18" charset="2"/>
              <a:buChar char=""/>
            </a:pPr>
            <a:r>
              <a:rPr lang="pt-PT" dirty="0"/>
              <a:t> Desenvolver uma aplicação para facilitar a gestão e reparações de qualquer tipo de veículos a nível internacional</a:t>
            </a:r>
            <a:r>
              <a:rPr lang="pt-PT" sz="1800" dirty="0">
                <a:effectLst/>
                <a:latin typeface="Times New Roman" panose="02020603050405020304" pitchFamily="18" charset="0"/>
                <a:ea typeface="Calibri" panose="020F0502020204030204" pitchFamily="34" charset="0"/>
              </a:rPr>
              <a:t>. </a:t>
            </a:r>
          </a:p>
          <a:p>
            <a:pPr>
              <a:lnSpc>
                <a:spcPct val="150000"/>
              </a:lnSpc>
              <a:buFont typeface="Symbol" panose="05050102010706020507" pitchFamily="18" charset="2"/>
              <a:buChar char=""/>
            </a:pPr>
            <a:r>
              <a:rPr lang="pt-PT" dirty="0"/>
              <a:t>Desenvolver uma plataforma segura onde os clientes poderão agendar os serviços nas empresas registadas e poderão gerir todos os seus veículos próprios.</a:t>
            </a:r>
          </a:p>
          <a:p>
            <a:pPr>
              <a:lnSpc>
                <a:spcPct val="150000"/>
              </a:lnSpc>
              <a:buFont typeface="Symbol" panose="05050102010706020507" pitchFamily="18" charset="2"/>
              <a:buChar char=""/>
            </a:pPr>
            <a:r>
              <a:rPr lang="pt-PT" dirty="0"/>
              <a:t> Para além de todos os seus veículos, o cliente pode ainda gerir e ver os seus dados e o seu histórico de reparações.</a:t>
            </a:r>
          </a:p>
        </p:txBody>
      </p:sp>
      <p:sp>
        <p:nvSpPr>
          <p:cNvPr id="4" name="Marcador de Posição da Data 3">
            <a:extLst>
              <a:ext uri="{FF2B5EF4-FFF2-40B4-BE49-F238E27FC236}">
                <a16:creationId xmlns:a16="http://schemas.microsoft.com/office/drawing/2014/main" id="{D39D5CD8-B4A7-41D6-B2ED-6E15F8AD2D78}"/>
              </a:ext>
            </a:extLst>
          </p:cNvPr>
          <p:cNvSpPr>
            <a:spLocks noGrp="1"/>
          </p:cNvSpPr>
          <p:nvPr>
            <p:ph type="dt" sz="half" idx="10"/>
          </p:nvPr>
        </p:nvSpPr>
        <p:spPr/>
        <p:txBody>
          <a:bodyPr/>
          <a:lstStyle/>
          <a:p>
            <a:pPr rtl="0"/>
            <a:fld id="{BBC3D2EF-A9F1-401A-8C02-1662D96CBA0D}" type="datetime1">
              <a:rPr lang="pt-PT" smtClean="0"/>
              <a:t>23/01/2022</a:t>
            </a:fld>
            <a:endParaRPr lang="en-US" dirty="0"/>
          </a:p>
        </p:txBody>
      </p:sp>
      <p:pic>
        <p:nvPicPr>
          <p:cNvPr id="5" name="Imagem 4">
            <a:extLst>
              <a:ext uri="{FF2B5EF4-FFF2-40B4-BE49-F238E27FC236}">
                <a16:creationId xmlns:a16="http://schemas.microsoft.com/office/drawing/2014/main" id="{0CFA3182-8775-448B-805B-FAD48BBA9B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46" y="6426960"/>
            <a:ext cx="592505" cy="404879"/>
          </a:xfrm>
          <a:prstGeom prst="rect">
            <a:avLst/>
          </a:prstGeom>
          <a:effectLst>
            <a:outerShdw blurRad="76200" dist="12700" dir="2700000" sy="-23000" kx="-800400" algn="bl" rotWithShape="0">
              <a:prstClr val="black">
                <a:alpha val="20000"/>
              </a:prstClr>
            </a:outerShdw>
          </a:effectLst>
        </p:spPr>
      </p:pic>
      <p:pic>
        <p:nvPicPr>
          <p:cNvPr id="16" name="Imagem 15">
            <a:extLst>
              <a:ext uri="{FF2B5EF4-FFF2-40B4-BE49-F238E27FC236}">
                <a16:creationId xmlns:a16="http://schemas.microsoft.com/office/drawing/2014/main" id="{6777F8DB-C705-4DF0-8CE7-31EFB74EA66A}"/>
              </a:ext>
            </a:extLst>
          </p:cNvPr>
          <p:cNvPicPr>
            <a:picLocks noChangeAspect="1"/>
          </p:cNvPicPr>
          <p:nvPr/>
        </p:nvPicPr>
        <p:blipFill rotWithShape="1">
          <a:blip r:embed="rId4"/>
          <a:srcRect l="9619" t="10693" r="10825" b="8448"/>
          <a:stretch/>
        </p:blipFill>
        <p:spPr>
          <a:xfrm rot="20811254">
            <a:off x="8560390" y="2612323"/>
            <a:ext cx="1220078" cy="2605573"/>
          </a:xfrm>
          <a:prstGeom prst="roundRect">
            <a:avLst>
              <a:gd name="adj" fmla="val 4167"/>
            </a:avLst>
          </a:prstGeom>
          <a:solidFill>
            <a:srgbClr val="FFFFFF"/>
          </a:solidFill>
          <a:ln w="38100" cap="sq">
            <a:solidFill>
              <a:schemeClr val="tx1">
                <a:lumMod val="95000"/>
                <a:lumOff val="5000"/>
              </a:schemeClr>
            </a:solidFill>
            <a:miter lim="800000"/>
          </a:ln>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323240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4E3DE1-663A-499B-A9D7-A3E810A79F45}"/>
              </a:ext>
            </a:extLst>
          </p:cNvPr>
          <p:cNvSpPr>
            <a:spLocks noGrp="1"/>
          </p:cNvSpPr>
          <p:nvPr>
            <p:ph type="title"/>
          </p:nvPr>
        </p:nvSpPr>
        <p:spPr/>
        <p:txBody>
          <a:bodyPr/>
          <a:lstStyle/>
          <a:p>
            <a:r>
              <a:rPr lang="pt-PT" dirty="0"/>
              <a:t>Requisitos</a:t>
            </a:r>
          </a:p>
        </p:txBody>
      </p:sp>
      <p:sp>
        <p:nvSpPr>
          <p:cNvPr id="4" name="Marcador de Posição da Data 3">
            <a:extLst>
              <a:ext uri="{FF2B5EF4-FFF2-40B4-BE49-F238E27FC236}">
                <a16:creationId xmlns:a16="http://schemas.microsoft.com/office/drawing/2014/main" id="{D39D5CD8-B4A7-41D6-B2ED-6E15F8AD2D78}"/>
              </a:ext>
            </a:extLst>
          </p:cNvPr>
          <p:cNvSpPr>
            <a:spLocks noGrp="1"/>
          </p:cNvSpPr>
          <p:nvPr>
            <p:ph type="dt" sz="half" idx="10"/>
          </p:nvPr>
        </p:nvSpPr>
        <p:spPr/>
        <p:txBody>
          <a:bodyPr/>
          <a:lstStyle/>
          <a:p>
            <a:pPr rtl="0"/>
            <a:fld id="{BBC3D2EF-A9F1-401A-8C02-1662D96CBA0D}" type="datetime1">
              <a:rPr lang="pt-PT" smtClean="0"/>
              <a:t>23/01/2022</a:t>
            </a:fld>
            <a:endParaRPr lang="en-US" dirty="0"/>
          </a:p>
        </p:txBody>
      </p:sp>
      <p:pic>
        <p:nvPicPr>
          <p:cNvPr id="5" name="Imagem 4">
            <a:extLst>
              <a:ext uri="{FF2B5EF4-FFF2-40B4-BE49-F238E27FC236}">
                <a16:creationId xmlns:a16="http://schemas.microsoft.com/office/drawing/2014/main" id="{0CFA3182-8775-448B-805B-FAD48BBA9B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46" y="6426960"/>
            <a:ext cx="592505" cy="404879"/>
          </a:xfrm>
          <a:prstGeom prst="rect">
            <a:avLst/>
          </a:prstGeom>
          <a:effectLst>
            <a:outerShdw blurRad="76200" dist="12700" dir="2700000" sy="-23000" kx="-800400" algn="bl" rotWithShape="0">
              <a:prstClr val="black">
                <a:alpha val="20000"/>
              </a:prstClr>
            </a:outerShdw>
          </a:effectLst>
        </p:spPr>
      </p:pic>
      <p:graphicFrame>
        <p:nvGraphicFramePr>
          <p:cNvPr id="6" name="Marcador de Posição de Conteúdo 2">
            <a:extLst>
              <a:ext uri="{FF2B5EF4-FFF2-40B4-BE49-F238E27FC236}">
                <a16:creationId xmlns:a16="http://schemas.microsoft.com/office/drawing/2014/main" id="{EB03F478-0FBF-453F-A8C6-DE06C4AECD1F}"/>
              </a:ext>
            </a:extLst>
          </p:cNvPr>
          <p:cNvGraphicFramePr>
            <a:graphicFrameLocks/>
          </p:cNvGraphicFramePr>
          <p:nvPr>
            <p:extLst>
              <p:ext uri="{D42A27DB-BD31-4B8C-83A1-F6EECF244321}">
                <p14:modId xmlns:p14="http://schemas.microsoft.com/office/powerpoint/2010/main" val="2092823637"/>
              </p:ext>
            </p:extLst>
          </p:nvPr>
        </p:nvGraphicFramePr>
        <p:xfrm>
          <a:off x="2912372" y="1203112"/>
          <a:ext cx="6428216" cy="55710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Gráfico 6" descr="Marca de Verificação com preenchimento sólido">
            <a:extLst>
              <a:ext uri="{FF2B5EF4-FFF2-40B4-BE49-F238E27FC236}">
                <a16:creationId xmlns:a16="http://schemas.microsoft.com/office/drawing/2014/main" id="{22B7DF99-2863-4959-8257-99275661F4D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52178" y="892385"/>
            <a:ext cx="844975" cy="844975"/>
          </a:xfrm>
          <a:prstGeom prst="rect">
            <a:avLst/>
          </a:prstGeom>
        </p:spPr>
      </p:pic>
    </p:spTree>
    <p:extLst>
      <p:ext uri="{BB962C8B-B14F-4D97-AF65-F5344CB8AC3E}">
        <p14:creationId xmlns:p14="http://schemas.microsoft.com/office/powerpoint/2010/main" val="3966390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4E3DE1-663A-499B-A9D7-A3E810A79F45}"/>
              </a:ext>
            </a:extLst>
          </p:cNvPr>
          <p:cNvSpPr>
            <a:spLocks noGrp="1"/>
          </p:cNvSpPr>
          <p:nvPr>
            <p:ph type="title"/>
          </p:nvPr>
        </p:nvSpPr>
        <p:spPr/>
        <p:txBody>
          <a:bodyPr/>
          <a:lstStyle/>
          <a:p>
            <a:r>
              <a:rPr lang="pt-PT" dirty="0"/>
              <a:t>Opções e Ideias</a:t>
            </a:r>
          </a:p>
        </p:txBody>
      </p:sp>
      <p:sp>
        <p:nvSpPr>
          <p:cNvPr id="4" name="Marcador de Posição da Data 3">
            <a:extLst>
              <a:ext uri="{FF2B5EF4-FFF2-40B4-BE49-F238E27FC236}">
                <a16:creationId xmlns:a16="http://schemas.microsoft.com/office/drawing/2014/main" id="{D39D5CD8-B4A7-41D6-B2ED-6E15F8AD2D78}"/>
              </a:ext>
            </a:extLst>
          </p:cNvPr>
          <p:cNvSpPr>
            <a:spLocks noGrp="1"/>
          </p:cNvSpPr>
          <p:nvPr>
            <p:ph type="dt" sz="half" idx="10"/>
          </p:nvPr>
        </p:nvSpPr>
        <p:spPr/>
        <p:txBody>
          <a:bodyPr/>
          <a:lstStyle/>
          <a:p>
            <a:pPr rtl="0"/>
            <a:fld id="{BBC3D2EF-A9F1-401A-8C02-1662D96CBA0D}" type="datetime1">
              <a:rPr lang="pt-PT" smtClean="0"/>
              <a:t>23/01/2022</a:t>
            </a:fld>
            <a:endParaRPr lang="en-US" dirty="0"/>
          </a:p>
        </p:txBody>
      </p:sp>
      <p:pic>
        <p:nvPicPr>
          <p:cNvPr id="5" name="Imagem 4">
            <a:extLst>
              <a:ext uri="{FF2B5EF4-FFF2-40B4-BE49-F238E27FC236}">
                <a16:creationId xmlns:a16="http://schemas.microsoft.com/office/drawing/2014/main" id="{0CFA3182-8775-448B-805B-FAD48BBA9B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46" y="6426960"/>
            <a:ext cx="592505" cy="404879"/>
          </a:xfrm>
          <a:prstGeom prst="rect">
            <a:avLst/>
          </a:prstGeom>
          <a:effectLst>
            <a:outerShdw blurRad="76200" dist="12700" dir="2700000" sy="-23000" kx="-800400" algn="bl" rotWithShape="0">
              <a:prstClr val="black">
                <a:alpha val="20000"/>
              </a:prstClr>
            </a:outerShdw>
          </a:effectLst>
        </p:spPr>
      </p:pic>
      <p:pic>
        <p:nvPicPr>
          <p:cNvPr id="6" name="Marcador de Posição de Conteúdo 6" descr="Lâmpada e engrenagem com preenchimento sólido">
            <a:extLst>
              <a:ext uri="{FF2B5EF4-FFF2-40B4-BE49-F238E27FC236}">
                <a16:creationId xmlns:a16="http://schemas.microsoft.com/office/drawing/2014/main" id="{BDA70DF8-2D02-4CA8-9898-4E234EFC25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822960"/>
            <a:ext cx="914400" cy="914400"/>
          </a:xfrm>
          <a:prstGeom prst="rect">
            <a:avLst/>
          </a:prstGeom>
        </p:spPr>
      </p:pic>
      <p:pic>
        <p:nvPicPr>
          <p:cNvPr id="7" name="Imagem 6" descr="Uma imagem com texto, eletrónica&#10;&#10;Descrição gerada automaticamente">
            <a:extLst>
              <a:ext uri="{FF2B5EF4-FFF2-40B4-BE49-F238E27FC236}">
                <a16:creationId xmlns:a16="http://schemas.microsoft.com/office/drawing/2014/main" id="{616A6D05-1459-4994-A31E-9113E237801B}"/>
              </a:ext>
            </a:extLst>
          </p:cNvPr>
          <p:cNvPicPr>
            <a:picLocks noChangeAspect="1"/>
          </p:cNvPicPr>
          <p:nvPr/>
        </p:nvPicPr>
        <p:blipFill rotWithShape="1">
          <a:blip r:embed="rId5"/>
          <a:srcRect r="1042"/>
          <a:stretch/>
        </p:blipFill>
        <p:spPr bwMode="auto">
          <a:xfrm>
            <a:off x="1097280" y="2171555"/>
            <a:ext cx="2384833" cy="3841088"/>
          </a:xfrm>
          <a:prstGeom prst="rect">
            <a:avLst/>
          </a:prstGeom>
          <a:ln>
            <a:noFill/>
          </a:ln>
          <a:extLst>
            <a:ext uri="{53640926-AAD7-44D8-BBD7-CCE9431645EC}">
              <a14:shadowObscured xmlns:a14="http://schemas.microsoft.com/office/drawing/2010/main"/>
            </a:ext>
          </a:extLst>
        </p:spPr>
      </p:pic>
      <p:pic>
        <p:nvPicPr>
          <p:cNvPr id="8" name="Imagem 7" descr="Uma imagem com texto&#10;&#10;Descrição gerada automaticamente">
            <a:extLst>
              <a:ext uri="{FF2B5EF4-FFF2-40B4-BE49-F238E27FC236}">
                <a16:creationId xmlns:a16="http://schemas.microsoft.com/office/drawing/2014/main" id="{C564C8DB-68A8-4D99-8492-413AE5BBF4E4}"/>
              </a:ext>
            </a:extLst>
          </p:cNvPr>
          <p:cNvPicPr>
            <a:picLocks noChangeAspect="1"/>
          </p:cNvPicPr>
          <p:nvPr/>
        </p:nvPicPr>
        <p:blipFill>
          <a:blip r:embed="rId6"/>
          <a:stretch>
            <a:fillRect/>
          </a:stretch>
        </p:blipFill>
        <p:spPr>
          <a:xfrm>
            <a:off x="3650358" y="2171555"/>
            <a:ext cx="2380215" cy="3841088"/>
          </a:xfrm>
          <a:prstGeom prst="rect">
            <a:avLst/>
          </a:prstGeom>
        </p:spPr>
      </p:pic>
      <p:pic>
        <p:nvPicPr>
          <p:cNvPr id="9" name="Imagem 8" descr="Uma imagem com texto, monitor, preto, ecrã&#10;&#10;Descrição gerada automaticamente">
            <a:extLst>
              <a:ext uri="{FF2B5EF4-FFF2-40B4-BE49-F238E27FC236}">
                <a16:creationId xmlns:a16="http://schemas.microsoft.com/office/drawing/2014/main" id="{173BC494-41C7-4329-B021-9D1F611156E2}"/>
              </a:ext>
            </a:extLst>
          </p:cNvPr>
          <p:cNvPicPr>
            <a:picLocks noChangeAspect="1"/>
          </p:cNvPicPr>
          <p:nvPr/>
        </p:nvPicPr>
        <p:blipFill>
          <a:blip r:embed="rId7"/>
          <a:stretch>
            <a:fillRect/>
          </a:stretch>
        </p:blipFill>
        <p:spPr>
          <a:xfrm>
            <a:off x="6198818" y="2171555"/>
            <a:ext cx="2425282" cy="3841088"/>
          </a:xfrm>
          <a:prstGeom prst="rect">
            <a:avLst/>
          </a:prstGeom>
        </p:spPr>
      </p:pic>
      <p:pic>
        <p:nvPicPr>
          <p:cNvPr id="10" name="Imagem 9" descr="Uma imagem com texto, eletrónica, preto&#10;&#10;Descrição gerada automaticamente">
            <a:extLst>
              <a:ext uri="{FF2B5EF4-FFF2-40B4-BE49-F238E27FC236}">
                <a16:creationId xmlns:a16="http://schemas.microsoft.com/office/drawing/2014/main" id="{5BB19AF8-AD3A-4110-BC3A-23DD8E33CC6B}"/>
              </a:ext>
            </a:extLst>
          </p:cNvPr>
          <p:cNvPicPr>
            <a:picLocks noChangeAspect="1"/>
          </p:cNvPicPr>
          <p:nvPr/>
        </p:nvPicPr>
        <p:blipFill>
          <a:blip r:embed="rId8"/>
          <a:stretch>
            <a:fillRect/>
          </a:stretch>
        </p:blipFill>
        <p:spPr>
          <a:xfrm>
            <a:off x="8792345" y="2171556"/>
            <a:ext cx="2386511" cy="3841087"/>
          </a:xfrm>
          <a:prstGeom prst="rect">
            <a:avLst/>
          </a:prstGeom>
        </p:spPr>
      </p:pic>
    </p:spTree>
    <p:extLst>
      <p:ext uri="{BB962C8B-B14F-4D97-AF65-F5344CB8AC3E}">
        <p14:creationId xmlns:p14="http://schemas.microsoft.com/office/powerpoint/2010/main" val="2061993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m 13">
            <a:extLst>
              <a:ext uri="{FF2B5EF4-FFF2-40B4-BE49-F238E27FC236}">
                <a16:creationId xmlns:a16="http://schemas.microsoft.com/office/drawing/2014/main" id="{118AC62D-2123-4E29-92F4-B037C6F1F3E5}"/>
              </a:ext>
            </a:extLst>
          </p:cNvPr>
          <p:cNvPicPr>
            <a:picLocks noChangeAspect="1"/>
          </p:cNvPicPr>
          <p:nvPr/>
        </p:nvPicPr>
        <p:blipFill>
          <a:blip r:embed="rId2"/>
          <a:stretch>
            <a:fillRect/>
          </a:stretch>
        </p:blipFill>
        <p:spPr>
          <a:xfrm>
            <a:off x="8833617" y="2171556"/>
            <a:ext cx="2379600" cy="3841087"/>
          </a:xfrm>
          <a:prstGeom prst="rect">
            <a:avLst/>
          </a:prstGeom>
        </p:spPr>
      </p:pic>
      <p:pic>
        <p:nvPicPr>
          <p:cNvPr id="13" name="Imagem 12" descr="Uma imagem com texto, eletrónica, preto&#10;&#10;Descrição gerada automaticamente">
            <a:extLst>
              <a:ext uri="{FF2B5EF4-FFF2-40B4-BE49-F238E27FC236}">
                <a16:creationId xmlns:a16="http://schemas.microsoft.com/office/drawing/2014/main" id="{7D190861-3519-4CFC-81D4-88D9EEB325A1}"/>
              </a:ext>
            </a:extLst>
          </p:cNvPr>
          <p:cNvPicPr>
            <a:picLocks noChangeAspect="1"/>
          </p:cNvPicPr>
          <p:nvPr/>
        </p:nvPicPr>
        <p:blipFill>
          <a:blip r:embed="rId3"/>
          <a:stretch>
            <a:fillRect/>
          </a:stretch>
        </p:blipFill>
        <p:spPr>
          <a:xfrm>
            <a:off x="6286503" y="2171555"/>
            <a:ext cx="2338325" cy="3841088"/>
          </a:xfrm>
          <a:prstGeom prst="rect">
            <a:avLst/>
          </a:prstGeom>
        </p:spPr>
      </p:pic>
      <p:pic>
        <p:nvPicPr>
          <p:cNvPr id="12" name="Imagem 11" descr="Uma imagem com texto, eletrónica&#10;&#10;Descrição gerada automaticamente">
            <a:extLst>
              <a:ext uri="{FF2B5EF4-FFF2-40B4-BE49-F238E27FC236}">
                <a16:creationId xmlns:a16="http://schemas.microsoft.com/office/drawing/2014/main" id="{6743C887-A13D-4660-9163-44949F30645A}"/>
              </a:ext>
            </a:extLst>
          </p:cNvPr>
          <p:cNvPicPr>
            <a:picLocks noChangeAspect="1"/>
          </p:cNvPicPr>
          <p:nvPr/>
        </p:nvPicPr>
        <p:blipFill>
          <a:blip r:embed="rId4"/>
          <a:stretch>
            <a:fillRect/>
          </a:stretch>
        </p:blipFill>
        <p:spPr>
          <a:xfrm>
            <a:off x="3706750" y="2171555"/>
            <a:ext cx="2370964" cy="3841088"/>
          </a:xfrm>
          <a:prstGeom prst="rect">
            <a:avLst/>
          </a:prstGeom>
        </p:spPr>
      </p:pic>
      <p:pic>
        <p:nvPicPr>
          <p:cNvPr id="11" name="Imagem 10" descr="Uma imagem com texto, preto, eletrónica, ecrã&#10;&#10;Descrição gerada automaticamente">
            <a:extLst>
              <a:ext uri="{FF2B5EF4-FFF2-40B4-BE49-F238E27FC236}">
                <a16:creationId xmlns:a16="http://schemas.microsoft.com/office/drawing/2014/main" id="{6E3A84DA-243E-477C-99F6-69FCBCC1AB26}"/>
              </a:ext>
            </a:extLst>
          </p:cNvPr>
          <p:cNvPicPr>
            <a:picLocks noChangeAspect="1"/>
          </p:cNvPicPr>
          <p:nvPr/>
        </p:nvPicPr>
        <p:blipFill>
          <a:blip r:embed="rId5"/>
          <a:stretch>
            <a:fillRect/>
          </a:stretch>
        </p:blipFill>
        <p:spPr>
          <a:xfrm>
            <a:off x="1097280" y="2171555"/>
            <a:ext cx="2400680" cy="3841088"/>
          </a:xfrm>
          <a:prstGeom prst="rect">
            <a:avLst/>
          </a:prstGeom>
        </p:spPr>
      </p:pic>
      <p:sp>
        <p:nvSpPr>
          <p:cNvPr id="2" name="Título 1">
            <a:extLst>
              <a:ext uri="{FF2B5EF4-FFF2-40B4-BE49-F238E27FC236}">
                <a16:creationId xmlns:a16="http://schemas.microsoft.com/office/drawing/2014/main" id="{754E3DE1-663A-499B-A9D7-A3E810A79F45}"/>
              </a:ext>
            </a:extLst>
          </p:cNvPr>
          <p:cNvSpPr>
            <a:spLocks noGrp="1"/>
          </p:cNvSpPr>
          <p:nvPr>
            <p:ph type="title"/>
          </p:nvPr>
        </p:nvSpPr>
        <p:spPr/>
        <p:txBody>
          <a:bodyPr/>
          <a:lstStyle/>
          <a:p>
            <a:r>
              <a:rPr lang="pt-PT" dirty="0"/>
              <a:t>Opções e Ideias</a:t>
            </a:r>
          </a:p>
        </p:txBody>
      </p:sp>
      <p:sp>
        <p:nvSpPr>
          <p:cNvPr id="4" name="Marcador de Posição da Data 3">
            <a:extLst>
              <a:ext uri="{FF2B5EF4-FFF2-40B4-BE49-F238E27FC236}">
                <a16:creationId xmlns:a16="http://schemas.microsoft.com/office/drawing/2014/main" id="{D39D5CD8-B4A7-41D6-B2ED-6E15F8AD2D78}"/>
              </a:ext>
            </a:extLst>
          </p:cNvPr>
          <p:cNvSpPr>
            <a:spLocks noGrp="1"/>
          </p:cNvSpPr>
          <p:nvPr>
            <p:ph type="dt" sz="half" idx="10"/>
          </p:nvPr>
        </p:nvSpPr>
        <p:spPr/>
        <p:txBody>
          <a:bodyPr/>
          <a:lstStyle/>
          <a:p>
            <a:pPr rtl="0"/>
            <a:fld id="{BBC3D2EF-A9F1-401A-8C02-1662D96CBA0D}" type="datetime1">
              <a:rPr lang="pt-PT" smtClean="0"/>
              <a:t>23/01/2022</a:t>
            </a:fld>
            <a:endParaRPr lang="en-US" dirty="0"/>
          </a:p>
        </p:txBody>
      </p:sp>
      <p:pic>
        <p:nvPicPr>
          <p:cNvPr id="5" name="Imagem 4">
            <a:extLst>
              <a:ext uri="{FF2B5EF4-FFF2-40B4-BE49-F238E27FC236}">
                <a16:creationId xmlns:a16="http://schemas.microsoft.com/office/drawing/2014/main" id="{0CFA3182-8775-448B-805B-FAD48BBA9BD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5246" y="6426960"/>
            <a:ext cx="592505" cy="404879"/>
          </a:xfrm>
          <a:prstGeom prst="rect">
            <a:avLst/>
          </a:prstGeom>
          <a:effectLst>
            <a:outerShdw blurRad="76200" dist="12700" dir="2700000" sy="-23000" kx="-800400" algn="bl" rotWithShape="0">
              <a:prstClr val="black">
                <a:alpha val="20000"/>
              </a:prstClr>
            </a:outerShdw>
          </a:effectLst>
        </p:spPr>
      </p:pic>
      <p:pic>
        <p:nvPicPr>
          <p:cNvPr id="6" name="Marcador de Posição de Conteúdo 6" descr="Lâmpada e engrenagem com preenchimento sólido">
            <a:extLst>
              <a:ext uri="{FF2B5EF4-FFF2-40B4-BE49-F238E27FC236}">
                <a16:creationId xmlns:a16="http://schemas.microsoft.com/office/drawing/2014/main" id="{BDA70DF8-2D02-4CA8-9898-4E234EFC258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38800" y="822960"/>
            <a:ext cx="914400" cy="914400"/>
          </a:xfrm>
          <a:prstGeom prst="rect">
            <a:avLst/>
          </a:prstGeom>
        </p:spPr>
      </p:pic>
    </p:spTree>
    <p:extLst>
      <p:ext uri="{BB962C8B-B14F-4D97-AF65-F5344CB8AC3E}">
        <p14:creationId xmlns:p14="http://schemas.microsoft.com/office/powerpoint/2010/main" val="4133108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m 14" descr="Uma imagem com texto, eletrónica&#10;&#10;Descrição gerada automaticamente">
            <a:extLst>
              <a:ext uri="{FF2B5EF4-FFF2-40B4-BE49-F238E27FC236}">
                <a16:creationId xmlns:a16="http://schemas.microsoft.com/office/drawing/2014/main" id="{CC1178F4-C209-4268-97F5-4BB133405E6C}"/>
              </a:ext>
            </a:extLst>
          </p:cNvPr>
          <p:cNvPicPr>
            <a:picLocks noChangeAspect="1"/>
          </p:cNvPicPr>
          <p:nvPr/>
        </p:nvPicPr>
        <p:blipFill>
          <a:blip r:embed="rId2"/>
          <a:stretch>
            <a:fillRect/>
          </a:stretch>
        </p:blipFill>
        <p:spPr>
          <a:xfrm>
            <a:off x="4931235" y="2171556"/>
            <a:ext cx="2404583" cy="3841086"/>
          </a:xfrm>
          <a:prstGeom prst="rect">
            <a:avLst/>
          </a:prstGeom>
        </p:spPr>
      </p:pic>
      <p:pic>
        <p:nvPicPr>
          <p:cNvPr id="10" name="Imagem 9" descr="Uma imagem com texto, eletrónica&#10;&#10;Descrição gerada automaticamente">
            <a:extLst>
              <a:ext uri="{FF2B5EF4-FFF2-40B4-BE49-F238E27FC236}">
                <a16:creationId xmlns:a16="http://schemas.microsoft.com/office/drawing/2014/main" id="{6CB93A79-23E2-463F-95DA-CCCF2A87FA1E}"/>
              </a:ext>
            </a:extLst>
          </p:cNvPr>
          <p:cNvPicPr>
            <a:picLocks noChangeAspect="1"/>
          </p:cNvPicPr>
          <p:nvPr/>
        </p:nvPicPr>
        <p:blipFill>
          <a:blip r:embed="rId3"/>
          <a:stretch>
            <a:fillRect/>
          </a:stretch>
        </p:blipFill>
        <p:spPr>
          <a:xfrm>
            <a:off x="2091406" y="2171556"/>
            <a:ext cx="2375409" cy="3841086"/>
          </a:xfrm>
          <a:prstGeom prst="rect">
            <a:avLst/>
          </a:prstGeom>
        </p:spPr>
      </p:pic>
      <p:sp>
        <p:nvSpPr>
          <p:cNvPr id="2" name="Título 1">
            <a:extLst>
              <a:ext uri="{FF2B5EF4-FFF2-40B4-BE49-F238E27FC236}">
                <a16:creationId xmlns:a16="http://schemas.microsoft.com/office/drawing/2014/main" id="{754E3DE1-663A-499B-A9D7-A3E810A79F45}"/>
              </a:ext>
            </a:extLst>
          </p:cNvPr>
          <p:cNvSpPr>
            <a:spLocks noGrp="1"/>
          </p:cNvSpPr>
          <p:nvPr>
            <p:ph type="title"/>
          </p:nvPr>
        </p:nvSpPr>
        <p:spPr/>
        <p:txBody>
          <a:bodyPr/>
          <a:lstStyle/>
          <a:p>
            <a:r>
              <a:rPr lang="pt-PT" dirty="0"/>
              <a:t>Opções e Ideias</a:t>
            </a:r>
          </a:p>
        </p:txBody>
      </p:sp>
      <p:sp>
        <p:nvSpPr>
          <p:cNvPr id="4" name="Marcador de Posição da Data 3">
            <a:extLst>
              <a:ext uri="{FF2B5EF4-FFF2-40B4-BE49-F238E27FC236}">
                <a16:creationId xmlns:a16="http://schemas.microsoft.com/office/drawing/2014/main" id="{D39D5CD8-B4A7-41D6-B2ED-6E15F8AD2D78}"/>
              </a:ext>
            </a:extLst>
          </p:cNvPr>
          <p:cNvSpPr>
            <a:spLocks noGrp="1"/>
          </p:cNvSpPr>
          <p:nvPr>
            <p:ph type="dt" sz="half" idx="10"/>
          </p:nvPr>
        </p:nvSpPr>
        <p:spPr/>
        <p:txBody>
          <a:bodyPr/>
          <a:lstStyle/>
          <a:p>
            <a:pPr rtl="0"/>
            <a:fld id="{BBC3D2EF-A9F1-401A-8C02-1662D96CBA0D}" type="datetime1">
              <a:rPr lang="pt-PT" smtClean="0"/>
              <a:t>23/01/2022</a:t>
            </a:fld>
            <a:endParaRPr lang="en-US" dirty="0"/>
          </a:p>
        </p:txBody>
      </p:sp>
      <p:pic>
        <p:nvPicPr>
          <p:cNvPr id="5" name="Imagem 4">
            <a:extLst>
              <a:ext uri="{FF2B5EF4-FFF2-40B4-BE49-F238E27FC236}">
                <a16:creationId xmlns:a16="http://schemas.microsoft.com/office/drawing/2014/main" id="{0CFA3182-8775-448B-805B-FAD48BBA9B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46" y="6426960"/>
            <a:ext cx="592505" cy="404879"/>
          </a:xfrm>
          <a:prstGeom prst="rect">
            <a:avLst/>
          </a:prstGeom>
          <a:effectLst>
            <a:outerShdw blurRad="76200" dist="12700" dir="2700000" sy="-23000" kx="-800400" algn="bl" rotWithShape="0">
              <a:prstClr val="black">
                <a:alpha val="20000"/>
              </a:prstClr>
            </a:outerShdw>
          </a:effectLst>
        </p:spPr>
      </p:pic>
      <p:pic>
        <p:nvPicPr>
          <p:cNvPr id="6" name="Marcador de Posição de Conteúdo 6" descr="Lâmpada e engrenagem com preenchimento sólido">
            <a:extLst>
              <a:ext uri="{FF2B5EF4-FFF2-40B4-BE49-F238E27FC236}">
                <a16:creationId xmlns:a16="http://schemas.microsoft.com/office/drawing/2014/main" id="{BDA70DF8-2D02-4CA8-9898-4E234EFC258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38800" y="822960"/>
            <a:ext cx="914400" cy="914400"/>
          </a:xfrm>
          <a:prstGeom prst="rect">
            <a:avLst/>
          </a:prstGeom>
        </p:spPr>
      </p:pic>
      <p:pic>
        <p:nvPicPr>
          <p:cNvPr id="16" name="Imagem 15">
            <a:extLst>
              <a:ext uri="{FF2B5EF4-FFF2-40B4-BE49-F238E27FC236}">
                <a16:creationId xmlns:a16="http://schemas.microsoft.com/office/drawing/2014/main" id="{0167FD5A-7960-45B0-B7F4-EEC881D19790}"/>
              </a:ext>
            </a:extLst>
          </p:cNvPr>
          <p:cNvPicPr>
            <a:picLocks noChangeAspect="1"/>
          </p:cNvPicPr>
          <p:nvPr/>
        </p:nvPicPr>
        <p:blipFill>
          <a:blip r:embed="rId7"/>
          <a:stretch>
            <a:fillRect/>
          </a:stretch>
        </p:blipFill>
        <p:spPr>
          <a:xfrm>
            <a:off x="7800238" y="2834640"/>
            <a:ext cx="2910840" cy="594360"/>
          </a:xfrm>
          <a:prstGeom prst="rect">
            <a:avLst/>
          </a:prstGeom>
        </p:spPr>
      </p:pic>
      <p:pic>
        <p:nvPicPr>
          <p:cNvPr id="17" name="Imagem 16">
            <a:extLst>
              <a:ext uri="{FF2B5EF4-FFF2-40B4-BE49-F238E27FC236}">
                <a16:creationId xmlns:a16="http://schemas.microsoft.com/office/drawing/2014/main" id="{F06D3C81-FFB7-4940-974F-6A935A59F81F}"/>
              </a:ext>
            </a:extLst>
          </p:cNvPr>
          <p:cNvPicPr>
            <a:picLocks noChangeAspect="1"/>
          </p:cNvPicPr>
          <p:nvPr/>
        </p:nvPicPr>
        <p:blipFill>
          <a:blip r:embed="rId8"/>
          <a:stretch>
            <a:fillRect/>
          </a:stretch>
        </p:blipFill>
        <p:spPr>
          <a:xfrm>
            <a:off x="8539378" y="3850967"/>
            <a:ext cx="1432560" cy="1021080"/>
          </a:xfrm>
          <a:prstGeom prst="rect">
            <a:avLst/>
          </a:prstGeom>
        </p:spPr>
      </p:pic>
    </p:spTree>
    <p:extLst>
      <p:ext uri="{BB962C8B-B14F-4D97-AF65-F5344CB8AC3E}">
        <p14:creationId xmlns:p14="http://schemas.microsoft.com/office/powerpoint/2010/main" val="2970303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4E3DE1-663A-499B-A9D7-A3E810A79F45}"/>
              </a:ext>
            </a:extLst>
          </p:cNvPr>
          <p:cNvSpPr>
            <a:spLocks noGrp="1"/>
          </p:cNvSpPr>
          <p:nvPr>
            <p:ph type="title"/>
          </p:nvPr>
        </p:nvSpPr>
        <p:spPr/>
        <p:txBody>
          <a:bodyPr/>
          <a:lstStyle/>
          <a:p>
            <a:r>
              <a:rPr lang="pt-PT" dirty="0"/>
              <a:t>Tecnologias Utilizadas</a:t>
            </a:r>
          </a:p>
        </p:txBody>
      </p:sp>
      <p:sp>
        <p:nvSpPr>
          <p:cNvPr id="3" name="Marcador de Posição de Conteúdo 2">
            <a:extLst>
              <a:ext uri="{FF2B5EF4-FFF2-40B4-BE49-F238E27FC236}">
                <a16:creationId xmlns:a16="http://schemas.microsoft.com/office/drawing/2014/main" id="{F8E2E07B-ED2C-418E-9ADA-27677E095FED}"/>
              </a:ext>
            </a:extLst>
          </p:cNvPr>
          <p:cNvSpPr>
            <a:spLocks noGrp="1"/>
          </p:cNvSpPr>
          <p:nvPr>
            <p:ph idx="1"/>
          </p:nvPr>
        </p:nvSpPr>
        <p:spPr>
          <a:xfrm>
            <a:off x="2236206" y="2606126"/>
            <a:ext cx="8919474" cy="3760891"/>
          </a:xfrm>
        </p:spPr>
        <p:txBody>
          <a:bodyPr/>
          <a:lstStyle/>
          <a:p>
            <a:pPr marL="342900" lvl="0" indent="-342900" algn="just">
              <a:lnSpc>
                <a:spcPct val="115000"/>
              </a:lnSpc>
              <a:spcAft>
                <a:spcPts val="1000"/>
              </a:spcAft>
              <a:buFont typeface="Symbol" panose="05050102010706020507" pitchFamily="18" charset="2"/>
              <a:buChar char=""/>
            </a:pPr>
            <a:r>
              <a:rPr lang="pt-PT" dirty="0"/>
              <a:t> </a:t>
            </a:r>
            <a:r>
              <a:rPr lang="pt-PT" sz="1800" dirty="0">
                <a:effectLst/>
                <a:latin typeface="Times New Roman" panose="02020603050405020304" pitchFamily="18" charset="0"/>
                <a:ea typeface="Calibri" panose="020F0502020204030204" pitchFamily="34" charset="0"/>
                <a:cs typeface="Times New Roman" panose="02020603050405020304" pitchFamily="18" charset="0"/>
              </a:rPr>
              <a:t>Singleton – Padrão de desenvolvimento de software que garante a existência de apenas uma instância de uma classe, mantendo um ponto global de acesso ao seu objeto. Utilizando o singleton, garantimos a coesão dos dados e a eficiência da aplicação móvel.</a:t>
            </a:r>
          </a:p>
          <a:p>
            <a:pPr marL="342900" lvl="0" indent="-342900" algn="just">
              <a:lnSpc>
                <a:spcPct val="115000"/>
              </a:lnSpc>
              <a:spcAft>
                <a:spcPts val="1000"/>
              </a:spcAft>
              <a:buFont typeface="Symbol" panose="05050102010706020507" pitchFamily="18" charset="2"/>
              <a:buChar char=""/>
            </a:pPr>
            <a:r>
              <a:rPr lang="pt-PT" sz="1800" dirty="0">
                <a:effectLst/>
                <a:latin typeface="Times New Roman" panose="02020603050405020304" pitchFamily="18" charset="0"/>
                <a:ea typeface="Calibri" panose="020F0502020204030204" pitchFamily="34" charset="0"/>
                <a:cs typeface="Times New Roman" panose="02020603050405020304" pitchFamily="18" charset="0"/>
              </a:rPr>
              <a:t> Volley – O Volley é uma biblioteca HTTP que facilita a criação de redes para apps para Android de maneira mais rápida. Conseguimos facilmente aceder à API criada para este propósito e garantir a transmissão de dados entre a base de dados da API e o singleton da aplicação móvel.</a:t>
            </a:r>
          </a:p>
          <a:p>
            <a:endParaRPr lang="pt-PT" dirty="0"/>
          </a:p>
        </p:txBody>
      </p:sp>
      <p:sp>
        <p:nvSpPr>
          <p:cNvPr id="4" name="Marcador de Posição da Data 3">
            <a:extLst>
              <a:ext uri="{FF2B5EF4-FFF2-40B4-BE49-F238E27FC236}">
                <a16:creationId xmlns:a16="http://schemas.microsoft.com/office/drawing/2014/main" id="{D39D5CD8-B4A7-41D6-B2ED-6E15F8AD2D78}"/>
              </a:ext>
            </a:extLst>
          </p:cNvPr>
          <p:cNvSpPr>
            <a:spLocks noGrp="1"/>
          </p:cNvSpPr>
          <p:nvPr>
            <p:ph type="dt" sz="half" idx="10"/>
          </p:nvPr>
        </p:nvSpPr>
        <p:spPr/>
        <p:txBody>
          <a:bodyPr/>
          <a:lstStyle/>
          <a:p>
            <a:pPr rtl="0"/>
            <a:fld id="{BBC3D2EF-A9F1-401A-8C02-1662D96CBA0D}" type="datetime1">
              <a:rPr lang="pt-PT" smtClean="0"/>
              <a:t>23/01/2022</a:t>
            </a:fld>
            <a:endParaRPr lang="en-US" dirty="0"/>
          </a:p>
        </p:txBody>
      </p:sp>
      <p:pic>
        <p:nvPicPr>
          <p:cNvPr id="5" name="Imagem 4">
            <a:extLst>
              <a:ext uri="{FF2B5EF4-FFF2-40B4-BE49-F238E27FC236}">
                <a16:creationId xmlns:a16="http://schemas.microsoft.com/office/drawing/2014/main" id="{0CFA3182-8775-448B-805B-FAD48BBA9B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46" y="6426960"/>
            <a:ext cx="592505" cy="404879"/>
          </a:xfrm>
          <a:prstGeom prst="rect">
            <a:avLst/>
          </a:prstGeom>
          <a:effectLst>
            <a:outerShdw blurRad="76200" dist="12700" dir="2700000" sy="-23000" kx="-800400" algn="bl" rotWithShape="0">
              <a:prstClr val="black">
                <a:alpha val="20000"/>
              </a:prstClr>
            </a:outerShdw>
          </a:effectLst>
        </p:spPr>
      </p:pic>
      <p:pic>
        <p:nvPicPr>
          <p:cNvPr id="11" name="Gráfico 10" descr="Engrenagens com preenchimento sólido">
            <a:extLst>
              <a:ext uri="{FF2B5EF4-FFF2-40B4-BE49-F238E27FC236}">
                <a16:creationId xmlns:a16="http://schemas.microsoft.com/office/drawing/2014/main" id="{EA867381-44FA-41E3-97C2-0BF332A2EC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62800" y="976989"/>
            <a:ext cx="914400" cy="914400"/>
          </a:xfrm>
          <a:prstGeom prst="rect">
            <a:avLst/>
          </a:prstGeom>
        </p:spPr>
      </p:pic>
      <p:pic>
        <p:nvPicPr>
          <p:cNvPr id="13" name="Gráfico 12" descr="Engrenagens destaque">
            <a:extLst>
              <a:ext uri="{FF2B5EF4-FFF2-40B4-BE49-F238E27FC236}">
                <a16:creationId xmlns:a16="http://schemas.microsoft.com/office/drawing/2014/main" id="{B3DB18B8-3E15-459E-B45A-855E6ACAD91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89895" y="976989"/>
            <a:ext cx="914400" cy="914400"/>
          </a:xfrm>
          <a:prstGeom prst="rect">
            <a:avLst/>
          </a:prstGeom>
        </p:spPr>
      </p:pic>
      <p:pic>
        <p:nvPicPr>
          <p:cNvPr id="15" name="Gráfico 14" descr="Velocímetro baixo com preenchimento sólido">
            <a:extLst>
              <a:ext uri="{FF2B5EF4-FFF2-40B4-BE49-F238E27FC236}">
                <a16:creationId xmlns:a16="http://schemas.microsoft.com/office/drawing/2014/main" id="{77C3C3F9-FBA2-4F6F-B61F-02DEEFE2D8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86313" y="2406950"/>
            <a:ext cx="914400" cy="914400"/>
          </a:xfrm>
          <a:prstGeom prst="rect">
            <a:avLst/>
          </a:prstGeom>
        </p:spPr>
      </p:pic>
      <p:pic>
        <p:nvPicPr>
          <p:cNvPr id="18" name="Gráfico 17" descr="Velocímetro baixo com preenchimento sólido">
            <a:extLst>
              <a:ext uri="{FF2B5EF4-FFF2-40B4-BE49-F238E27FC236}">
                <a16:creationId xmlns:a16="http://schemas.microsoft.com/office/drawing/2014/main" id="{E01A1A8A-199F-4329-95C9-D85AC0C5CDD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86313" y="3618101"/>
            <a:ext cx="914400" cy="914400"/>
          </a:xfrm>
          <a:prstGeom prst="rect">
            <a:avLst/>
          </a:prstGeom>
        </p:spPr>
      </p:pic>
    </p:spTree>
    <p:extLst>
      <p:ext uri="{BB962C8B-B14F-4D97-AF65-F5344CB8AC3E}">
        <p14:creationId xmlns:p14="http://schemas.microsoft.com/office/powerpoint/2010/main" val="3821588851"/>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965_TF56160789" id="{81F3A797-2DB1-43D6-A0DF-052D6582437D}" vid="{63A9F976-DBE9-4804-AF5A-308C077DB90B}"/>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{CA9572CE-0FA9-4780-8E90-5940B9E7B31A}tf56160789_win32</Template>
  <TotalTime>119</TotalTime>
  <Words>358</Words>
  <Application>Microsoft Office PowerPoint</Application>
  <PresentationFormat>Ecrã Panorâmico</PresentationFormat>
  <Paragraphs>69</Paragraphs>
  <Slides>13</Slides>
  <Notes>0</Notes>
  <HiddenSlides>0</HiddenSlides>
  <MMClips>0</MMClips>
  <ScaleCrop>false</ScaleCrop>
  <HeadingPairs>
    <vt:vector size="6" baseType="variant">
      <vt:variant>
        <vt:lpstr>Tipos de letra usados</vt:lpstr>
      </vt:variant>
      <vt:variant>
        <vt:i4>7</vt:i4>
      </vt:variant>
      <vt:variant>
        <vt:lpstr>Tema</vt:lpstr>
      </vt:variant>
      <vt:variant>
        <vt:i4>1</vt:i4>
      </vt:variant>
      <vt:variant>
        <vt:lpstr>Títulos dos diapositivos</vt:lpstr>
      </vt:variant>
      <vt:variant>
        <vt:i4>13</vt:i4>
      </vt:variant>
    </vt:vector>
  </HeadingPairs>
  <TitlesOfParts>
    <vt:vector size="21" baseType="lpstr">
      <vt:lpstr>arial</vt:lpstr>
      <vt:lpstr>arial</vt:lpstr>
      <vt:lpstr>Bookman Old Style</vt:lpstr>
      <vt:lpstr>Calibri</vt:lpstr>
      <vt:lpstr>Franklin Gothic Book</vt:lpstr>
      <vt:lpstr>Symbol</vt:lpstr>
      <vt:lpstr>Times New Roman</vt:lpstr>
      <vt:lpstr>1_RetrospectVTI</vt:lpstr>
      <vt:lpstr>Apresentação de Projeto Final</vt:lpstr>
      <vt:lpstr>Sumário</vt:lpstr>
      <vt:lpstr>Contexto da Aplicação</vt:lpstr>
      <vt:lpstr>Objetivos</vt:lpstr>
      <vt:lpstr>Requisitos</vt:lpstr>
      <vt:lpstr>Opções e Ideias</vt:lpstr>
      <vt:lpstr>Opções e Ideias</vt:lpstr>
      <vt:lpstr>Opções e Ideias</vt:lpstr>
      <vt:lpstr>Tecnologias Utilizadas</vt:lpstr>
      <vt:lpstr>Planeamento e Metodologias</vt:lpstr>
      <vt:lpstr>Planeamento e Metodologias</vt:lpstr>
      <vt:lpstr>Dificuldades e Soluções</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de Projeto Final</dc:title>
  <dc:creator>Andreia Agostinho</dc:creator>
  <cp:lastModifiedBy>Gonçalo Ferreira</cp:lastModifiedBy>
  <cp:revision>16</cp:revision>
  <dcterms:created xsi:type="dcterms:W3CDTF">2022-01-23T16:15:41Z</dcterms:created>
  <dcterms:modified xsi:type="dcterms:W3CDTF">2022-01-23T18:20:36Z</dcterms:modified>
</cp:coreProperties>
</file>