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67257-3980-4E48-828D-65E2918A51A5}" v="10" dt="2021-09-22T10:25:3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Ferreira" userId="6d43f7fc6fabef3b" providerId="LiveId" clId="{1BF67257-3980-4E48-828D-65E2918A51A5}"/>
    <pc:docChg chg="modSld">
      <pc:chgData name="Gonçalo Ferreira" userId="6d43f7fc6fabef3b" providerId="LiveId" clId="{1BF67257-3980-4E48-828D-65E2918A51A5}" dt="2021-09-22T10:25:44.533" v="10" actId="1076"/>
      <pc:docMkLst>
        <pc:docMk/>
      </pc:docMkLst>
      <pc:sldChg chg="addSp modSp mod">
        <pc:chgData name="Gonçalo Ferreira" userId="6d43f7fc6fabef3b" providerId="LiveId" clId="{1BF67257-3980-4E48-828D-65E2918A51A5}" dt="2021-09-22T10:25:44.533" v="10" actId="1076"/>
        <pc:sldMkLst>
          <pc:docMk/>
          <pc:sldMk cId="61860300" sldId="256"/>
        </pc:sldMkLst>
        <pc:spChg chg="mod">
          <ac:chgData name="Gonçalo Ferreira" userId="6d43f7fc6fabef3b" providerId="LiveId" clId="{1BF67257-3980-4E48-828D-65E2918A51A5}" dt="2021-09-22T10:25:44.533" v="10" actId="1076"/>
          <ac:spMkLst>
            <pc:docMk/>
            <pc:sldMk cId="61860300" sldId="256"/>
            <ac:spMk id="3" creationId="{78FD34F0-4AB3-415B-BC0B-6E01C1F0978D}"/>
          </ac:spMkLst>
        </pc:spChg>
        <pc:picChg chg="add mod">
          <ac:chgData name="Gonçalo Ferreira" userId="6d43f7fc6fabef3b" providerId="LiveId" clId="{1BF67257-3980-4E48-828D-65E2918A51A5}" dt="2021-09-22T10:25:32.423" v="9"/>
          <ac:picMkLst>
            <pc:docMk/>
            <pc:sldMk cId="61860300" sldId="256"/>
            <ac:picMk id="10" creationId="{BC39EAE5-876F-4D8D-8959-D3C19D1F9C59}"/>
          </ac:picMkLst>
        </pc:picChg>
      </pc:sldChg>
      <pc:sldChg chg="addSp modSp">
        <pc:chgData name="Gonçalo Ferreira" userId="6d43f7fc6fabef3b" providerId="LiveId" clId="{1BF67257-3980-4E48-828D-65E2918A51A5}" dt="2021-09-22T10:25:30.297" v="7"/>
        <pc:sldMkLst>
          <pc:docMk/>
          <pc:sldMk cId="3880850892" sldId="257"/>
        </pc:sldMkLst>
        <pc:picChg chg="add mod">
          <ac:chgData name="Gonçalo Ferreira" userId="6d43f7fc6fabef3b" providerId="LiveId" clId="{1BF67257-3980-4E48-828D-65E2918A51A5}" dt="2021-09-22T10:25:30.297" v="7"/>
          <ac:picMkLst>
            <pc:docMk/>
            <pc:sldMk cId="3880850892" sldId="257"/>
            <ac:picMk id="4" creationId="{E33D4606-9B72-4970-98D8-A72EE1E7699C}"/>
          </ac:picMkLst>
        </pc:picChg>
      </pc:sldChg>
      <pc:sldChg chg="addSp modSp">
        <pc:chgData name="Gonçalo Ferreira" userId="6d43f7fc6fabef3b" providerId="LiveId" clId="{1BF67257-3980-4E48-828D-65E2918A51A5}" dt="2021-09-22T10:25:29.471" v="6"/>
        <pc:sldMkLst>
          <pc:docMk/>
          <pc:sldMk cId="2376000336" sldId="258"/>
        </pc:sldMkLst>
        <pc:picChg chg="add mod">
          <ac:chgData name="Gonçalo Ferreira" userId="6d43f7fc6fabef3b" providerId="LiveId" clId="{1BF67257-3980-4E48-828D-65E2918A51A5}" dt="2021-09-22T10:25:29.471" v="6"/>
          <ac:picMkLst>
            <pc:docMk/>
            <pc:sldMk cId="2376000336" sldId="258"/>
            <ac:picMk id="4" creationId="{2D3F26FD-569D-448B-8DCD-F1D9A4E53111}"/>
          </ac:picMkLst>
        </pc:picChg>
      </pc:sldChg>
      <pc:sldChg chg="addSp modSp">
        <pc:chgData name="Gonçalo Ferreira" userId="6d43f7fc6fabef3b" providerId="LiveId" clId="{1BF67257-3980-4E48-828D-65E2918A51A5}" dt="2021-09-22T10:25:28.763" v="5"/>
        <pc:sldMkLst>
          <pc:docMk/>
          <pc:sldMk cId="2486942959" sldId="259"/>
        </pc:sldMkLst>
        <pc:picChg chg="add mod">
          <ac:chgData name="Gonçalo Ferreira" userId="6d43f7fc6fabef3b" providerId="LiveId" clId="{1BF67257-3980-4E48-828D-65E2918A51A5}" dt="2021-09-22T10:25:28.763" v="5"/>
          <ac:picMkLst>
            <pc:docMk/>
            <pc:sldMk cId="2486942959" sldId="259"/>
            <ac:picMk id="4" creationId="{B047EDD9-D7BF-48C3-AC6D-FEFF13824357}"/>
          </ac:picMkLst>
        </pc:picChg>
      </pc:sldChg>
      <pc:sldChg chg="addSp modSp">
        <pc:chgData name="Gonçalo Ferreira" userId="6d43f7fc6fabef3b" providerId="LiveId" clId="{1BF67257-3980-4E48-828D-65E2918A51A5}" dt="2021-09-22T10:25:27.975" v="4"/>
        <pc:sldMkLst>
          <pc:docMk/>
          <pc:sldMk cId="957998907" sldId="260"/>
        </pc:sldMkLst>
        <pc:picChg chg="add mod">
          <ac:chgData name="Gonçalo Ferreira" userId="6d43f7fc6fabef3b" providerId="LiveId" clId="{1BF67257-3980-4E48-828D-65E2918A51A5}" dt="2021-09-22T10:25:27.975" v="4"/>
          <ac:picMkLst>
            <pc:docMk/>
            <pc:sldMk cId="957998907" sldId="260"/>
            <ac:picMk id="4" creationId="{06BB2577-2D02-4663-BA79-FF44018BC91E}"/>
          </ac:picMkLst>
        </pc:picChg>
      </pc:sldChg>
      <pc:sldChg chg="addSp modSp">
        <pc:chgData name="Gonçalo Ferreira" userId="6d43f7fc6fabef3b" providerId="LiveId" clId="{1BF67257-3980-4E48-828D-65E2918A51A5}" dt="2021-09-22T10:25:27.164" v="3"/>
        <pc:sldMkLst>
          <pc:docMk/>
          <pc:sldMk cId="101799285" sldId="261"/>
        </pc:sldMkLst>
        <pc:picChg chg="add mod">
          <ac:chgData name="Gonçalo Ferreira" userId="6d43f7fc6fabef3b" providerId="LiveId" clId="{1BF67257-3980-4E48-828D-65E2918A51A5}" dt="2021-09-22T10:25:27.164" v="3"/>
          <ac:picMkLst>
            <pc:docMk/>
            <pc:sldMk cId="101799285" sldId="261"/>
            <ac:picMk id="4" creationId="{BFFF9445-CDA1-4DDA-B47D-A9120F6DA957}"/>
          </ac:picMkLst>
        </pc:picChg>
      </pc:sldChg>
      <pc:sldChg chg="addSp modSp">
        <pc:chgData name="Gonçalo Ferreira" userId="6d43f7fc6fabef3b" providerId="LiveId" clId="{1BF67257-3980-4E48-828D-65E2918A51A5}" dt="2021-09-22T10:25:24.543" v="2" actId="1076"/>
        <pc:sldMkLst>
          <pc:docMk/>
          <pc:sldMk cId="1816623098" sldId="262"/>
        </pc:sldMkLst>
        <pc:picChg chg="add mod">
          <ac:chgData name="Gonçalo Ferreira" userId="6d43f7fc6fabef3b" providerId="LiveId" clId="{1BF67257-3980-4E48-828D-65E2918A51A5}" dt="2021-09-22T10:25:24.543" v="2" actId="1076"/>
          <ac:picMkLst>
            <pc:docMk/>
            <pc:sldMk cId="1816623098" sldId="262"/>
            <ac:picMk id="1026" creationId="{7A31EB31-CDB8-4481-A539-43C290A82C30}"/>
          </ac:picMkLst>
        </pc:picChg>
      </pc:sldChg>
      <pc:sldChg chg="addSp modSp">
        <pc:chgData name="Gonçalo Ferreira" userId="6d43f7fc6fabef3b" providerId="LiveId" clId="{1BF67257-3980-4E48-828D-65E2918A51A5}" dt="2021-09-22T10:25:31.042" v="8"/>
        <pc:sldMkLst>
          <pc:docMk/>
          <pc:sldMk cId="4110552527" sldId="263"/>
        </pc:sldMkLst>
        <pc:picChg chg="add mod">
          <ac:chgData name="Gonçalo Ferreira" userId="6d43f7fc6fabef3b" providerId="LiveId" clId="{1BF67257-3980-4E48-828D-65E2918A51A5}" dt="2021-09-22T10:25:31.042" v="8"/>
          <ac:picMkLst>
            <pc:docMk/>
            <pc:sldMk cId="4110552527" sldId="263"/>
            <ac:picMk id="4" creationId="{9A8E4EA9-29C8-49AF-90B2-07885EEA4C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0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26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2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2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14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00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97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86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0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84ACC8-2F98-4FDD-B5C3-7B36A1EC776D}" type="datetimeFigureOut">
              <a:rPr lang="pt-PT" smtClean="0"/>
              <a:t>22/09/2021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C65B16-012A-4914-837C-F54B35BAE2D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BA9B6617-C3EE-4174-8B48-5900F9ED0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535000-6A6E-492B-8B9D-AF52F17A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D34F0-4AB3-415B-BC0B-6E01C1F09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444709"/>
            <a:ext cx="2651114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Gestão de reparação de Veículos </a:t>
            </a:r>
          </a:p>
        </p:txBody>
      </p:sp>
      <p:pic>
        <p:nvPicPr>
          <p:cNvPr id="10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BC39EAE5-876F-4D8D-8959-D3C19D1F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0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E6058-085E-42F2-8319-D0B433DF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Explicação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4ED892-7823-4307-99E4-DBF2B6DC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nosso projeto de gestão de reparação de veículos, consiste numa combinação de três componentes, sendo eles:</a:t>
            </a:r>
          </a:p>
          <a:p>
            <a:r>
              <a:rPr lang="pt-PT" dirty="0"/>
              <a:t>Um website, onde se fazem gestão de contas de utilizador, onde vão ser vistos/registados os veículos, o seu estado e as suas reparações.</a:t>
            </a:r>
          </a:p>
          <a:p>
            <a:r>
              <a:rPr lang="pt-PT" dirty="0"/>
              <a:t>Uma aplicação, onde cada cliente tem listadas todas as reparações e os respetivos veículos e o colaborador/mecânico, inserindo o VIN do carro acede ao histórico de reparações .</a:t>
            </a:r>
          </a:p>
          <a:p>
            <a:r>
              <a:rPr lang="pt-PT" dirty="0"/>
              <a:t>Uma API, para ser possível fazer uma interligação de dados entre ambos os componentes referidos anteriormente.</a:t>
            </a:r>
          </a:p>
          <a:p>
            <a:r>
              <a:rPr lang="pt-PT" dirty="0"/>
              <a:t>O objetivo, é que mesmo a nível internacional, se possam registar e verificar o histórico de reparações.</a:t>
            </a:r>
          </a:p>
        </p:txBody>
      </p:sp>
      <p:pic>
        <p:nvPicPr>
          <p:cNvPr id="4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9A8E4EA9-29C8-49AF-90B2-07885EEA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5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99790-6F0D-4F60-A72B-E969DD51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C9D1D9"/>
                </a:solidFill>
                <a:effectLst/>
                <a:latin typeface="-apple-system"/>
              </a:rPr>
              <a:t>FOR (target </a:t>
            </a:r>
            <a:r>
              <a:rPr lang="pt-PT" b="0" i="0" dirty="0" err="1">
                <a:solidFill>
                  <a:srgbClr val="C9D1D9"/>
                </a:solidFill>
                <a:effectLst/>
                <a:latin typeface="-apple-system"/>
              </a:rPr>
              <a:t>customer</a:t>
            </a:r>
            <a:r>
              <a:rPr lang="pt-PT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br>
              <a:rPr lang="pt-PT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57636C-C1E1-435B-A655-DB7CA0F8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-&gt; Oficinas (Apenas nacionais)</a:t>
            </a:r>
          </a:p>
          <a:p>
            <a:r>
              <a:rPr lang="pt-PT" dirty="0"/>
              <a:t>-&gt; Clientes (Clientes com veículos motorizados nacionais ou internacionais)</a:t>
            </a:r>
          </a:p>
          <a:p>
            <a:r>
              <a:rPr lang="pt-PT" dirty="0"/>
              <a:t>-&gt; Colaborador/Mecânico (Através do Registo, fica possibilitado de ver o histórico de reparações de um dado veículo, através do VIN)</a:t>
            </a:r>
          </a:p>
        </p:txBody>
      </p:sp>
      <p:pic>
        <p:nvPicPr>
          <p:cNvPr id="4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E33D4606-9B72-4970-98D8-A72EE1E7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5300C-58A8-4644-B484-8EC70988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WHO (statement of the need)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689991-AEE7-4E8C-87F3-B582266B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-&gt; Administradores (Gestores de Contas)</a:t>
            </a:r>
          </a:p>
          <a:p>
            <a:r>
              <a:rPr lang="pt-PT" dirty="0"/>
              <a:t>-&gt; Mecânicos (Ver dados dos carros e inserir novas reparações) </a:t>
            </a:r>
          </a:p>
          <a:p>
            <a:r>
              <a:rPr lang="pt-PT" dirty="0"/>
              <a:t>-&gt; Clientes (Visualizar os seus carros e os respetivos estados/reparações)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2D3F26FD-569D-448B-8DCD-F1D9A4E5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0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12F3B-E4B5-415F-9C09-E7FA3C6F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THE ((product name) is a (product category))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EB01BA-296C-41D7-BBB7-B00468C3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Gestão de reparação de Veículos 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B047EDD9-D7BF-48C3-AC6D-FEFF1382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4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2663-9C63-4E9E-B677-36EB0946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THAT (key product benefit, reason to buy/use)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54EB19-5BFB-41CB-AEE7-B4009CDE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estamos a falar de um software nacional que vai aceitar veículos internacionais, qualquer mecânico registado e verificado pelo administrador pode aceder às fichas de reparação de qualquer carro registado na nossa rede, assim, mesmo que o cliente tenha duas oficinas diferentes ambos os mecânicos podem ver o histórico de reparações.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06BB2577-2D02-4663-BA79-FF44018B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99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B4858-8AA3-4217-A2A6-6A3F1D0B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C9D1D9"/>
                </a:solidFill>
                <a:effectLst/>
                <a:latin typeface="-apple-system"/>
              </a:rPr>
              <a:t>UNLIKE (</a:t>
            </a:r>
            <a:r>
              <a:rPr lang="pt-PT" b="0" i="0" dirty="0" err="1">
                <a:solidFill>
                  <a:srgbClr val="C9D1D9"/>
                </a:solidFill>
                <a:effectLst/>
                <a:latin typeface="-apple-system"/>
              </a:rPr>
              <a:t>competitive</a:t>
            </a:r>
            <a:r>
              <a:rPr lang="pt-PT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pt-PT" b="0" i="0" dirty="0" err="1">
                <a:solidFill>
                  <a:srgbClr val="C9D1D9"/>
                </a:solidFill>
                <a:effectLst/>
                <a:latin typeface="-apple-system"/>
              </a:rPr>
              <a:t>alternatives</a:t>
            </a:r>
            <a:r>
              <a:rPr lang="pt-PT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br>
              <a:rPr lang="pt-PT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2092A-D114-4F8E-93B1-807FB71A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momento no mercado, cada empresa tem o seu site e a sua aplicação, mas se o cliente mudar de oficina o mecânico novo não tem acesso às reparações que já foram feitas no carro do respetivo cliente.</a:t>
            </a:r>
          </a:p>
        </p:txBody>
      </p:sp>
      <p:pic>
        <p:nvPicPr>
          <p:cNvPr id="4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BFFF9445-CDA1-4DDA-B47D-A9120F6D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B6F1E-C8A0-4B89-B0FB-9C231CED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OUR PRODUCT (final statement of differentiation)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63CCAB-906E-4359-92DA-882B06DD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 o nosso produto, os mecânicos vão mais facilmente poder perceber os problemas que um dado carro já deu ou pode vir a dar. Pode ver os dados de qualquer carro registado na rede. </a:t>
            </a:r>
          </a:p>
          <a:p>
            <a:r>
              <a:rPr lang="pt-PT" dirty="0"/>
              <a:t>Idealizando que um dado cliente quer vender um carro, no momento da venda, pode mostrar ao comprador o estado do carro mais facilmente, neste caso através da aplicação.</a:t>
            </a:r>
          </a:p>
        </p:txBody>
      </p:sp>
      <p:pic>
        <p:nvPicPr>
          <p:cNvPr id="1026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7A31EB31-CDB8-4481-A539-43C290A82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2850"/>
            <a:ext cx="1647217" cy="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3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428</Words>
  <Application>Microsoft Office PowerPoint</Application>
  <PresentationFormat>Ecrã Panorâmico</PresentationFormat>
  <Paragraphs>25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Retrospetiva</vt:lpstr>
      <vt:lpstr>Software</vt:lpstr>
      <vt:lpstr>Explicação do Projeto</vt:lpstr>
      <vt:lpstr>FOR (target customer) </vt:lpstr>
      <vt:lpstr>WHO (statement of the need) </vt:lpstr>
      <vt:lpstr>THE ((product name) is a (product category)) </vt:lpstr>
      <vt:lpstr>THAT (key product benefit, reason to buy/use) </vt:lpstr>
      <vt:lpstr>UNLIKE (competitive alternatives) </vt:lpstr>
      <vt:lpstr>OUR PRODUCT (final statement of differentiation)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Gonçalo Ferreira</dc:creator>
  <cp:lastModifiedBy>Gonçalo Ferreira</cp:lastModifiedBy>
  <cp:revision>1</cp:revision>
  <dcterms:created xsi:type="dcterms:W3CDTF">2021-09-22T08:20:02Z</dcterms:created>
  <dcterms:modified xsi:type="dcterms:W3CDTF">2021-09-22T10:25:44Z</dcterms:modified>
</cp:coreProperties>
</file>