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257" r:id="rId2"/>
    <p:sldId id="281" r:id="rId3"/>
    <p:sldId id="266" r:id="rId4"/>
    <p:sldId id="282" r:id="rId5"/>
    <p:sldId id="262" r:id="rId6"/>
    <p:sldId id="27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EAA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24/02/2022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FC05-812A-44FC-B025-9D8CE0E9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B9E4E-4A1D-4EB6-A3E3-9EBC90CF7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218AB-54F6-4D1E-A3C8-065832C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ED0CAB-5C98-4633-8227-766380E8BC6E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5FB2CD-33F9-4F98-9582-E7007B7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5F1779-A1C6-4AB6-9B29-2A9AA029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E429-6748-41B3-8442-6980E7EB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EAA768-2551-49B1-96A9-C7AD51B3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6A0F98-30C4-4DD7-A196-B9390DE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22BAA2-AC6B-4746-8053-EDC8606E535A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B1608C-5ACF-4AF3-BAA3-45CDB7E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30BB51-AB0B-4704-9757-0ECBE4B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20E5BC-4FDE-48DC-9D31-E7327FB60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5C728B4-E9A0-4CE6-8833-98E166A4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D53AFC-9665-4F45-B256-C9EF5365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DC9CF0-46A2-4AC7-9FA2-8EC67FAC0032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D1F382-25E0-4466-B2CC-9EF8DB8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7C7CE7-C08F-4762-B59B-76B21B43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429B-D7AF-4873-890A-5828DDA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98D51D-9AC7-465A-B79D-925728E5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C0B29B-3D60-442B-85AF-4126D69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43598-6EDB-462C-82D1-35BA8D50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37E46-94F9-4693-8CE4-2231D26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73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73F4-68D6-439B-AD65-63724D70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425FEF-B7D0-4175-A245-D429829B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C7D281-018D-4C6F-B8B1-87ED22C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582FB0-8268-4450-AEFB-7C755E727544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58A53-39CD-4764-8B5D-29F00DF4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CB339-BECA-4985-AAAD-DA4BD29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98A1F-9E2D-4B3F-B5AC-73DE557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FFD08-D3E0-4348-92C8-F5AD5DB5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26E7A85-79E0-4BE1-8130-36623E87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AADAFD-7075-415F-8038-ADF0530C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E0A07F-0364-433A-B636-12526FBF2765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459F02-C6EE-4947-AD7C-5D225D3F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38212B-85AD-4852-94B6-72245C9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6D23-785D-4330-B552-4515AA4E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9F3EA8-6B83-4942-8008-18669A7F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990F8E-3F15-43A6-A8FA-718B250B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CC49ED-2C37-4473-8692-2F8BB1C8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BAEA1D3-E72B-4675-A395-48E5405C2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B9342AE-85E1-40BA-BD92-D9FDED9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1FEF99-790B-41D5-84C2-1590881C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C45128-4D34-43FC-9CD5-D80122D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7515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4260-6373-4C9F-9FC7-9C8A513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C4765CC-E7D8-45A9-8D82-A38400F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B8D0D-025A-4217-B697-16EEC070DDC8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D7DF60-9E1A-4B12-9A03-7BB7FD6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59EBC3-2F82-4E3E-891A-C725B83A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671E5B-B1D7-4C1F-A0BD-0A8A03A8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763092-FB88-4F2E-B7A9-6AD9CA079CD0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C434CC5-9247-4D07-9438-B7B7BE4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5F4B0-19EE-41D1-B536-B551E4E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3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7254F-F029-47A8-B40D-B01A3284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2B8368-92C9-4A52-BEDF-E932848C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B380F3-49C2-4DD4-A618-28BB69CB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EA04E4-74B5-4D25-B3C8-9F1CADE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5777FD-C41C-4ED6-9788-E0BDB29FE28C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3C695E-16CF-4438-B981-A103130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6F4C29-A6FB-4776-BEB1-E81B869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18048-5B5A-4945-96C1-0D923F60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3C1E90-949F-466A-91A4-005CF5E29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5DA32D-A82B-44FD-8369-F0A3E814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75E8A4-A89B-4416-A35F-752BD332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C937DC-1FD7-45E0-8375-82F139FBDB0A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3E42D8-B2A4-4712-982B-2C8F2B62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9FB634-E591-444F-B30D-5744936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3E38C23-0548-4571-BDCC-1720013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CD41DA-9B22-4FC3-A7B4-193C7A2A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F7D7EB-38AB-4456-9181-50B92058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A4AA3-B56A-4EE2-88FE-91DCC74E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80541-EBA4-4CA2-B230-604571AC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905" y="2695087"/>
            <a:ext cx="7349013" cy="1441953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Apresentação do 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57" y="4388168"/>
            <a:ext cx="5636108" cy="537608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Projeto em sistemas de informação</a:t>
            </a:r>
            <a:endParaRPr lang="pt-pt" sz="1800" dirty="0">
              <a:solidFill>
                <a:schemeClr val="tx1">
                  <a:lumMod val="85000"/>
                  <a:lumOff val="15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8" name="Picture 2" descr="Logo_IPLeiriaCRV.pdf">
            <a:extLst>
              <a:ext uri="{FF2B5EF4-FFF2-40B4-BE49-F238E27FC236}">
                <a16:creationId xmlns:a16="http://schemas.microsoft.com/office/drawing/2014/main" id="{32EAA210-8C54-474A-8381-A8A0AE08797F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31" y="298102"/>
            <a:ext cx="3117850" cy="68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F12094-27CA-4AC6-A3B7-C555D0CBF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9" y="2662108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9C06BE-82CD-4961-847A-2B0F828FCBA1}"/>
              </a:ext>
            </a:extLst>
          </p:cNvPr>
          <p:cNvSpPr txBox="1"/>
          <p:nvPr/>
        </p:nvSpPr>
        <p:spPr>
          <a:xfrm>
            <a:off x="6363062" y="6252121"/>
            <a:ext cx="515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Andreia Agostinho | Diogo Pereira | Gonçalo Ferreira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590282-3F7C-4FCD-BA13-95A651B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262461"/>
            <a:ext cx="10395856" cy="365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>
                <a:latin typeface="Arial Nova" panose="020B0504020202020204" pitchFamily="34" charset="0"/>
              </a:rPr>
              <a:t>Necessidade de uma aplicação que permitisse: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5F032-659C-4F6F-97F9-797963B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24/02/2022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D1F2AB-35FB-4BB5-9EDD-A4C1538ACA2E}"/>
              </a:ext>
            </a:extLst>
          </p:cNvPr>
          <p:cNvSpPr txBox="1"/>
          <p:nvPr/>
        </p:nvSpPr>
        <p:spPr>
          <a:xfrm>
            <a:off x="1088366" y="3879275"/>
            <a:ext cx="10395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Marcação fácil, rápida e em qualquer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Visualização do histórico de reparação e manutenção</a:t>
            </a:r>
          </a:p>
          <a:p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As oficinas gerirem marcações e reparações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Notificar os clientes do estado do veículo/reparação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FF2956-004B-4EAA-918E-CDCB5691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C47D10-D217-4BF8-BFAE-49E4F3011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705DA2-EE67-4554-AA7F-B7BD20FD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662109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D73E4E8-E6F2-48CD-9F91-76487CBE2F83}"/>
              </a:ext>
            </a:extLst>
          </p:cNvPr>
          <p:cNvSpPr txBox="1">
            <a:spLocks/>
          </p:cNvSpPr>
          <p:nvPr/>
        </p:nvSpPr>
        <p:spPr>
          <a:xfrm>
            <a:off x="4741905" y="2873828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Origem da ideia</a:t>
            </a:r>
          </a:p>
        </p:txBody>
      </p:sp>
    </p:spTree>
    <p:extLst>
      <p:ext uri="{BB962C8B-B14F-4D97-AF65-F5344CB8AC3E}">
        <p14:creationId xmlns:p14="http://schemas.microsoft.com/office/powerpoint/2010/main" val="33289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0079 -0.35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-0.00104 -0.3583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3B94335-AF72-45C1-B41A-70FF3DF0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469EBD1-16DD-4C1D-B2B1-229C9D7E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E9693BC-47C2-425A-85E2-F0975C1FEAD2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Solução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31068 0.32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31068 0.32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2A1538-54A4-4FE1-9FD6-8A95AE55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3764084" y="220018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7CF8DD-B913-4876-881F-D46C1EF5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51" y="241143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236BED5-0212-4907-8231-9DC9DB97B077}"/>
              </a:ext>
            </a:extLst>
          </p:cNvPr>
          <p:cNvSpPr txBox="1">
            <a:spLocks/>
          </p:cNvSpPr>
          <p:nvPr/>
        </p:nvSpPr>
        <p:spPr>
          <a:xfrm>
            <a:off x="-1" y="442528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Clientes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1957CD3-36C1-432F-9525-84EC25F43A58}"/>
              </a:ext>
            </a:extLst>
          </p:cNvPr>
          <p:cNvSpPr txBox="1">
            <a:spLocks/>
          </p:cNvSpPr>
          <p:nvPr/>
        </p:nvSpPr>
        <p:spPr>
          <a:xfrm>
            <a:off x="8427916" y="442527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Oficinas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8A084D-5022-472C-851E-3E54ECFC7DD4}"/>
              </a:ext>
            </a:extLst>
          </p:cNvPr>
          <p:cNvSpPr txBox="1"/>
          <p:nvPr/>
        </p:nvSpPr>
        <p:spPr>
          <a:xfrm>
            <a:off x="397472" y="2200181"/>
            <a:ext cx="3066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Escolher uma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Agendar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estado do seu veículo na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Receber notificações do estado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histórico de reparações/manutenções dos seus veículos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1F1335-89B4-4370-9CB1-5EE80C5BCDB0}"/>
              </a:ext>
            </a:extLst>
          </p:cNvPr>
          <p:cNvSpPr txBox="1"/>
          <p:nvPr/>
        </p:nvSpPr>
        <p:spPr>
          <a:xfrm>
            <a:off x="9028553" y="2200181"/>
            <a:ext cx="2634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Gerir Marcações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Registar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histórico de serviços da empresa/colaborador</a:t>
            </a:r>
          </a:p>
        </p:txBody>
      </p:sp>
    </p:spTree>
    <p:extLst>
      <p:ext uri="{BB962C8B-B14F-4D97-AF65-F5344CB8AC3E}">
        <p14:creationId xmlns:p14="http://schemas.microsoft.com/office/powerpoint/2010/main" val="7445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42AA12-A0B3-42C3-B54F-F9DF5656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17" y="3157287"/>
            <a:ext cx="5226783" cy="3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9D5CD8-B4A7-41D6-B2ED-6E15F8A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24/02/2022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FA3182-8775-448B-805B-FAD48BBA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6" y="6426960"/>
            <a:ext cx="592505" cy="40487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777F8DB-C705-4DF0-8CE7-31EFB74EA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9" t="10693" r="10825" b="8448"/>
          <a:stretch/>
        </p:blipFill>
        <p:spPr>
          <a:xfrm rot="20811254">
            <a:off x="9007205" y="3619040"/>
            <a:ext cx="1142805" cy="25036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0A1919-EF32-4B0C-A9FE-9A63340432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62FD3E-A1C7-45FD-9DFE-2A210E3B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83234A3E-80B0-4ACF-9686-B2458999A67E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Vantagens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E285BD-BA6A-4616-BAA8-D9FE387A4386}"/>
              </a:ext>
            </a:extLst>
          </p:cNvPr>
          <p:cNvSpPr txBox="1"/>
          <p:nvPr/>
        </p:nvSpPr>
        <p:spPr>
          <a:xfrm>
            <a:off x="707366" y="3118468"/>
            <a:ext cx="756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da inserção de novos veículos através do VIN, com a utilização de uma API 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na comunicação entre oficina – cliente, com a aplicação do protocolo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Possibilidade do gestor do website visualizar o desempenho da plataforma através de gráficos no </a:t>
            </a:r>
            <a:r>
              <a:rPr lang="pt-PT" dirty="0" err="1">
                <a:latin typeface="Arial Nova" panose="020B0504020202020204" pitchFamily="34" charset="0"/>
              </a:rPr>
              <a:t>back-end</a:t>
            </a: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Centralização dos dados, sendo toda a plataforma </a:t>
            </a:r>
            <a:r>
              <a:rPr lang="pt-PT" dirty="0" err="1">
                <a:latin typeface="Arial Nova" panose="020B0504020202020204" pitchFamily="34" charset="0"/>
              </a:rPr>
              <a:t>multi-marca</a:t>
            </a:r>
            <a:endParaRPr lang="pt-PT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67EFE-2060-4BDC-9F33-FB9193CDF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17" y="1044396"/>
            <a:ext cx="4535365" cy="309916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50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164</Words>
  <Application>Microsoft Office PowerPoint</Application>
  <PresentationFormat>Ecrã Panorâmico</PresentationFormat>
  <Paragraphs>39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Nova</vt:lpstr>
      <vt:lpstr>Calibri</vt:lpstr>
      <vt:lpstr>Calibri Light</vt:lpstr>
      <vt:lpstr>Tema do Office</vt:lpstr>
      <vt:lpstr>Apresentação do Projeto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 Final</dc:title>
  <dc:creator>Andreia Agostinho</dc:creator>
  <cp:lastModifiedBy>Diogo</cp:lastModifiedBy>
  <cp:revision>26</cp:revision>
  <dcterms:created xsi:type="dcterms:W3CDTF">2022-01-23T16:15:41Z</dcterms:created>
  <dcterms:modified xsi:type="dcterms:W3CDTF">2022-02-24T14:52:59Z</dcterms:modified>
</cp:coreProperties>
</file>