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4"/>
  </p:notesMasterIdLst>
  <p:handoutMasterIdLst>
    <p:handoutMasterId r:id="rId5"/>
  </p:handoutMasterIdLst>
  <p:sldIdLst>
    <p:sldId id="257" r:id="rId2"/>
    <p:sldId id="258" r:id="rId3"/>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PT" dirty="0"/>
            <a:t>Outubro de 2021</a:t>
          </a:r>
          <a:endParaRPr lang="pt-pt" dirty="0"/>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PT" dirty="0">
              <a:solidFill>
                <a:schemeClr val="accent2">
                  <a:lumMod val="50000"/>
                </a:schemeClr>
              </a:solidFill>
            </a:rPr>
            <a:t>Estudo do problema, análise de mercado, realização de Mockups e avaliação do Design</a:t>
          </a:r>
          <a:endParaRPr lang="pt-pt" dirty="0">
            <a:solidFill>
              <a:schemeClr val="accent2">
                <a:lumMod val="50000"/>
              </a:schemeClr>
            </a:solidFill>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pt" dirty="0"/>
            <a:t>Novembro e Dezembro de 2021 e Janeiro de 2022</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PT" dirty="0">
              <a:solidFill>
                <a:schemeClr val="accent2">
                  <a:lumMod val="75000"/>
                </a:schemeClr>
              </a:solidFill>
            </a:rPr>
            <a:t>Desenvolvimento Programático do Projeto, correções de erros e bugs e escrita do relatório</a:t>
          </a:r>
          <a:endParaRPr lang="pt-pt" dirty="0">
            <a:solidFill>
              <a:schemeClr val="accent2">
                <a:lumMod val="75000"/>
              </a:schemeClr>
            </a:solidFill>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pt" dirty="0"/>
            <a:t>Fim de Janeiro de 2022</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PT" dirty="0">
              <a:solidFill>
                <a:schemeClr val="accent2">
                  <a:lumMod val="60000"/>
                  <a:lumOff val="40000"/>
                </a:schemeClr>
              </a:solidFill>
            </a:rPr>
            <a:t>Entrega do Projeto </a:t>
          </a:r>
          <a:endParaRPr lang="pt-pt" dirty="0">
            <a:solidFill>
              <a:schemeClr val="accent2">
                <a:lumMod val="60000"/>
                <a:lumOff val="40000"/>
              </a:schemeClr>
            </a:solidFill>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ScaleX="142682">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27068"/>
          <a:ext cx="363378" cy="4287923"/>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Outubro de 2021</a:t>
          </a:r>
          <a:endParaRPr lang="pt-pt" sz="1100" kern="1200" dirty="0"/>
        </a:p>
      </dsp:txBody>
      <dsp:txXfrm rot="5400000">
        <a:off x="383522" y="1652943"/>
        <a:ext cx="4270184"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solidFill>
                <a:schemeClr val="accent2">
                  <a:lumMod val="50000"/>
                </a:schemeClr>
              </a:solidFill>
            </a:rPr>
            <a:t>Estudo do problema, análise de mercado, realização de Mockups e avaliação do Design</a:t>
          </a:r>
          <a:endParaRPr lang="pt-pt" sz="1100" kern="1200" dirty="0">
            <a:solidFill>
              <a:schemeClr val="accent2">
                <a:lumMod val="50000"/>
              </a:schemeClr>
            </a:solidFill>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Novembro e Dezembro de 2021 e Janeiro de 2022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PT" sz="1100" kern="1200" dirty="0">
              <a:solidFill>
                <a:schemeClr val="accent2">
                  <a:lumMod val="75000"/>
                </a:schemeClr>
              </a:solidFill>
            </a:rPr>
            <a:t>Desenvolvimento Programático do Projeto, correções de erros e bugs e escrita do relatório</a:t>
          </a:r>
          <a:endParaRPr lang="pt-pt" sz="1100" kern="1200" dirty="0">
            <a:solidFill>
              <a:schemeClr val="accent2">
                <a:lumMod val="75000"/>
              </a:schemeClr>
            </a:solidFill>
          </a:endParaRP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Fim de Janeiro de 2022</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solidFill>
                <a:schemeClr val="accent2">
                  <a:lumMod val="60000"/>
                  <a:lumOff val="40000"/>
                </a:schemeClr>
              </a:solidFill>
            </a:rPr>
            <a:t>Entrega do Projeto </a:t>
          </a:r>
          <a:endParaRPr lang="pt-pt" sz="1100" kern="1200" dirty="0">
            <a:solidFill>
              <a:schemeClr val="accent2">
                <a:lumMod val="60000"/>
                <a:lumOff val="40000"/>
              </a:schemeClr>
            </a:solidFill>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8CB2839-1C58-4BCF-A979-9A1F76285043}" type="datetime1">
              <a:rPr lang="pt-PT" smtClean="0"/>
              <a:t>06/10/2021</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EB0334B-A01B-4ED9-84B2-4047E9C40D52}" type="datetime1">
              <a:rPr lang="pt-PT" smtClean="0"/>
              <a:t>06/10/2021</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a:t>Clique para editar o estilo de subtítulo do Modelo Global</a:t>
            </a:r>
            <a:endParaRPr lang="en-US" dirty="0"/>
          </a:p>
        </p:txBody>
      </p:sp>
      <p:sp>
        <p:nvSpPr>
          <p:cNvPr id="8" name="Marcador de Posição d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133C872B-9021-4EB5-978D-88549561B1BF}" type="datetime1">
              <a:rPr lang="pt-PT" smtClean="0"/>
              <a:t>06/10/2021</a:t>
            </a:fld>
            <a:endParaRPr lang="en-US" dirty="0"/>
          </a:p>
        </p:txBody>
      </p:sp>
      <p:sp>
        <p:nvSpPr>
          <p:cNvPr id="9" name="Marcador de Posição do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PT"/>
              <a:t>Clique para editar o estilo de título do Modelo Global</a:t>
            </a:r>
            <a:endParaRPr lang="en-US" dirty="0"/>
          </a:p>
        </p:txBody>
      </p:sp>
      <p:sp>
        <p:nvSpPr>
          <p:cNvPr id="3" name="Marcador de Posição de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10"/>
          </p:nvPr>
        </p:nvSpPr>
        <p:spPr/>
        <p:txBody>
          <a:bodyPr rtlCol="0"/>
          <a:lstStyle/>
          <a:p>
            <a:pPr rtl="0"/>
            <a:fld id="{D596A2F7-C4B5-4B27-A004-0671785D38D6}" type="datetime1">
              <a:rPr lang="pt-PT" smtClean="0"/>
              <a:t>06/10/2021</a:t>
            </a:fld>
            <a:endParaRPr lang="en-US" dirty="0"/>
          </a:p>
        </p:txBody>
      </p:sp>
      <p:sp>
        <p:nvSpPr>
          <p:cNvPr id="5" name="Marcador de Posição do Rodapé 4"/>
          <p:cNvSpPr>
            <a:spLocks noGrp="1"/>
          </p:cNvSpPr>
          <p:nvPr>
            <p:ph type="ftr" sz="quarter" idx="11"/>
          </p:nvPr>
        </p:nvSpPr>
        <p:spPr/>
        <p:txBody>
          <a:bodyPr rtlCol="0"/>
          <a:lstStyle/>
          <a:p>
            <a:pPr rtl="0"/>
            <a:endParaRPr lang="en-US" dirty="0"/>
          </a:p>
        </p:txBody>
      </p:sp>
      <p:sp>
        <p:nvSpPr>
          <p:cNvPr id="6" name="Marcador de Posição do Número do Diapositivo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204200" y="863600"/>
            <a:ext cx="3124200" cy="4807326"/>
          </a:xfrm>
        </p:spPr>
        <p:txBody>
          <a:bodyPr vert="eaVert" rtlCol="0" anchor="ctr"/>
          <a:lstStyle>
            <a:lvl1pPr>
              <a:defRPr>
                <a:solidFill>
                  <a:srgbClr val="FFFFFF"/>
                </a:solidFill>
              </a:defRPr>
            </a:lvl1pPr>
          </a:lstStyle>
          <a:p>
            <a:pPr rtl="0"/>
            <a:r>
              <a:rPr lang="pt-pt" dirty="0"/>
              <a:t>Clique para editar o estilo do título do Modelo Global</a:t>
            </a:r>
            <a:endParaRPr lang="en-US" dirty="0"/>
          </a:p>
        </p:txBody>
      </p:sp>
      <p:sp>
        <p:nvSpPr>
          <p:cNvPr id="3" name="Marcador de Posição do Texto Vertical 2"/>
          <p:cNvSpPr>
            <a:spLocks noGrp="1"/>
          </p:cNvSpPr>
          <p:nvPr>
            <p:ph type="body" orient="vert" idx="1"/>
          </p:nvPr>
        </p:nvSpPr>
        <p:spPr>
          <a:xfrm>
            <a:off x="774923" y="863600"/>
            <a:ext cx="7161625" cy="4807326"/>
          </a:xfrm>
        </p:spPr>
        <p:txBody>
          <a:bodyPr vert="eaVert" rtlCol="0" anchor="t"/>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Marcador de Posição d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F6322EC-603C-467A-ABE0-DDADD4D3F055}" type="datetime1">
              <a:rPr lang="pt-PT" smtClean="0"/>
              <a:t>06/10/2021</a:t>
            </a:fld>
            <a:endParaRPr lang="en-US" dirty="0"/>
          </a:p>
        </p:txBody>
      </p:sp>
      <p:sp>
        <p:nvSpPr>
          <p:cNvPr id="12" name="Marcador de Posição do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Marcador de Posição do Número do Diapositivo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581192" y="2340864"/>
            <a:ext cx="11029615" cy="3634486"/>
          </a:xfrm>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Marcador de Posição d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9E09E755-EDBC-4192-AC9E-FCC227FEE010}" type="datetime1">
              <a:rPr lang="pt-PT" smtClean="0"/>
              <a:t>06/10/2021</a:t>
            </a:fld>
            <a:endParaRPr lang="en-US" dirty="0"/>
          </a:p>
        </p:txBody>
      </p:sp>
      <p:sp>
        <p:nvSpPr>
          <p:cNvPr id="9" name="Marcador de Posição do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a:t>Clique para editar os estilos do texto de Modelo Global</a:t>
            </a:r>
          </a:p>
        </p:txBody>
      </p:sp>
      <p:sp>
        <p:nvSpPr>
          <p:cNvPr id="7" name="Marcador de Posição d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5D96CFE7-A573-4719-8192-DEF0EFA75C09}" type="datetime1">
              <a:rPr lang="pt-PT" smtClean="0"/>
              <a:t>06/10/2021</a:t>
            </a:fld>
            <a:endParaRPr lang="en-US" dirty="0"/>
          </a:p>
        </p:txBody>
      </p:sp>
      <p:sp>
        <p:nvSpPr>
          <p:cNvPr id="9" name="Marcador de Posição do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sz="half" idx="1"/>
          </p:nvPr>
        </p:nvSpPr>
        <p:spPr>
          <a:xfrm>
            <a:off x="581193" y="2228003"/>
            <a:ext cx="5194767"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e Conteúdo 3"/>
          <p:cNvSpPr>
            <a:spLocks noGrp="1"/>
          </p:cNvSpPr>
          <p:nvPr>
            <p:ph sz="half" idx="2"/>
          </p:nvPr>
        </p:nvSpPr>
        <p:spPr>
          <a:xfrm>
            <a:off x="6416039" y="2228003"/>
            <a:ext cx="5194769"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5" name="Marcador de Posição da Data 4"/>
          <p:cNvSpPr>
            <a:spLocks noGrp="1"/>
          </p:cNvSpPr>
          <p:nvPr>
            <p:ph type="dt" sz="half" idx="10"/>
          </p:nvPr>
        </p:nvSpPr>
        <p:spPr/>
        <p:txBody>
          <a:bodyPr rtlCol="0"/>
          <a:lstStyle/>
          <a:p>
            <a:pPr rtl="0"/>
            <a:fld id="{20897C99-EC67-49CE-86D9-F22CCAECAE5E}" type="datetime1">
              <a:rPr lang="pt-PT" smtClean="0"/>
              <a:t>06/10/2021</a:t>
            </a:fld>
            <a:endParaRPr lang="en-US" dirty="0"/>
          </a:p>
        </p:txBody>
      </p:sp>
      <p:sp>
        <p:nvSpPr>
          <p:cNvPr id="6" name="Marcador de Posição do Rodapé 5"/>
          <p:cNvSpPr>
            <a:spLocks noGrp="1"/>
          </p:cNvSpPr>
          <p:nvPr>
            <p:ph type="ftr" sz="quarter" idx="11"/>
          </p:nvPr>
        </p:nvSpPr>
        <p:spPr/>
        <p:txBody>
          <a:bodyPr rtlCol="0"/>
          <a:lstStyle/>
          <a:p>
            <a:pPr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o Texto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581194" y="2926052"/>
            <a:ext cx="5194766"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pt" dirty="0"/>
              <a:t>Clique para editar os estilos de texto do Modelo Global</a:t>
            </a:r>
          </a:p>
        </p:txBody>
      </p:sp>
      <p:sp>
        <p:nvSpPr>
          <p:cNvPr id="6" name="Marcador de Posição de Conteúdo 5"/>
          <p:cNvSpPr>
            <a:spLocks noGrp="1"/>
          </p:cNvSpPr>
          <p:nvPr>
            <p:ph sz="quarter" idx="4" hasCustomPrompt="1"/>
          </p:nvPr>
        </p:nvSpPr>
        <p:spPr>
          <a:xfrm>
            <a:off x="6416037" y="2926052"/>
            <a:ext cx="5194771"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p:cNvSpPr>
            <a:spLocks noGrp="1"/>
          </p:cNvSpPr>
          <p:nvPr>
            <p:ph type="dt" sz="half" idx="10"/>
          </p:nvPr>
        </p:nvSpPr>
        <p:spPr/>
        <p:txBody>
          <a:bodyPr rtlCol="0"/>
          <a:lstStyle/>
          <a:p>
            <a:pPr rtl="0"/>
            <a:fld id="{BE14A099-40C0-42BE-A240-B8755EA7A0CD}" type="datetime1">
              <a:rPr lang="pt-PT" smtClean="0"/>
              <a:t>06/10/2021</a:t>
            </a:fld>
            <a:endParaRPr lang="en-US" dirty="0"/>
          </a:p>
        </p:txBody>
      </p:sp>
      <p:sp>
        <p:nvSpPr>
          <p:cNvPr id="8" name="Marcador de Posição do Rodapé 7"/>
          <p:cNvSpPr>
            <a:spLocks noGrp="1"/>
          </p:cNvSpPr>
          <p:nvPr>
            <p:ph type="ftr" sz="quarter" idx="11"/>
          </p:nvPr>
        </p:nvSpPr>
        <p:spPr/>
        <p:txBody>
          <a:bodyPr rtlCol="0"/>
          <a:lstStyle/>
          <a:p>
            <a:pPr rtl="0"/>
            <a:endParaRPr lang="en-US" dirty="0"/>
          </a:p>
        </p:txBody>
      </p:sp>
      <p:sp>
        <p:nvSpPr>
          <p:cNvPr id="9" name="Marcador de Posição do Número do Diapositivo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PT"/>
              <a:t>Clique para editar o estilo de título do Modelo Global</a:t>
            </a:r>
            <a:endParaRPr lang="en-US" dirty="0"/>
          </a:p>
        </p:txBody>
      </p:sp>
      <p:sp>
        <p:nvSpPr>
          <p:cNvPr id="3" name="Marcador de Posição da Data 2"/>
          <p:cNvSpPr>
            <a:spLocks noGrp="1"/>
          </p:cNvSpPr>
          <p:nvPr>
            <p:ph type="dt" sz="half" idx="10"/>
          </p:nvPr>
        </p:nvSpPr>
        <p:spPr/>
        <p:txBody>
          <a:bodyPr rtlCol="0"/>
          <a:lstStyle/>
          <a:p>
            <a:pPr rtl="0"/>
            <a:fld id="{51700D0E-9E8B-4A9D-866D-52C1587B5C4A}" type="datetime1">
              <a:rPr lang="pt-PT" smtClean="0"/>
              <a:t>06/10/2021</a:t>
            </a:fld>
            <a:endParaRPr lang="en-US" dirty="0"/>
          </a:p>
        </p:txBody>
      </p:sp>
      <p:sp>
        <p:nvSpPr>
          <p:cNvPr id="4" name="Marcador de Posição do Rodapé 3"/>
          <p:cNvSpPr>
            <a:spLocks noGrp="1"/>
          </p:cNvSpPr>
          <p:nvPr>
            <p:ph type="ftr" sz="quarter" idx="11"/>
          </p:nvPr>
        </p:nvSpPr>
        <p:spPr/>
        <p:txBody>
          <a:bodyPr rtlCol="0"/>
          <a:lstStyle/>
          <a:p>
            <a:pPr rtl="0"/>
            <a:endParaRPr lang="en-US" dirty="0"/>
          </a:p>
        </p:txBody>
      </p:sp>
      <p:sp>
        <p:nvSpPr>
          <p:cNvPr id="5" name="Marcador de Posição do Número do Diapositivo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rtlCol="0"/>
          <a:lstStyle/>
          <a:p>
            <a:pPr rtl="0"/>
            <a:fld id="{FB469DDE-4AA9-46B4-8B4B-ABB43359B0EE}" type="datetime1">
              <a:rPr lang="pt-PT" smtClean="0"/>
              <a:t>06/10/2021</a:t>
            </a:fld>
            <a:endParaRPr lang="en-US" dirty="0"/>
          </a:p>
        </p:txBody>
      </p:sp>
      <p:sp>
        <p:nvSpPr>
          <p:cNvPr id="3" name="Marcador de Posição do Rodapé 2"/>
          <p:cNvSpPr>
            <a:spLocks noGrp="1"/>
          </p:cNvSpPr>
          <p:nvPr>
            <p:ph type="ftr" sz="quarter" idx="11"/>
          </p:nvPr>
        </p:nvSpPr>
        <p:spPr/>
        <p:txBody>
          <a:bodyPr rtlCol="0"/>
          <a:lstStyle/>
          <a:p>
            <a:pPr rtl="0"/>
            <a:endParaRPr lang="en-US" dirty="0"/>
          </a:p>
        </p:txBody>
      </p:sp>
      <p:sp>
        <p:nvSpPr>
          <p:cNvPr id="4" name="Marcador de Posição do Número do Diapositivo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o Texto 3"/>
          <p:cNvSpPr>
            <a:spLocks noGrp="1"/>
          </p:cNvSpPr>
          <p:nvPr>
            <p:ph type="body" sz="half" idx="2" hasCustomPrompt="1"/>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título do modelo global</a:t>
            </a:r>
          </a:p>
        </p:txBody>
      </p:sp>
      <p:sp>
        <p:nvSpPr>
          <p:cNvPr id="8" name="Marcador de Posição d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EBD87A0C-49D4-4622-B87D-BA2C1B765D76}" type="datetime1">
              <a:rPr lang="pt-PT" smtClean="0"/>
              <a:t>06/10/2021</a:t>
            </a:fld>
            <a:endParaRPr lang="en-US" dirty="0"/>
          </a:p>
        </p:txBody>
      </p:sp>
      <p:sp>
        <p:nvSpPr>
          <p:cNvPr id="10" name="Marcador de Posição do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PT"/>
              <a:t>Clique para editar o estilo de título do Modelo Global</a:t>
            </a:r>
            <a:endParaRPr lang="en-US" dirty="0"/>
          </a:p>
        </p:txBody>
      </p:sp>
      <p:sp>
        <p:nvSpPr>
          <p:cNvPr id="3" name="Marcador de Posição d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a:t>Clique no ícone para adicionar uma imagem</a:t>
            </a:r>
            <a:endParaRPr lang="en-US" dirty="0"/>
          </a:p>
        </p:txBody>
      </p:sp>
      <p:sp>
        <p:nvSpPr>
          <p:cNvPr id="4" name="Marcador de Posição do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a:t>Clique para editar os estilos do texto de Modelo Global</a:t>
            </a:r>
          </a:p>
        </p:txBody>
      </p:sp>
      <p:sp>
        <p:nvSpPr>
          <p:cNvPr id="5" name="Marcador de Posição da Data 4"/>
          <p:cNvSpPr>
            <a:spLocks noGrp="1"/>
          </p:cNvSpPr>
          <p:nvPr>
            <p:ph type="dt" sz="half" idx="10"/>
          </p:nvPr>
        </p:nvSpPr>
        <p:spPr/>
        <p:txBody>
          <a:bodyPr rtlCol="0"/>
          <a:lstStyle/>
          <a:p>
            <a:pPr rtl="0"/>
            <a:fld id="{E99E4EDA-B394-40D1-A4AB-5A278200C327}" type="datetime1">
              <a:rPr lang="pt-PT" smtClean="0"/>
              <a:t>06/10/2021</a:t>
            </a:fld>
            <a:endParaRPr lang="en-US" dirty="0"/>
          </a:p>
        </p:txBody>
      </p:sp>
      <p:sp>
        <p:nvSpPr>
          <p:cNvPr id="6" name="Marcador de Posição do Rodapé 5"/>
          <p:cNvSpPr>
            <a:spLocks noGrp="1"/>
          </p:cNvSpPr>
          <p:nvPr>
            <p:ph type="ftr" sz="quarter" idx="11"/>
          </p:nvPr>
        </p:nvSpPr>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pt"/>
              <a:t>Clique para editar o estilo do título do Modelo Global</a:t>
            </a:r>
            <a:endParaRPr lang="en-US" dirty="0"/>
          </a:p>
        </p:txBody>
      </p:sp>
      <p:sp>
        <p:nvSpPr>
          <p:cNvPr id="3" name="Marcador de Posição do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0B0569AC-F3A4-423E-A7DC-09E1643F31E7}" type="datetime1">
              <a:rPr lang="pt-PT" smtClean="0"/>
              <a:t>06/10/2021</a:t>
            </a:fld>
            <a:endParaRPr lang="en-US" dirty="0"/>
          </a:p>
        </p:txBody>
      </p:sp>
      <p:sp>
        <p:nvSpPr>
          <p:cNvPr id="5" name="Marcador de Posição do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Marcador de Posição do Número do Diapositivo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pt-pt" dirty="0"/>
              <a:t>Projeto</a:t>
            </a:r>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pt-pt" dirty="0"/>
              <a:t>HistoryCar</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Grande plano de um logó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63156" y="3090334"/>
            <a:ext cx="11260667" cy="3310466"/>
          </a:xfrm>
          <a:prstGeom prst="rect">
            <a:avLst/>
          </a:prstGeom>
        </p:spPr>
      </p:pic>
      <p:pic>
        <p:nvPicPr>
          <p:cNvPr id="9" name="Picture 2" descr="Logo_IPLeiriaCRV.pdf">
            <a:extLst>
              <a:ext uri="{FF2B5EF4-FFF2-40B4-BE49-F238E27FC236}">
                <a16:creationId xmlns:a16="http://schemas.microsoft.com/office/drawing/2014/main" id="{E0C814DF-1AFE-4CC6-9BA5-EE1893DC18B2}"/>
              </a:ext>
            </a:extLst>
          </p:cNvPr>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46534" y="679436"/>
            <a:ext cx="3117850" cy="681990"/>
          </a:xfrm>
          <a:prstGeom prst="rect">
            <a:avLst/>
          </a:prstGeom>
          <a:noFill/>
          <a:ln>
            <a:noFill/>
          </a:ln>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pt" dirty="0"/>
              <a:t>Cronograma</a:t>
            </a:r>
          </a:p>
        </p:txBody>
      </p:sp>
      <p:graphicFrame>
        <p:nvGraphicFramePr>
          <p:cNvPr id="4" name="Marcador de Posição de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060150720"/>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68_TF33552983" id="{7E2CAAD0-1BF9-41CA-9F0A-10C012483691}" vid="{406C7F29-3274-4C36-84DD-86177416B65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{A38E8E71-8572-4A61-AA57-9338530DF45D}tf33552983_win32</Template>
  <TotalTime>14</TotalTime>
  <Words>52</Words>
  <Application>Microsoft Office PowerPoint</Application>
  <PresentationFormat>Ecrã Panorâmico</PresentationFormat>
  <Paragraphs>9</Paragraphs>
  <Slides>2</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vt:i4>
      </vt:variant>
    </vt:vector>
  </HeadingPairs>
  <TitlesOfParts>
    <vt:vector size="7" baseType="lpstr">
      <vt:lpstr>Calibri</vt:lpstr>
      <vt:lpstr>Franklin Gothic Book</vt:lpstr>
      <vt:lpstr>Franklin Gothic Demi</vt:lpstr>
      <vt:lpstr>Wingdings 2</vt:lpstr>
      <vt:lpstr>DividendVTI</vt:lpstr>
      <vt:lpstr>Projeto</vt:lpstr>
      <vt:lpstr>Cronograma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dc:title>
  <dc:creator>Gonçalo Ferreira</dc:creator>
  <cp:lastModifiedBy>Gonçalo Ferreira</cp:lastModifiedBy>
  <cp:revision>2</cp:revision>
  <dcterms:created xsi:type="dcterms:W3CDTF">2021-10-06T09:35:12Z</dcterms:created>
  <dcterms:modified xsi:type="dcterms:W3CDTF">2021-10-06T09:49:59Z</dcterms:modified>
</cp:coreProperties>
</file>