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800000" cx="216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2">
          <p15:clr>
            <a:srgbClr val="747775"/>
          </p15:clr>
        </p15:guide>
        <p15:guide id="2" pos="680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2" orient="horz"/>
        <p:guide pos="68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7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7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0b307b58_0_117:notes"/>
          <p:cNvSpPr/>
          <p:nvPr>
            <p:ph idx="2" type="sldImg"/>
          </p:nvPr>
        </p:nvSpPr>
        <p:spPr>
          <a:xfrm>
            <a:off x="27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0b307b5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0b307b58_0_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0b307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0b307b58_0_131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0b307b5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0b307b58_0_160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50b307b5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0b307b58_0_189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0b307b5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50b307b58_0_218:notes"/>
          <p:cNvSpPr/>
          <p:nvPr>
            <p:ph idx="2" type="sldImg"/>
          </p:nvPr>
        </p:nvSpPr>
        <p:spPr>
          <a:xfrm>
            <a:off x="300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50b307b5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50b307b58_0_258:notes"/>
          <p:cNvSpPr/>
          <p:nvPr>
            <p:ph idx="2" type="sldImg"/>
          </p:nvPr>
        </p:nvSpPr>
        <p:spPr>
          <a:xfrm>
            <a:off x="278" y="685800"/>
            <a:ext cx="685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50b307b5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36319" y="1563412"/>
            <a:ext cx="20127600" cy="43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36299" y="5950919"/>
            <a:ext cx="20127600" cy="16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36299" y="2322572"/>
            <a:ext cx="20127600" cy="41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36299" y="6618845"/>
            <a:ext cx="201276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36299" y="4516220"/>
            <a:ext cx="20127600" cy="17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36299" y="2419895"/>
            <a:ext cx="201276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36299" y="2419895"/>
            <a:ext cx="94485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415118" y="2419895"/>
            <a:ext cx="9448500" cy="71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36299" y="1166614"/>
            <a:ext cx="6633000" cy="15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36299" y="2917795"/>
            <a:ext cx="6633000" cy="6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58071" y="945197"/>
            <a:ext cx="15042000" cy="85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800000" y="-262"/>
            <a:ext cx="1080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7165" y="2589344"/>
            <a:ext cx="9555900" cy="31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7165" y="5885722"/>
            <a:ext cx="9555900" cy="25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668110" y="1520367"/>
            <a:ext cx="9063900" cy="77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36299" y="8883097"/>
            <a:ext cx="14170500" cy="12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299" y="2419895"/>
            <a:ext cx="20127600" cy="7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38" y="4015113"/>
            <a:ext cx="19880325" cy="2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814250" y="3300663"/>
            <a:ext cx="19971500" cy="4198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30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Consolas"/>
              </a:rPr>
              <a:t>Sprint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9365775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239565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5425825" y="39536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7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8" name="Google Shape;148;p17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55324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5425825" y="39536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8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8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9" name="Google Shape;179;p18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55324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9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9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fmla="val 16667" name="adj"/>
            </a:avLst>
          </a:prstGeom>
          <a:solidFill>
            <a:srgbClr val="E6B8AF"/>
          </a:solidFill>
          <a:ln cap="flat" cmpd="sng" w="2857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4" name="Google Shape;204;p19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8668900" y="8018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28575">
            <a:solidFill>
              <a:srgbClr val="0C34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19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cap="flat" cmpd="sng" w="38100">
            <a:solidFill>
              <a:srgbClr val="5B0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9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814250" y="3300663"/>
            <a:ext cx="19957567" cy="41986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11430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Consolas"/>
              </a:rPr>
              <a:t>Sprint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