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AF5D7CEA-D312-4FB1-BCAF-21F2EF94286F}">
          <p14:sldIdLst>
            <p14:sldId id="256"/>
            <p14:sldId id="257"/>
            <p14:sldId id="258"/>
            <p14:sldId id="259"/>
            <p14:sldId id="260"/>
            <p14:sldId id="263"/>
            <p14:sldId id="264"/>
            <p14:sldId id="261"/>
            <p14:sldId id="265"/>
            <p14:sldId id="262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7FC6E-B8DE-C824-FA92-C3A4653AC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AIRPORT MANAGEMENT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872E4C-3D82-F747-B323-E14E4C7B9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DIOGO SANTOS (UP202009291)</a:t>
            </a:r>
          </a:p>
          <a:p>
            <a:r>
              <a:rPr lang="pt-PT" dirty="0"/>
              <a:t>DIOGO SOUSA (UP202103341)</a:t>
            </a:r>
          </a:p>
          <a:p>
            <a:r>
              <a:rPr lang="pt-PT" dirty="0"/>
              <a:t>RAFAEL VALQUARESMA (UP202104805)</a:t>
            </a:r>
          </a:p>
        </p:txBody>
      </p:sp>
    </p:spTree>
    <p:extLst>
      <p:ext uri="{BB962C8B-B14F-4D97-AF65-F5344CB8AC3E}">
        <p14:creationId xmlns:p14="http://schemas.microsoft.com/office/powerpoint/2010/main" val="99912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2B0B2-E807-A898-65B3-431D42E5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MELHOR IMPLEMENTAÇÃO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B195C1-84ED-0E0A-23C2-D91221386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MENU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D08F406-5FAA-12D1-36E8-657523002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010" y="2125970"/>
            <a:ext cx="8849647" cy="412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6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3D057-FA2A-07EF-489E-4DE1DD70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2373"/>
            <a:ext cx="9188115" cy="1076827"/>
          </a:xfrm>
        </p:spPr>
        <p:txBody>
          <a:bodyPr/>
          <a:lstStyle/>
          <a:p>
            <a:r>
              <a:rPr lang="pt-PT" dirty="0"/>
              <a:t>DIFICULDADES ENCONTRADAS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97A5DA0-E7A7-1802-8E91-87395BA29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739" y="1219200"/>
            <a:ext cx="9446377" cy="2296028"/>
          </a:xfrm>
        </p:spPr>
        <p:txBody>
          <a:bodyPr/>
          <a:lstStyle/>
          <a:p>
            <a:r>
              <a:rPr lang="pt-PT" dirty="0"/>
              <a:t>Dificuldades na implementação de funções na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Graphs</a:t>
            </a:r>
            <a:r>
              <a:rPr lang="pt-PT" dirty="0"/>
              <a:t>: </a:t>
            </a:r>
            <a:br>
              <a:rPr lang="pt-PT" dirty="0"/>
            </a:br>
            <a:r>
              <a:rPr lang="pt-PT" dirty="0" err="1"/>
              <a:t>shortestPath</a:t>
            </a:r>
            <a:r>
              <a:rPr lang="pt-PT" dirty="0"/>
              <a:t>() , </a:t>
            </a:r>
            <a:r>
              <a:rPr lang="pt-PT" dirty="0" err="1"/>
              <a:t>bfs</a:t>
            </a:r>
            <a:r>
              <a:rPr lang="pt-PT" dirty="0"/>
              <a:t>()</a:t>
            </a:r>
          </a:p>
          <a:p>
            <a:endParaRPr lang="pt-PT" dirty="0"/>
          </a:p>
          <a:p>
            <a:r>
              <a:rPr lang="pt-PT" dirty="0"/>
              <a:t>Dificuldades na implementação de funções na </a:t>
            </a:r>
            <a:r>
              <a:rPr lang="pt-PT" dirty="0" err="1"/>
              <a:t>class</a:t>
            </a:r>
            <a:r>
              <a:rPr lang="pt-PT" dirty="0"/>
              <a:t> Data:</a:t>
            </a:r>
            <a:br>
              <a:rPr lang="pt-PT" dirty="0"/>
            </a:br>
            <a:r>
              <a:rPr lang="pt-PT" dirty="0" err="1"/>
              <a:t>getTraveledAirportsCoordinates</a:t>
            </a: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44372C-19CB-4809-B5AA-CE88FA79FADA}"/>
              </a:ext>
            </a:extLst>
          </p:cNvPr>
          <p:cNvSpPr txBox="1"/>
          <p:nvPr/>
        </p:nvSpPr>
        <p:spPr>
          <a:xfrm>
            <a:off x="1143000" y="4138864"/>
            <a:ext cx="735931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chemeClr val="accent1"/>
                </a:solidFill>
              </a:rPr>
              <a:t>ESFORÇO DOS ELEMENTOS DO GRUPO:</a:t>
            </a:r>
          </a:p>
          <a:p>
            <a:endParaRPr lang="pt-PT" sz="2400" dirty="0"/>
          </a:p>
          <a:p>
            <a:r>
              <a:rPr lang="pt-PT" dirty="0"/>
              <a:t>DIOGO SANTOS: 33%</a:t>
            </a:r>
          </a:p>
          <a:p>
            <a:r>
              <a:rPr lang="pt-PT" dirty="0"/>
              <a:t>DIOGO SOUSA: 33%</a:t>
            </a:r>
          </a:p>
          <a:p>
            <a:r>
              <a:rPr lang="pt-PT" dirty="0"/>
              <a:t>RAFAEL VALQUARESMA: 33%</a:t>
            </a:r>
          </a:p>
        </p:txBody>
      </p:sp>
    </p:spTree>
    <p:extLst>
      <p:ext uri="{BB962C8B-B14F-4D97-AF65-F5344CB8AC3E}">
        <p14:creationId xmlns:p14="http://schemas.microsoft.com/office/powerpoint/2010/main" val="376107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0E89D-50E4-912A-B24F-D4FF317C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33" y="609600"/>
            <a:ext cx="10344678" cy="457200"/>
          </a:xfrm>
        </p:spPr>
        <p:txBody>
          <a:bodyPr>
            <a:normAutofit fontScale="90000"/>
          </a:bodyPr>
          <a:lstStyle/>
          <a:p>
            <a:r>
              <a:rPr lang="pt-PT" dirty="0"/>
              <a:t>Diagrama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28D150-042F-EB57-710B-0300A507E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072" y="1066800"/>
            <a:ext cx="7485050" cy="542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F0DB9-FA3D-B567-D0C9-3B89E0FC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da leitura de ficheiros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6CD52D-354E-9E57-4130-96052A2DE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2747211"/>
            <a:ext cx="9173661" cy="1905000"/>
          </a:xfrm>
        </p:spPr>
        <p:txBody>
          <a:bodyPr/>
          <a:lstStyle/>
          <a:p>
            <a:r>
              <a:rPr lang="pt-PT" dirty="0"/>
              <a:t>Utilização de uma função dentro da classe Data chamada </a:t>
            </a:r>
            <a:r>
              <a:rPr lang="pt-PT" dirty="0" err="1"/>
              <a:t>readData</a:t>
            </a:r>
            <a:r>
              <a:rPr lang="pt-PT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7702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413EA-0CEC-B6B5-613C-B84344B7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do grafo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D26BC5A-EB50-316C-43BC-23BC0047D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48" y="2047327"/>
            <a:ext cx="6317721" cy="956734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Para o armazenamento de dados foi utilizado um grafo com </a:t>
            </a:r>
            <a:r>
              <a:rPr lang="pt-PT" dirty="0" err="1"/>
              <a:t>edge</a:t>
            </a:r>
            <a:r>
              <a:rPr lang="pt-PT" dirty="0"/>
              <a:t> representando os voos e as ligações entre nós , os nós sendo os aeroportos </a:t>
            </a:r>
          </a:p>
        </p:txBody>
      </p:sp>
    </p:spTree>
    <p:extLst>
      <p:ext uri="{BB962C8B-B14F-4D97-AF65-F5344CB8AC3E}">
        <p14:creationId xmlns:p14="http://schemas.microsoft.com/office/powerpoint/2010/main" val="297156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0BE4E-66D9-D1AD-1CFE-5575FA0E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IMPLEMENTADAS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EBE956A-9D06-BB4F-6243-FC862C03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94" y="1860885"/>
            <a:ext cx="2887579" cy="653715"/>
          </a:xfrm>
        </p:spPr>
        <p:txBody>
          <a:bodyPr/>
          <a:lstStyle/>
          <a:p>
            <a:r>
              <a:rPr lang="pt-PT" dirty="0"/>
              <a:t>Menus Principais: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CFEE800-E201-3A23-7ED2-66F73B428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4" y="2209757"/>
            <a:ext cx="2153591" cy="48531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62B6A4B-7006-631F-5F00-18BA5E718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94" y="2758059"/>
            <a:ext cx="4046873" cy="57113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038F84E-E961-7D0A-A29B-71F1D9830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95" y="3468896"/>
            <a:ext cx="2887578" cy="51401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DD600EDF-7421-6162-3179-1683791AB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94" y="4179092"/>
            <a:ext cx="2887578" cy="53688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E3252144-7B67-DB38-3D89-6FD4ED47A4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767" y="4969571"/>
            <a:ext cx="4051422" cy="3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5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1576FA-43AE-E6C6-E0A3-3DA48F2F6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81" y="645694"/>
            <a:ext cx="2869114" cy="1215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Funções auxiliares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59FB01-6A7D-EC22-1CAF-03AEFD68F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81" y="1466831"/>
            <a:ext cx="2688007" cy="39405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B9E4DEB-FCFC-2112-ABE3-B84E9E72F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81" y="2061646"/>
            <a:ext cx="3249735" cy="3446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BAC2661-F5B9-69D6-DD52-53FF19646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81" y="2682021"/>
            <a:ext cx="3687093" cy="36433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EADEE2C-7D40-74CE-F87A-DECD32FDA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81" y="3322064"/>
            <a:ext cx="3908346" cy="36433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44FCCE9-762F-4254-D4ED-0D95621B47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981" y="4006223"/>
            <a:ext cx="4892530" cy="3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8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D64253-F2B9-5634-9F76-CBD22C15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3" y="625643"/>
            <a:ext cx="5694947" cy="593557"/>
          </a:xfrm>
        </p:spPr>
        <p:txBody>
          <a:bodyPr/>
          <a:lstStyle/>
          <a:p>
            <a:r>
              <a:rPr lang="pt-PT" dirty="0"/>
              <a:t>Data 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F14038C-BF45-2E62-32C3-9C5A2167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53" y="1595116"/>
            <a:ext cx="9497750" cy="28579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4E6E162-3379-4413-AFDA-C36E7A5DC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3" y="2266867"/>
            <a:ext cx="10196962" cy="2857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2799025-EA4C-77D3-83A7-600D64174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53" y="2938617"/>
            <a:ext cx="10475494" cy="49200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56F384D2-B0A3-BF1A-C15E-26A3CA56229B}"/>
              </a:ext>
            </a:extLst>
          </p:cNvPr>
          <p:cNvSpPr txBox="1"/>
          <p:nvPr/>
        </p:nvSpPr>
        <p:spPr>
          <a:xfrm>
            <a:off x="401053" y="1177991"/>
            <a:ext cx="296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Origem/destino: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C10FF96-6133-51F6-AC19-9F4EB09712B3}"/>
              </a:ext>
            </a:extLst>
          </p:cNvPr>
          <p:cNvSpPr txBox="1"/>
          <p:nvPr/>
        </p:nvSpPr>
        <p:spPr>
          <a:xfrm>
            <a:off x="577516" y="3721768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INFO: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0C588C12-57E2-972E-AB5C-8BC15C8A3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053" y="4144093"/>
            <a:ext cx="10431331" cy="23815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52CD6E66-CCB0-9B23-6AAB-F731ADDA05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053" y="4746997"/>
            <a:ext cx="10155067" cy="238158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2FAAB88-B497-6407-8ADB-3319FA7DCB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053" y="5184322"/>
            <a:ext cx="8560596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7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0418E-1D94-D599-A2F8-7EAA7418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MENU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DDEB2F-7E76-1EC3-168D-8A622AFFE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66" y="2019299"/>
            <a:ext cx="9905998" cy="990601"/>
          </a:xfrm>
        </p:spPr>
        <p:txBody>
          <a:bodyPr/>
          <a:lstStyle/>
          <a:p>
            <a:r>
              <a:rPr lang="pt-PT" dirty="0"/>
              <a:t>Recebe o input do utilizador e leva o utilizador para o </a:t>
            </a:r>
            <a:r>
              <a:rPr lang="pt-PT" dirty="0" err="1"/>
              <a:t>sub-menu</a:t>
            </a:r>
            <a:r>
              <a:rPr lang="pt-PT" dirty="0"/>
              <a:t> desejado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9D4F3B-747E-8885-5D4C-D6BFDFE41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74" y="3054084"/>
            <a:ext cx="6563641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6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AE0B2B-74FF-C173-F13C-71C329CF6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772" y="340893"/>
            <a:ext cx="439178" cy="910391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5D4428-867D-FE43-6283-1F5ECF7E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92" y="952154"/>
            <a:ext cx="4563112" cy="247684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6B2B803-91A9-5802-52DD-090FC3BF46A9}"/>
              </a:ext>
            </a:extLst>
          </p:cNvPr>
          <p:cNvSpPr txBox="1"/>
          <p:nvPr/>
        </p:nvSpPr>
        <p:spPr>
          <a:xfrm>
            <a:off x="515771" y="4154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E8018A3-7D2D-1DEC-62DA-E7094A556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49" y="3759131"/>
            <a:ext cx="3360377" cy="275797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CF023E4-2AB7-E338-8CF1-D91CBA2B4EEB}"/>
              </a:ext>
            </a:extLst>
          </p:cNvPr>
          <p:cNvSpPr txBox="1"/>
          <p:nvPr/>
        </p:nvSpPr>
        <p:spPr>
          <a:xfrm>
            <a:off x="6096000" y="577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3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8203B2D-C1E3-2238-A6E1-913A8E8DD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906" y="946847"/>
            <a:ext cx="5590283" cy="194073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3A9DA60-B202-A608-5625-830310B274AF}"/>
              </a:ext>
            </a:extLst>
          </p:cNvPr>
          <p:cNvSpPr txBox="1"/>
          <p:nvPr/>
        </p:nvSpPr>
        <p:spPr>
          <a:xfrm>
            <a:off x="6208295" y="37591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4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61A935A-7337-A78D-2329-85EB1C1F4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0066" y="4024104"/>
            <a:ext cx="5157933" cy="188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97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159</TotalTime>
  <Words>146</Words>
  <Application>Microsoft Office PowerPoint</Application>
  <PresentationFormat>Ecrã Panorâmico</PresentationFormat>
  <Paragraphs>32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Malha</vt:lpstr>
      <vt:lpstr>AIRPORT MANAGEMENT</vt:lpstr>
      <vt:lpstr>Diagrama</vt:lpstr>
      <vt:lpstr>Descrição da leitura de ficheiros</vt:lpstr>
      <vt:lpstr>Descrição do grafo</vt:lpstr>
      <vt:lpstr>FUNCIONALIDADES IMPLEMENTADAS</vt:lpstr>
      <vt:lpstr>Apresentação do PowerPoint</vt:lpstr>
      <vt:lpstr>Apresentação do PowerPoint</vt:lpstr>
      <vt:lpstr>MENU</vt:lpstr>
      <vt:lpstr>Apresentação do PowerPoint</vt:lpstr>
      <vt:lpstr>MELHOR IMPLEMENTAÇÃO</vt:lpstr>
      <vt:lpstr>DIFICULDADES ENCONTRADAS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AIRPORT MANAGEMENT</dc:title>
  <dc:creator>Rafael Ferreira da Costa Silva Valquaresma</dc:creator>
  <cp:lastModifiedBy>Rafael Ferreira da Costa Silva Valquaresma</cp:lastModifiedBy>
  <cp:revision>2</cp:revision>
  <cp:lastPrinted>2023-01-13T00:53:42Z</cp:lastPrinted>
  <dcterms:created xsi:type="dcterms:W3CDTF">2023-01-12T22:18:36Z</dcterms:created>
  <dcterms:modified xsi:type="dcterms:W3CDTF">2023-01-13T11:24:38Z</dcterms:modified>
</cp:coreProperties>
</file>