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5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B36D3-49D6-47DB-0E5D-3F35B103C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AED_SCHEDULES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25186-B0A4-6D02-6DE5-83AC36D0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-Diogo santos (up202009291)</a:t>
            </a:r>
          </a:p>
          <a:p>
            <a:r>
              <a:rPr lang="pt-PT" dirty="0"/>
              <a:t>-Diogo sousa (up202103341)</a:t>
            </a:r>
          </a:p>
          <a:p>
            <a:r>
              <a:rPr lang="pt-PT" dirty="0"/>
              <a:t>-Rafael Valquaresma (up202104805)</a:t>
            </a:r>
          </a:p>
        </p:txBody>
      </p:sp>
    </p:spTree>
    <p:extLst>
      <p:ext uri="{BB962C8B-B14F-4D97-AF65-F5344CB8AC3E}">
        <p14:creationId xmlns:p14="http://schemas.microsoft.com/office/powerpoint/2010/main" val="29670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CE1F-70D9-675E-6220-3948EA0B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B9719-D66E-4214-ECA1-666A5354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 sistema capaz de ajudar na gestão de horários após a sua elaboração</a:t>
            </a:r>
          </a:p>
        </p:txBody>
      </p:sp>
    </p:spTree>
    <p:extLst>
      <p:ext uri="{BB962C8B-B14F-4D97-AF65-F5344CB8AC3E}">
        <p14:creationId xmlns:p14="http://schemas.microsoft.com/office/powerpoint/2010/main" val="162544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AE9-0C08-B7F0-60F0-3C67278F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49E29-C4CA-9B21-BFF3-30CA5E61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uma classe Menu para interface com o utilizador</a:t>
            </a:r>
          </a:p>
          <a:p>
            <a:r>
              <a:rPr lang="pt-PT" dirty="0"/>
              <a:t>Criação de uma classe central </a:t>
            </a:r>
            <a:r>
              <a:rPr lang="pt-PT" dirty="0" err="1"/>
              <a:t>LoadData</a:t>
            </a:r>
            <a:r>
              <a:rPr lang="pt-PT" dirty="0"/>
              <a:t> que implementa as principais funções </a:t>
            </a:r>
          </a:p>
          <a:p>
            <a:r>
              <a:rPr lang="pt-PT" dirty="0"/>
              <a:t>Criação de 4 diferentes classes para tratamento de dados </a:t>
            </a:r>
          </a:p>
          <a:p>
            <a:r>
              <a:rPr lang="pt-PT" dirty="0"/>
              <a:t>Criação de uma classe </a:t>
            </a:r>
            <a:r>
              <a:rPr lang="pt-PT" dirty="0" err="1"/>
              <a:t>Request</a:t>
            </a:r>
            <a:r>
              <a:rPr lang="pt-PT" dirty="0"/>
              <a:t> para tratar dos pedidos de alteração de horário 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150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B11C-06BF-722C-8EA4-AED48C46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Diagrama/enumeração das classes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48AD6DF-4CBD-4419-942B-5C6FCC534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16" y="1838811"/>
            <a:ext cx="5710500" cy="42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6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pt-PT" dirty="0"/>
              <a:t>Funcionalidades implementadas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6" y="1417739"/>
            <a:ext cx="10301415" cy="5156055"/>
          </a:xfrm>
        </p:spPr>
        <p:txBody>
          <a:bodyPr>
            <a:noAutofit/>
          </a:bodyPr>
          <a:lstStyle/>
          <a:p>
            <a:r>
              <a:rPr lang="pt-PT" sz="1600" dirty="0"/>
              <a:t>Menus principais:</a:t>
            </a:r>
          </a:p>
          <a:p>
            <a:r>
              <a:rPr lang="pt-PT" sz="1600" dirty="0" err="1">
                <a:solidFill>
                  <a:srgbClr val="CC7832"/>
                </a:solidFill>
              </a:rPr>
              <a:t>void</a:t>
            </a:r>
            <a:r>
              <a:rPr lang="pt-PT" sz="1600" dirty="0">
                <a:solidFill>
                  <a:srgbClr val="CC7832"/>
                </a:solidFill>
              </a:rPr>
              <a:t> </a:t>
            </a:r>
            <a:r>
              <a:rPr lang="pt-PT" sz="1600" dirty="0" err="1">
                <a:solidFill>
                  <a:srgbClr val="FFC66D"/>
                </a:solidFill>
              </a:rPr>
              <a:t>MainMenu</a:t>
            </a:r>
            <a:r>
              <a:rPr lang="pt-PT" sz="1600" dirty="0"/>
              <a:t>(</a:t>
            </a:r>
            <a:r>
              <a:rPr lang="pt-PT" sz="1600" dirty="0" err="1">
                <a:solidFill>
                  <a:srgbClr val="CC7832"/>
                </a:solidFill>
              </a:rPr>
              <a:t>int</a:t>
            </a:r>
            <a:r>
              <a:rPr lang="pt-PT" sz="1600" dirty="0">
                <a:solidFill>
                  <a:srgbClr val="CC7832"/>
                </a:solidFill>
              </a:rPr>
              <a:t> </a:t>
            </a:r>
            <a:r>
              <a:rPr lang="pt-PT" sz="1600" dirty="0" err="1"/>
              <a:t>List_Size</a:t>
            </a:r>
            <a:r>
              <a:rPr lang="pt-PT" sz="1600" dirty="0"/>
              <a:t>)</a:t>
            </a:r>
            <a:r>
              <a:rPr lang="pt-PT" sz="1600" dirty="0">
                <a:solidFill>
                  <a:srgbClr val="CC7832"/>
                </a:solidFill>
              </a:rPr>
              <a:t> </a:t>
            </a:r>
            <a:r>
              <a:rPr lang="pt-PT" sz="1600" dirty="0"/>
              <a:t>Apresenta no ecrã as opções ,relativas a um conjunto de data definido por um membro </a:t>
            </a:r>
            <a:r>
              <a:rPr lang="pt-PT" sz="1600" dirty="0" err="1"/>
              <a:t>LoadData</a:t>
            </a:r>
            <a:r>
              <a:rPr lang="pt-PT" sz="1600" dirty="0"/>
              <a:t>, do menu inicial ao utilizador.</a:t>
            </a:r>
          </a:p>
          <a:p>
            <a:r>
              <a:rPr lang="pt-PT" sz="1600" dirty="0" err="1">
                <a:solidFill>
                  <a:srgbClr val="CC7832"/>
                </a:solidFill>
              </a:rPr>
              <a:t>void</a:t>
            </a:r>
            <a:r>
              <a:rPr lang="pt-PT" sz="1600" dirty="0">
                <a:solidFill>
                  <a:srgbClr val="CC7832"/>
                </a:solidFill>
              </a:rPr>
              <a:t> </a:t>
            </a:r>
            <a:r>
              <a:rPr lang="pt-PT" sz="1600" dirty="0" err="1">
                <a:solidFill>
                  <a:srgbClr val="FFC66D"/>
                </a:solidFill>
              </a:rPr>
              <a:t>UCsMenu</a:t>
            </a:r>
            <a:r>
              <a:rPr lang="pt-PT" sz="1600" dirty="0"/>
              <a:t>(</a:t>
            </a:r>
            <a:r>
              <a:rPr lang="pt-PT" sz="1600" dirty="0" err="1">
                <a:solidFill>
                  <a:srgbClr val="CC7832"/>
                </a:solidFill>
              </a:rPr>
              <a:t>int</a:t>
            </a:r>
            <a:r>
              <a:rPr lang="pt-PT" sz="1600" dirty="0">
                <a:solidFill>
                  <a:srgbClr val="CC7832"/>
                </a:solidFill>
              </a:rPr>
              <a:t> </a:t>
            </a:r>
            <a:r>
              <a:rPr lang="pt-PT" sz="1600" dirty="0" err="1"/>
              <a:t>List_Size</a:t>
            </a:r>
            <a:r>
              <a:rPr lang="pt-PT" sz="1600" dirty="0"/>
              <a:t>)</a:t>
            </a:r>
            <a:r>
              <a:rPr lang="pt-PT" sz="1600" dirty="0">
                <a:solidFill>
                  <a:srgbClr val="808080"/>
                </a:solidFill>
              </a:rPr>
              <a:t>                           </a:t>
            </a:r>
            <a:r>
              <a:rPr lang="pt-PT" sz="1600" dirty="0" err="1">
                <a:solidFill>
                  <a:srgbClr val="CC7832"/>
                </a:solidFill>
              </a:rPr>
              <a:t>void</a:t>
            </a:r>
            <a:r>
              <a:rPr lang="pt-PT" sz="1600" dirty="0">
                <a:solidFill>
                  <a:srgbClr val="CC7832"/>
                </a:solidFill>
              </a:rPr>
              <a:t> </a:t>
            </a:r>
            <a:r>
              <a:rPr lang="pt-PT" sz="1600" dirty="0" err="1">
                <a:solidFill>
                  <a:srgbClr val="FFC66D"/>
                </a:solidFill>
              </a:rPr>
              <a:t>StudentsMenu</a:t>
            </a:r>
            <a:r>
              <a:rPr lang="pt-PT" sz="1600" dirty="0"/>
              <a:t>(</a:t>
            </a:r>
            <a:r>
              <a:rPr lang="pt-PT" sz="1600" dirty="0" err="1">
                <a:solidFill>
                  <a:srgbClr val="CC7832"/>
                </a:solidFill>
              </a:rPr>
              <a:t>int</a:t>
            </a:r>
            <a:r>
              <a:rPr lang="pt-PT" sz="1600" dirty="0">
                <a:solidFill>
                  <a:srgbClr val="CC7832"/>
                </a:solidFill>
              </a:rPr>
              <a:t> </a:t>
            </a:r>
            <a:r>
              <a:rPr lang="pt-PT" sz="1600" dirty="0" err="1"/>
              <a:t>List_Size</a:t>
            </a:r>
            <a:r>
              <a:rPr lang="pt-PT" sz="1600" dirty="0"/>
              <a:t>)</a:t>
            </a:r>
          </a:p>
          <a:p>
            <a:r>
              <a:rPr lang="en-US" sz="1600" dirty="0">
                <a:solidFill>
                  <a:srgbClr val="CC7832"/>
                </a:solidFill>
              </a:rPr>
              <a:t>void </a:t>
            </a:r>
            <a:r>
              <a:rPr lang="en-US" sz="1600" dirty="0" err="1">
                <a:solidFill>
                  <a:srgbClr val="FFC66D"/>
                </a:solidFill>
              </a:rPr>
              <a:t>SchedulesMenu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C7832"/>
                </a:solidFill>
              </a:rPr>
              <a:t>int </a:t>
            </a:r>
            <a:r>
              <a:rPr lang="en-US" sz="1600" dirty="0" err="1"/>
              <a:t>List_Size</a:t>
            </a:r>
            <a:r>
              <a:rPr lang="en-US" sz="1600" dirty="0"/>
              <a:t>)</a:t>
            </a:r>
            <a:r>
              <a:rPr lang="pt-PT" sz="1600" dirty="0">
                <a:solidFill>
                  <a:srgbClr val="808080"/>
                </a:solidFill>
              </a:rPr>
              <a:t>                   </a:t>
            </a:r>
            <a:r>
              <a:rPr lang="en-US" sz="1600" dirty="0">
                <a:solidFill>
                  <a:srgbClr val="CC7832"/>
                </a:solidFill>
              </a:rPr>
              <a:t>void </a:t>
            </a:r>
            <a:r>
              <a:rPr lang="en-US" sz="1600" dirty="0" err="1">
                <a:solidFill>
                  <a:srgbClr val="FFC66D"/>
                </a:solidFill>
              </a:rPr>
              <a:t>RequestMenu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C7832"/>
                </a:solidFill>
              </a:rPr>
              <a:t>int </a:t>
            </a:r>
            <a:r>
              <a:rPr lang="en-US" sz="1600" dirty="0" err="1"/>
              <a:t>List_Size</a:t>
            </a:r>
            <a:r>
              <a:rPr lang="en-US" sz="1600" dirty="0"/>
              <a:t>)</a:t>
            </a:r>
            <a:r>
              <a:rPr lang="pt-PT" sz="1600" dirty="0">
                <a:solidFill>
                  <a:srgbClr val="808080"/>
                </a:solidFill>
              </a:rPr>
              <a:t> </a:t>
            </a:r>
          </a:p>
          <a:p>
            <a:r>
              <a:rPr lang="pt-PT" sz="1600" dirty="0"/>
              <a:t>Funções auxiliares:</a:t>
            </a:r>
          </a:p>
          <a:p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printTitle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                                              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&amp;s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linelength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pt-PT" altLang="pt-PT" sz="1600" dirty="0">
                <a:latin typeface="Arial" panose="020B0604020202020204" pitchFamily="34" charset="0"/>
              </a:rPr>
              <a:t> </a:t>
            </a:r>
          </a:p>
          <a:p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clearScreen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pt-PT" altLang="pt-PT" sz="1600" dirty="0">
                <a:latin typeface="Arial" panose="020B0604020202020204" pitchFamily="34" charset="0"/>
              </a:rPr>
              <a:t>                                        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wait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List_Size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pt-PT" altLang="pt-PT" sz="1600" dirty="0">
              <a:latin typeface="Arial" panose="020B0604020202020204" pitchFamily="34" charset="0"/>
            </a:endParaRPr>
          </a:p>
          <a:p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getUserInput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inputs)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         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getUserTextInput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kumimoji="0" lang="pt-PT" altLang="pt-P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pt-PT" altLang="pt-P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2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EA31D-CDA9-ECD6-CE99-8C5A03A9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8460"/>
            <a:ext cx="9905998" cy="1143170"/>
          </a:xfrm>
        </p:spPr>
        <p:txBody>
          <a:bodyPr/>
          <a:lstStyle/>
          <a:p>
            <a:r>
              <a:rPr lang="pt-PT" dirty="0"/>
              <a:t>Funcionalidades implementadas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542437-1ED7-44BA-E0D2-44A22AFA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40" y="1359017"/>
            <a:ext cx="10439761" cy="5301275"/>
          </a:xfrm>
        </p:spPr>
        <p:txBody>
          <a:bodyPr>
            <a:normAutofit fontScale="47500" lnSpcReduction="20000"/>
          </a:bodyPr>
          <a:lstStyle/>
          <a:p>
            <a:r>
              <a:rPr lang="pt-PT" sz="3800" dirty="0" err="1"/>
              <a:t>LoadData</a:t>
            </a:r>
            <a:r>
              <a:rPr lang="pt-PT" sz="3800" dirty="0"/>
              <a:t>: Leitores de ficheiros:</a:t>
            </a:r>
          </a:p>
          <a:p>
            <a:r>
              <a:rPr lang="pt-PT" sz="3800" dirty="0" err="1">
                <a:solidFill>
                  <a:srgbClr val="CC7832"/>
                </a:solidFill>
              </a:rPr>
              <a:t>void</a:t>
            </a:r>
            <a:r>
              <a:rPr lang="pt-PT" sz="3800" dirty="0">
                <a:solidFill>
                  <a:srgbClr val="CC7832"/>
                </a:solidFill>
              </a:rPr>
              <a:t> </a:t>
            </a:r>
            <a:r>
              <a:rPr lang="pt-PT" sz="3800" dirty="0" err="1">
                <a:solidFill>
                  <a:srgbClr val="FFC66D"/>
                </a:solidFill>
              </a:rPr>
              <a:t>loadData_Classes</a:t>
            </a:r>
            <a:r>
              <a:rPr lang="pt-PT" sz="3800" dirty="0"/>
              <a:t>()</a:t>
            </a:r>
            <a:r>
              <a:rPr lang="pt-PT" sz="3800" dirty="0">
                <a:solidFill>
                  <a:srgbClr val="CC7832"/>
                </a:solidFill>
              </a:rPr>
              <a:t>;</a:t>
            </a:r>
            <a:r>
              <a:rPr lang="pt-PT" sz="3800" dirty="0">
                <a:solidFill>
                  <a:srgbClr val="808080"/>
                </a:solidFill>
              </a:rPr>
              <a:t> </a:t>
            </a:r>
            <a:r>
              <a:rPr lang="it-IT" sz="3800" dirty="0">
                <a:solidFill>
                  <a:srgbClr val="CC7832"/>
                </a:solidFill>
              </a:rPr>
              <a:t>void </a:t>
            </a:r>
            <a:r>
              <a:rPr lang="it-IT" sz="3800" dirty="0">
                <a:solidFill>
                  <a:srgbClr val="FFC66D"/>
                </a:solidFill>
              </a:rPr>
              <a:t>loadData_Classes_per_UC</a:t>
            </a:r>
            <a:r>
              <a:rPr lang="it-IT" sz="3800" dirty="0"/>
              <a:t>()</a:t>
            </a:r>
            <a:r>
              <a:rPr lang="it-IT" sz="3800" dirty="0">
                <a:solidFill>
                  <a:srgbClr val="CC7832"/>
                </a:solidFill>
              </a:rPr>
              <a:t>;</a:t>
            </a:r>
            <a:r>
              <a:rPr lang="pt-PT" sz="3800" dirty="0">
                <a:solidFill>
                  <a:srgbClr val="808080"/>
                </a:solidFill>
              </a:rPr>
              <a:t> </a:t>
            </a:r>
            <a:r>
              <a:rPr lang="pt-PT" sz="3800" dirty="0" err="1">
                <a:solidFill>
                  <a:srgbClr val="CC7832"/>
                </a:solidFill>
              </a:rPr>
              <a:t>void</a:t>
            </a:r>
            <a:r>
              <a:rPr lang="pt-PT" sz="3800" dirty="0">
                <a:solidFill>
                  <a:srgbClr val="CC7832"/>
                </a:solidFill>
              </a:rPr>
              <a:t> </a:t>
            </a:r>
            <a:r>
              <a:rPr lang="pt-PT" sz="3800" dirty="0" err="1">
                <a:solidFill>
                  <a:srgbClr val="FFC66D"/>
                </a:solidFill>
              </a:rPr>
              <a:t>loadData_Students_Classes</a:t>
            </a:r>
            <a:r>
              <a:rPr lang="pt-PT" sz="3800" dirty="0"/>
              <a:t>()</a:t>
            </a:r>
            <a:r>
              <a:rPr lang="pt-PT" sz="3800" dirty="0">
                <a:solidFill>
                  <a:srgbClr val="CC7832"/>
                </a:solidFill>
              </a:rPr>
              <a:t>;</a:t>
            </a:r>
            <a:r>
              <a:rPr lang="pt-PT" sz="3800" dirty="0">
                <a:solidFill>
                  <a:srgbClr val="808080"/>
                </a:solidFill>
              </a:rPr>
              <a:t> </a:t>
            </a:r>
            <a:endParaRPr lang="pt-PT" sz="3800" dirty="0"/>
          </a:p>
          <a:p>
            <a:r>
              <a:rPr lang="pt-PT" sz="3800" dirty="0"/>
              <a:t>SORTERS: funções que ordenam os </a:t>
            </a:r>
            <a:r>
              <a:rPr lang="pt-PT" sz="3800" dirty="0" err="1"/>
              <a:t>vectors</a:t>
            </a:r>
            <a:r>
              <a:rPr lang="pt-PT" sz="3800" dirty="0"/>
              <a:t> por determinado atributo:</a:t>
            </a:r>
          </a:p>
          <a:p>
            <a:r>
              <a:rPr lang="pt-PT" sz="3800" dirty="0" err="1">
                <a:solidFill>
                  <a:srgbClr val="B5B6E3"/>
                </a:solidFill>
              </a:rPr>
              <a:t>vector</a:t>
            </a:r>
            <a:r>
              <a:rPr lang="pt-PT" sz="3800" dirty="0"/>
              <a:t>&lt;</a:t>
            </a:r>
            <a:r>
              <a:rPr lang="pt-PT" sz="3800" dirty="0">
                <a:solidFill>
                  <a:srgbClr val="B5B6E3"/>
                </a:solidFill>
              </a:rPr>
              <a:t>UC</a:t>
            </a:r>
            <a:r>
              <a:rPr lang="pt-PT" sz="3800" dirty="0"/>
              <a:t>*&gt; </a:t>
            </a:r>
            <a:r>
              <a:rPr lang="pt-PT" sz="3800" dirty="0" err="1">
                <a:solidFill>
                  <a:srgbClr val="FFC66D"/>
                </a:solidFill>
              </a:rPr>
              <a:t>sortUCs_CodeUC</a:t>
            </a:r>
            <a:r>
              <a:rPr lang="pt-PT" sz="3800" dirty="0"/>
              <a:t>();</a:t>
            </a:r>
            <a:r>
              <a:rPr lang="pt-PT" sz="3800" dirty="0">
                <a:solidFill>
                  <a:srgbClr val="CC7832"/>
                </a:solidFill>
              </a:rPr>
              <a:t>  </a:t>
            </a:r>
            <a:r>
              <a:rPr lang="pt-PT" sz="3800" dirty="0" err="1">
                <a:solidFill>
                  <a:srgbClr val="B5B6E3"/>
                </a:solidFill>
              </a:rPr>
              <a:t>vector</a:t>
            </a:r>
            <a:r>
              <a:rPr lang="pt-PT" sz="3800" dirty="0"/>
              <a:t>&lt;</a:t>
            </a:r>
            <a:r>
              <a:rPr lang="pt-PT" sz="3800" dirty="0">
                <a:solidFill>
                  <a:srgbClr val="B5B6E3"/>
                </a:solidFill>
              </a:rPr>
              <a:t>UC </a:t>
            </a:r>
            <a:r>
              <a:rPr lang="pt-PT" sz="3800" dirty="0"/>
              <a:t>*&gt; </a:t>
            </a:r>
            <a:r>
              <a:rPr lang="pt-PT" sz="3800" dirty="0" err="1">
                <a:solidFill>
                  <a:srgbClr val="FFC66D"/>
                </a:solidFill>
              </a:rPr>
              <a:t>sortUCs_ClassCode</a:t>
            </a:r>
            <a:r>
              <a:rPr lang="pt-PT" sz="3800" dirty="0"/>
              <a:t>();</a:t>
            </a:r>
            <a:r>
              <a:rPr lang="pt-PT" sz="3800" dirty="0">
                <a:solidFill>
                  <a:srgbClr val="CC7832"/>
                </a:solidFill>
              </a:rPr>
              <a:t>  </a:t>
            </a:r>
            <a:r>
              <a:rPr lang="pt-PT" sz="3800" dirty="0" err="1">
                <a:solidFill>
                  <a:srgbClr val="B5B6E3"/>
                </a:solidFill>
              </a:rPr>
              <a:t>vector</a:t>
            </a:r>
            <a:r>
              <a:rPr lang="pt-PT" sz="3800" dirty="0"/>
              <a:t>&lt;</a:t>
            </a:r>
            <a:r>
              <a:rPr lang="pt-PT" sz="3800" dirty="0">
                <a:solidFill>
                  <a:srgbClr val="B5B6E3"/>
                </a:solidFill>
              </a:rPr>
              <a:t>UC </a:t>
            </a:r>
            <a:r>
              <a:rPr lang="pt-PT" sz="3800" dirty="0"/>
              <a:t>*&gt; </a:t>
            </a:r>
            <a:r>
              <a:rPr lang="pt-PT" sz="3800" dirty="0" err="1">
                <a:solidFill>
                  <a:srgbClr val="FFC66D"/>
                </a:solidFill>
              </a:rPr>
              <a:t>sortUCs_NumStudents</a:t>
            </a:r>
            <a:r>
              <a:rPr lang="pt-PT" sz="3800" dirty="0"/>
              <a:t>()</a:t>
            </a:r>
            <a:r>
              <a:rPr lang="pt-PT" sz="3800" dirty="0">
                <a:solidFill>
                  <a:srgbClr val="CC7832"/>
                </a:solidFill>
              </a:rPr>
              <a:t> e outros …</a:t>
            </a:r>
          </a:p>
          <a:p>
            <a:r>
              <a:rPr lang="pt-PT" sz="3800" dirty="0"/>
              <a:t>Processar a fila de </a:t>
            </a:r>
            <a:r>
              <a:rPr lang="pt-PT" sz="3800" dirty="0" err="1"/>
              <a:t>requests</a:t>
            </a:r>
            <a:r>
              <a:rPr lang="pt-PT" sz="3800" dirty="0"/>
              <a:t>:</a:t>
            </a:r>
          </a:p>
          <a:p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processAllRequests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Student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&gt;&amp;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Students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UC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*&gt;&amp;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UCs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Schedule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&gt;&amp;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Schedules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queue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Request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&gt;&amp;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pt-PT" sz="3800" dirty="0"/>
              <a:t>Arquivar os </a:t>
            </a:r>
            <a:r>
              <a:rPr lang="pt-PT" sz="3800" dirty="0" err="1"/>
              <a:t>requests</a:t>
            </a:r>
            <a:r>
              <a:rPr lang="pt-PT" sz="3800" dirty="0"/>
              <a:t> falhados e os </a:t>
            </a:r>
            <a:r>
              <a:rPr lang="pt-PT" sz="3800" dirty="0" err="1"/>
              <a:t>students</a:t>
            </a:r>
            <a:r>
              <a:rPr lang="pt-PT" sz="3800" dirty="0"/>
              <a:t>:</a:t>
            </a:r>
          </a:p>
          <a:p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archiveRequest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queue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Request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&gt;&amp; r)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archiveStudents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PT" altLang="pt-PT" sz="3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Student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S)</a:t>
            </a:r>
            <a:r>
              <a:rPr kumimoji="0" lang="pt-PT" altLang="pt-PT" sz="3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pt-PT" sz="2100" dirty="0">
                <a:solidFill>
                  <a:srgbClr val="CC7832"/>
                </a:solidFill>
              </a:rPr>
            </a:br>
            <a:br>
              <a:rPr lang="it-IT" dirty="0">
                <a:solidFill>
                  <a:srgbClr val="CC7832"/>
                </a:solidFill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84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D53C6-D2AE-AFD9-6A60-25CC31DB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A0B68C-D843-B079-6F3C-14EC921C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Request</a:t>
            </a:r>
            <a:r>
              <a:rPr lang="pt-PT" dirty="0"/>
              <a:t>: Finalizada (podem existir bugs)</a:t>
            </a:r>
          </a:p>
          <a:p>
            <a:r>
              <a:rPr lang="pt-PT" dirty="0"/>
              <a:t>Restantes funcionalidades estão completamente implementadas</a:t>
            </a:r>
          </a:p>
          <a:p>
            <a:r>
              <a:rPr lang="pt-PT" dirty="0"/>
              <a:t>Tentativa de usar a </a:t>
            </a:r>
            <a:r>
              <a:rPr lang="pt-PT" dirty="0" err="1"/>
              <a:t>Binary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falhada</a:t>
            </a:r>
          </a:p>
          <a:p>
            <a:r>
              <a:rPr lang="pt-PT" dirty="0"/>
              <a:t>Utilização de vetores para armazenar informação: Completamente funcional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270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B182-0BB3-17B7-2C60-DA7075D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2CAE7-D1EC-8634-F7BA-768ED729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pt-PT" dirty="0"/>
              <a:t>Menu:</a:t>
            </a:r>
          </a:p>
          <a:p>
            <a:pPr lvl="2"/>
            <a:r>
              <a:rPr lang="pt-PT" dirty="0"/>
              <a:t>Interface com o utilizador visualmente agradável</a:t>
            </a:r>
          </a:p>
          <a:p>
            <a:pPr lvl="2"/>
            <a:r>
              <a:rPr lang="pt-PT" dirty="0"/>
              <a:t>Permite receber e tratar dados do utilizador rápido</a:t>
            </a:r>
          </a:p>
          <a:p>
            <a:pPr lvl="2"/>
            <a:r>
              <a:rPr lang="pt-PT" dirty="0"/>
              <a:t>Permite uma boa visualização do utilizador sobre a sua pesquisa</a:t>
            </a:r>
          </a:p>
          <a:p>
            <a:r>
              <a:rPr lang="pt-PT" dirty="0" err="1"/>
              <a:t>LoadData</a:t>
            </a:r>
            <a:r>
              <a:rPr lang="pt-PT" dirty="0"/>
              <a:t>:</a:t>
            </a:r>
          </a:p>
          <a:p>
            <a:pPr lvl="2"/>
            <a:r>
              <a:rPr lang="pt-PT" dirty="0"/>
              <a:t>Permite a ligação entre todas as classes e os dados </a:t>
            </a:r>
            <a:r>
              <a:rPr lang="pt-PT"/>
              <a:t>nos ficheiros</a:t>
            </a:r>
            <a:endParaRPr lang="pt-PT" dirty="0"/>
          </a:p>
          <a:p>
            <a:pPr marL="914400" lvl="2" indent="0">
              <a:buNone/>
            </a:pPr>
            <a:endParaRPr lang="pt-PT" dirty="0"/>
          </a:p>
          <a:p>
            <a:pPr marL="914400" lvl="2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862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BCA7E-67F6-98F4-5CA7-F494068A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16DF9D-EFF7-8520-1EA1-6A0362FA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90" y="2001795"/>
            <a:ext cx="10244222" cy="3789406"/>
          </a:xfrm>
        </p:spPr>
        <p:txBody>
          <a:bodyPr/>
          <a:lstStyle/>
          <a:p>
            <a:r>
              <a:rPr lang="pt-PT" dirty="0"/>
              <a:t>Implementação da </a:t>
            </a:r>
            <a:r>
              <a:rPr lang="pt-PT" dirty="0" err="1"/>
              <a:t>Binary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Tree</a:t>
            </a:r>
            <a:endParaRPr lang="pt-PT" dirty="0"/>
          </a:p>
          <a:p>
            <a:r>
              <a:rPr lang="pt-PT" dirty="0"/>
              <a:t>Implementação dos pedidos para alteração de horário </a:t>
            </a:r>
          </a:p>
        </p:txBody>
      </p:sp>
    </p:spTree>
    <p:extLst>
      <p:ext uri="{BB962C8B-B14F-4D97-AF65-F5344CB8AC3E}">
        <p14:creationId xmlns:p14="http://schemas.microsoft.com/office/powerpoint/2010/main" val="277831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AC9AE00E36404AA0D09428E6D89785" ma:contentTypeVersion="0" ma:contentTypeDescription="Criar um novo documento." ma:contentTypeScope="" ma:versionID="2b6aa24b2e62be77920deb0e16915c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3db245d925a933dc4b598233f0d1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B127A-2E2E-45CB-B928-6F22332F3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1E79FD-84A2-4D99-AE38-6BF45A3426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54BB1-1701-417A-9430-1DDD3233E544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175</TotalTime>
  <Words>425</Words>
  <Application>Microsoft Office PowerPoint</Application>
  <PresentationFormat>Ecrã Panorâmico</PresentationFormat>
  <Paragraphs>47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JetBrains Mono</vt:lpstr>
      <vt:lpstr>Tw Cen MT</vt:lpstr>
      <vt:lpstr>Circuito</vt:lpstr>
      <vt:lpstr>AED_SCHEDULES</vt:lpstr>
      <vt:lpstr>Descrição do problema</vt:lpstr>
      <vt:lpstr>Descrição da solução</vt:lpstr>
      <vt:lpstr>Diagrama/enumeração das classes</vt:lpstr>
      <vt:lpstr>Funcionalidades implementadas </vt:lpstr>
      <vt:lpstr>Funcionalidades implementadas </vt:lpstr>
      <vt:lpstr>Estado das funcionalidades</vt:lpstr>
      <vt:lpstr>destaque</vt:lpstr>
      <vt:lpstr>Principais dificuldades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AED_SCHEDULES</dc:title>
  <dc:creator>Rafael Ferreira da Costa Silva Valquaresma</dc:creator>
  <cp:lastModifiedBy>Diogo Alexandre da Silva Santos</cp:lastModifiedBy>
  <cp:revision>11</cp:revision>
  <dcterms:created xsi:type="dcterms:W3CDTF">2022-11-06T19:33:47Z</dcterms:created>
  <dcterms:modified xsi:type="dcterms:W3CDTF">2022-11-07T17:53:57Z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0x010100A6AC9AE00E36404AA0D09428E6D89785</vt:lpwstr>
  </property>
</Properties>
</file>