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83D-EE8A-4642-BD87-136708A1E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32082-C959-41D4-A45B-4BF7212BE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66680-CF0F-4791-B0BA-643BF28D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4AEA-9118-4F04-9643-C69AE5E2A1E8}" type="datetimeFigureOut">
              <a:rPr lang="pt-PT" smtClean="0"/>
              <a:t>05/02/2019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A61DF-433D-4C5A-BC8B-E4F0140A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454DF-B9D5-4A6E-A6B5-19A93065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7FC-E942-456B-AE33-722FE1BB229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585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A47A-4341-41C9-B24D-AFB5A8434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ACACE-E4D7-44CF-AAB5-60406DB55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AE148-4616-4EB5-BC92-1BC2816F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4AEA-9118-4F04-9643-C69AE5E2A1E8}" type="datetimeFigureOut">
              <a:rPr lang="pt-PT" smtClean="0"/>
              <a:t>05/02/2019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21750-4D67-4241-86E8-21DA0004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609FD-1894-42FE-A27A-6511A2CC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7FC-E942-456B-AE33-722FE1BB229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0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06D808-E582-404B-8126-F0732D703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AAF78-A793-487D-9E94-8F750C191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8FAC8-0A2D-4604-887D-4C3E10F0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4AEA-9118-4F04-9643-C69AE5E2A1E8}" type="datetimeFigureOut">
              <a:rPr lang="pt-PT" smtClean="0"/>
              <a:t>05/02/2019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DDD47-D2DA-41B6-B776-9B85286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89605-2BCA-40EF-B4A3-1A91E499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7FC-E942-456B-AE33-722FE1BB229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032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01BF-F8EE-435B-884F-D741A206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2410C-323F-4FFD-B7E1-707249EB1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8046F-4779-4DAD-BF00-3D5D5D21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4AEA-9118-4F04-9643-C69AE5E2A1E8}" type="datetimeFigureOut">
              <a:rPr lang="pt-PT" smtClean="0"/>
              <a:t>05/02/2019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51EB9-A907-470E-85A1-B1E0BC95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E045A-5E85-4570-BB86-4531B28D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7FC-E942-456B-AE33-722FE1BB229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008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43A6-7CB8-40F1-974E-B4B0DE07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4ED7F-C020-4C59-A787-1DC4AFE4D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3E000-5B3A-4FC1-88B1-C99EB0FD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4AEA-9118-4F04-9643-C69AE5E2A1E8}" type="datetimeFigureOut">
              <a:rPr lang="pt-PT" smtClean="0"/>
              <a:t>05/02/2019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04D3A-308D-4042-8F85-DD2A1A6C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D8012-A17C-4212-AE4C-AC252D89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7FC-E942-456B-AE33-722FE1BB229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057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5748-336A-4C1B-BA04-589B85EB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F01D9-9BDA-404C-8383-AA3AC101D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AA31D-99B7-4AF0-B3D0-5EFCB7F43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5BC0A-F0CF-4689-9A1F-86E62118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4AEA-9118-4F04-9643-C69AE5E2A1E8}" type="datetimeFigureOut">
              <a:rPr lang="pt-PT" smtClean="0"/>
              <a:t>05/02/2019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ED8C5-6D49-4E1F-8BE6-388829FF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B54D7-3033-4B82-96E2-85FB4D60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7FC-E942-456B-AE33-722FE1BB229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566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F6FA-5893-4E04-BCD7-D1CCCDF8C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135BC-2DCD-4F16-A95F-DC5B51A59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BE93B-DEE4-4417-B8A6-E25791AE3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DD9D4-E239-44BC-96A8-0B09EE16F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BAFD2-25FE-481B-8EE6-139A6B81D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4F5D11-DE2B-44EA-A558-D53305C8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4AEA-9118-4F04-9643-C69AE5E2A1E8}" type="datetimeFigureOut">
              <a:rPr lang="pt-PT" smtClean="0"/>
              <a:t>05/02/2019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21E4EC-2BA5-479C-B9B0-563C1B41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0383E-85DB-40EF-A2E6-F72BA35E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7FC-E942-456B-AE33-722FE1BB229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199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FA0F6-7023-414F-AC1D-935DE1C6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4BB02-DCAC-4068-A246-0D7D431EA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4AEA-9118-4F04-9643-C69AE5E2A1E8}" type="datetimeFigureOut">
              <a:rPr lang="pt-PT" smtClean="0"/>
              <a:t>05/02/2019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2FE48-0742-4733-A6EC-4AF16139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0959B-6021-4DEB-8400-89D5C7F3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7FC-E942-456B-AE33-722FE1BB229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959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E8AA8A-28DA-402B-81D4-C6C675CD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4AEA-9118-4F04-9643-C69AE5E2A1E8}" type="datetimeFigureOut">
              <a:rPr lang="pt-PT" smtClean="0"/>
              <a:t>05/02/2019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41338-AD99-46F9-9BD1-C32BECBE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FF22E-47A4-4327-B0DE-577B7C64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7FC-E942-456B-AE33-722FE1BB229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725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F9B6-2ADA-4EDB-8481-73BA8640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8CB69-13D3-40E4-85FD-58D550941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DB907-8E1E-4F9F-A5C0-BF6E9D615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A5D16-6E66-4794-8180-B10BF4CCC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4AEA-9118-4F04-9643-C69AE5E2A1E8}" type="datetimeFigureOut">
              <a:rPr lang="pt-PT" smtClean="0"/>
              <a:t>05/02/2019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E0407-FDF4-4819-9DCA-6DBA84AB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967AD-304D-492D-B61F-31C95FAB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7FC-E942-456B-AE33-722FE1BB229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983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408D-9CA1-4AAC-9605-E3B8E6903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9CC43-8753-4CE3-BBDA-8E50496DF8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2E615-A30C-4D20-AC3E-40791F4B0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5621A-64DA-4A94-8313-51E0E8E0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4AEA-9118-4F04-9643-C69AE5E2A1E8}" type="datetimeFigureOut">
              <a:rPr lang="pt-PT" smtClean="0"/>
              <a:t>05/02/2019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09841-FEFB-4DD3-97E4-F77568AC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13BB0-2EEC-4990-A33E-951793F2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7FC-E942-456B-AE33-722FE1BB229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279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00A36-2F72-4795-B72B-E843B795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8AE3C-27BF-4025-B109-4146FEDF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8357F-7991-46F7-8890-353C43E93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44AEA-9118-4F04-9643-C69AE5E2A1E8}" type="datetimeFigureOut">
              <a:rPr lang="pt-PT" smtClean="0"/>
              <a:t>05/02/2019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F4E2-3EEB-4376-9CC6-517A1BE66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7ED9D-25E5-499C-8628-1905AFC7D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0E7FC-E942-456B-AE33-722FE1BB229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427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9E5AE79-D9AA-4CF0-A0F7-FCF7838AAA97}"/>
              </a:ext>
            </a:extLst>
          </p:cNvPr>
          <p:cNvSpPr/>
          <p:nvPr/>
        </p:nvSpPr>
        <p:spPr>
          <a:xfrm>
            <a:off x="194736" y="2920995"/>
            <a:ext cx="2218267" cy="1253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Chegada de chamada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A26D80-A16D-439A-A3DB-068D6D9BF87D}"/>
              </a:ext>
            </a:extLst>
          </p:cNvPr>
          <p:cNvSpPr/>
          <p:nvPr/>
        </p:nvSpPr>
        <p:spPr>
          <a:xfrm>
            <a:off x="2976035" y="3081852"/>
            <a:ext cx="2099734" cy="9228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Atendidas imediatamente(112)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B334C9-1443-49D5-8E68-F35C6FA02139}"/>
              </a:ext>
            </a:extLst>
          </p:cNvPr>
          <p:cNvSpPr/>
          <p:nvPr/>
        </p:nvSpPr>
        <p:spPr>
          <a:xfrm>
            <a:off x="9567336" y="905864"/>
            <a:ext cx="1989668" cy="77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Fila espera 112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CA8558-E74E-4651-A9D8-869532F8930E}"/>
              </a:ext>
            </a:extLst>
          </p:cNvPr>
          <p:cNvSpPr/>
          <p:nvPr/>
        </p:nvSpPr>
        <p:spPr>
          <a:xfrm>
            <a:off x="9567336" y="5499111"/>
            <a:ext cx="1989668" cy="7789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Fila espera INEM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5F216E5-3816-41F4-8BDD-C80A7D017C9C}"/>
              </a:ext>
            </a:extLst>
          </p:cNvPr>
          <p:cNvCxnSpPr>
            <a:stCxn id="6" idx="6"/>
            <a:endCxn id="7" idx="1"/>
          </p:cNvCxnSpPr>
          <p:nvPr/>
        </p:nvCxnSpPr>
        <p:spPr>
          <a:xfrm flipV="1">
            <a:off x="2413003" y="3543286"/>
            <a:ext cx="563032" cy="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413C21B-680E-46C5-8947-EBF5A476D921}"/>
              </a:ext>
            </a:extLst>
          </p:cNvPr>
          <p:cNvCxnSpPr>
            <a:cxnSpLocks/>
            <a:stCxn id="78" idx="2"/>
            <a:endCxn id="26" idx="1"/>
          </p:cNvCxnSpPr>
          <p:nvPr/>
        </p:nvCxnSpPr>
        <p:spPr>
          <a:xfrm rot="16200000" flipH="1">
            <a:off x="7410443" y="3731684"/>
            <a:ext cx="1663719" cy="2650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464C4F64-F9BF-49AF-98AF-6356553805BD}"/>
              </a:ext>
            </a:extLst>
          </p:cNvPr>
          <p:cNvCxnSpPr>
            <a:cxnSpLocks/>
            <a:stCxn id="78" idx="0"/>
            <a:endCxn id="19" idx="1"/>
          </p:cNvCxnSpPr>
          <p:nvPr/>
        </p:nvCxnSpPr>
        <p:spPr>
          <a:xfrm rot="5400000" flipH="1" flipV="1">
            <a:off x="7454874" y="757728"/>
            <a:ext cx="1574857" cy="2650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Diamond 77">
            <a:extLst>
              <a:ext uri="{FF2B5EF4-FFF2-40B4-BE49-F238E27FC236}">
                <a16:creationId xmlns:a16="http://schemas.microsoft.com/office/drawing/2014/main" id="{D6F4B2CE-CDFA-47CB-8CA0-F1E8C5FADE15}"/>
              </a:ext>
            </a:extLst>
          </p:cNvPr>
          <p:cNvSpPr/>
          <p:nvPr/>
        </p:nvSpPr>
        <p:spPr>
          <a:xfrm>
            <a:off x="5638801" y="2870189"/>
            <a:ext cx="2556935" cy="135467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Emergência médica?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18527353-B72B-48FA-8AB5-E2113F23D012}"/>
              </a:ext>
            </a:extLst>
          </p:cNvPr>
          <p:cNvCxnSpPr>
            <a:stCxn id="7" idx="3"/>
            <a:endCxn id="78" idx="1"/>
          </p:cNvCxnSpPr>
          <p:nvPr/>
        </p:nvCxnSpPr>
        <p:spPr>
          <a:xfrm>
            <a:off x="5075769" y="3543286"/>
            <a:ext cx="563032" cy="42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1137110-6958-46B1-9C93-02826391C6CD}"/>
              </a:ext>
            </a:extLst>
          </p:cNvPr>
          <p:cNvSpPr txBox="1"/>
          <p:nvPr/>
        </p:nvSpPr>
        <p:spPr>
          <a:xfrm>
            <a:off x="8060268" y="5482178"/>
            <a:ext cx="8128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SIM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1582C4-6520-4DD0-82F5-947514B367C0}"/>
              </a:ext>
            </a:extLst>
          </p:cNvPr>
          <p:cNvSpPr txBox="1"/>
          <p:nvPr/>
        </p:nvSpPr>
        <p:spPr>
          <a:xfrm>
            <a:off x="8128002" y="876861"/>
            <a:ext cx="67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2611102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8FAA-1283-4D3B-B7AE-1E4C8D00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dirty="0">
                <a:latin typeface="Bahnschrift SemiBold" panose="020B0502040204020203" pitchFamily="34" charset="0"/>
              </a:rPr>
              <a:t>Distribuição do tempo de espera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D0B3-BF14-41DD-B304-6F3FB9866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865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F1CD-BB5A-43B7-8500-A8D57ABC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6600" dirty="0">
                <a:latin typeface="Bahnschrift SemiBold" panose="020B0502040204020203" pitchFamily="34" charset="0"/>
              </a:rPr>
              <a:t>Prob(T espera &gt; referência)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83329-5FDC-44A1-B998-69F99CA6B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0633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D85F-6C53-4A8B-A7BD-BC52363E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9600" dirty="0">
                <a:latin typeface="Bahnschrift SemiBold" panose="020B0502040204020203" pitchFamily="34" charset="0"/>
              </a:rPr>
              <a:t>Prob(bloqueio=0.1)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3429-16FC-433F-8211-326B5DA7B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93550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1DB3-A2CC-4976-B368-5DF1AB6C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7200" dirty="0">
                <a:latin typeface="Bahnschrift SemiBold" panose="020B0502040204020203" pitchFamily="34" charset="0"/>
              </a:rPr>
              <a:t>Prob(espera &gt; 30s) = 0.05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7743F-453A-4941-B99B-62DD13C79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7272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D181-FB0F-4769-A96C-6A48918D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dirty="0">
                <a:latin typeface="Bahnschrift SemiBold" panose="020B0502040204020203" pitchFamily="34" charset="0"/>
              </a:rPr>
              <a:t>Prob(espera &gt; 30s) = 0.05 (INEM)</a:t>
            </a:r>
            <a:endParaRPr lang="pt-PT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2C177-3FB2-4EFE-AC5E-590C6CC3E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737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250E-F8FC-49DC-B41C-8967C583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latin typeface="Bahnschrift SemiBold" panose="020B0502040204020203" pitchFamily="34" charset="0"/>
              </a:rPr>
              <a:t>Dados Fornecidos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FAFFC-A790-4AFE-B2A1-669972A04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latin typeface="Bahnschrift" panose="020B0502040204020203" pitchFamily="34" charset="0"/>
              </a:rPr>
              <a:t>Knvwvnkerv</a:t>
            </a:r>
          </a:p>
          <a:p>
            <a:r>
              <a:rPr lang="pt-PT" dirty="0">
                <a:latin typeface="Bahnschrift" panose="020B0502040204020203" pitchFamily="34" charset="0"/>
              </a:rPr>
              <a:t>Nvjkvev</a:t>
            </a:r>
          </a:p>
          <a:p>
            <a:r>
              <a:rPr lang="pt-PT" dirty="0">
                <a:latin typeface="Bahnschrift" panose="020B0502040204020203" pitchFamily="34" charset="0"/>
              </a:rPr>
              <a:t>Wvnkjwvlkejvn</a:t>
            </a:r>
          </a:p>
          <a:p>
            <a:r>
              <a:rPr lang="pt-PT" dirty="0">
                <a:latin typeface="Bahnschrift" panose="020B0502040204020203" pitchFamily="34" charset="0"/>
              </a:rPr>
              <a:t>Lkvnejbnv4nvwlknvwlv4</a:t>
            </a:r>
          </a:p>
          <a:p>
            <a:endParaRPr lang="pt-PT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5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5542-B9E4-4BF9-9A92-D5079580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PT" sz="9600" dirty="0">
                <a:latin typeface="Bahnschrift SemiBold" panose="020B0502040204020203" pitchFamily="34" charset="0"/>
              </a:rPr>
              <a:t>Ritmo das chamdas</a:t>
            </a:r>
            <a:r>
              <a:rPr lang="pt-PT" dirty="0">
                <a:latin typeface="Bahnschrift SemiBold" panose="020B0502040204020203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B9505-EC79-4145-9384-1F1C4416F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Ritmo de chamadas:</a:t>
            </a:r>
          </a:p>
          <a:p>
            <a:r>
              <a:rPr lang="pt-PT" dirty="0"/>
              <a:t>Distribuição de chamadas:</a:t>
            </a:r>
          </a:p>
          <a:p>
            <a:r>
              <a:rPr lang="pt-PT" dirty="0"/>
              <a:t>Caracterização estatística da duração:</a:t>
            </a:r>
          </a:p>
        </p:txBody>
      </p:sp>
    </p:spTree>
    <p:extLst>
      <p:ext uri="{BB962C8B-B14F-4D97-AF65-F5344CB8AC3E}">
        <p14:creationId xmlns:p14="http://schemas.microsoft.com/office/powerpoint/2010/main" val="153536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4481-DA4F-48DC-ABE3-E4BF2530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6600" dirty="0">
                <a:latin typeface="Bahnschrift SemiBold" panose="020B0502040204020203" pitchFamily="34" charset="0"/>
              </a:rPr>
              <a:t>Distribuição das chamadas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C0409-89C5-49A4-A061-A3DB7711E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931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99AA-F3AB-41CC-919A-CEB4771B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6600" dirty="0">
                <a:latin typeface="Bahnschrift SemiBold" panose="020B0502040204020203" pitchFamily="34" charset="0"/>
              </a:rPr>
              <a:t>Caracterização estatística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11F86-6C67-49F3-9BD0-2F91784F3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318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DB46-B670-4444-9CE8-E83989B9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6600" dirty="0">
                <a:latin typeface="Bahnschrift SemiBold" panose="020B0502040204020203" pitchFamily="34" charset="0"/>
              </a:rPr>
              <a:t>Probabilidade de bloqueio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352D2-F316-4AED-AD40-237F05590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Global </a:t>
            </a:r>
          </a:p>
          <a:p>
            <a:r>
              <a:rPr lang="pt-PT" dirty="0"/>
              <a:t>Por sistema</a:t>
            </a:r>
          </a:p>
        </p:txBody>
      </p:sp>
    </p:spTree>
    <p:extLst>
      <p:ext uri="{BB962C8B-B14F-4D97-AF65-F5344CB8AC3E}">
        <p14:creationId xmlns:p14="http://schemas.microsoft.com/office/powerpoint/2010/main" val="172694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6571-0E2C-474E-A28C-38C787CB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7200" dirty="0">
                <a:latin typeface="Bahnschrift SemiBold" panose="020B0502040204020203" pitchFamily="34" charset="0"/>
              </a:rPr>
              <a:t>Probabilidade de espera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D9736-64BC-4C98-9D63-36E648414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112</a:t>
            </a:r>
          </a:p>
          <a:p>
            <a:r>
              <a:rPr lang="pt-PT" dirty="0"/>
              <a:t>inem</a:t>
            </a:r>
          </a:p>
        </p:txBody>
      </p:sp>
    </p:spTree>
    <p:extLst>
      <p:ext uri="{BB962C8B-B14F-4D97-AF65-F5344CB8AC3E}">
        <p14:creationId xmlns:p14="http://schemas.microsoft.com/office/powerpoint/2010/main" val="252607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8169-0624-40DC-969B-F842E4FE9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6000" dirty="0">
                <a:latin typeface="Bahnschrift SemiBold" panose="020B0502040204020203" pitchFamily="34" charset="0"/>
              </a:rPr>
              <a:t>Número médio de chamadas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A3757-5782-43F3-848A-81B860C30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112</a:t>
            </a:r>
          </a:p>
          <a:p>
            <a:r>
              <a:rPr lang="pt-PT" dirty="0"/>
              <a:t>Inem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73421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BFB3-26D5-43AC-9EC9-65D3FCDA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dirty="0">
                <a:latin typeface="Bahnschrift SemiBold" panose="020B0502040204020203" pitchFamily="34" charset="0"/>
              </a:rPr>
              <a:t>Ocupação média dos operadores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912FF-A3C4-48C0-8D34-7035341A9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112</a:t>
            </a:r>
          </a:p>
          <a:p>
            <a:r>
              <a:rPr lang="pt-PT" dirty="0"/>
              <a:t>inem</a:t>
            </a:r>
          </a:p>
        </p:txBody>
      </p:sp>
    </p:spTree>
    <p:extLst>
      <p:ext uri="{BB962C8B-B14F-4D97-AF65-F5344CB8AC3E}">
        <p14:creationId xmlns:p14="http://schemas.microsoft.com/office/powerpoint/2010/main" val="4779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106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Dados Fornecidos</vt:lpstr>
      <vt:lpstr>Ritmo das chamdas </vt:lpstr>
      <vt:lpstr>Distribuição das chamadas</vt:lpstr>
      <vt:lpstr>Caracterização estatística</vt:lpstr>
      <vt:lpstr>Probabilidade de bloqueio</vt:lpstr>
      <vt:lpstr>Probabilidade de espera</vt:lpstr>
      <vt:lpstr>Número médio de chamadas</vt:lpstr>
      <vt:lpstr>Ocupação média dos operadores</vt:lpstr>
      <vt:lpstr>Distribuição do tempo de espera</vt:lpstr>
      <vt:lpstr>Prob(T espera &gt; referência)</vt:lpstr>
      <vt:lpstr>Prob(bloqueio=0.1)</vt:lpstr>
      <vt:lpstr>Prob(espera &gt; 30s) = 0.05</vt:lpstr>
      <vt:lpstr>Prob(espera &gt; 30s) = 0.05 (INEM)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Francisco Soares</dc:creator>
  <cp:lastModifiedBy>Francisco Soares</cp:lastModifiedBy>
  <cp:revision>8</cp:revision>
  <dcterms:created xsi:type="dcterms:W3CDTF">2019-02-05T20:06:39Z</dcterms:created>
  <dcterms:modified xsi:type="dcterms:W3CDTF">2019-02-05T21:25:20Z</dcterms:modified>
</cp:coreProperties>
</file>