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_rels/.rels" ContentType="application/vnd.openxmlformats-package.relationships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_rels/item3.xml.rels" ContentType="application/vnd.openxmlformats-package.relationships+xml"/>
  <Override PartName="/customXml/_rels/item2.xml.rels" ContentType="application/vnd.openxmlformats-package.relationships+xml"/>
  <Override PartName="/customXml/_rels/item1.xml.rels" ContentType="application/vnd.openxmlformats-package.relationships+xml"/>
  <Override PartName="/customXml/itemProps2.xml" ContentType="application/vnd.openxmlformats-officedocument.customXmlProperties+xml"/>
  <Override PartName="/customXml/item3.xml" ContentType="application/xml"/>
  <Override PartName="/customXml/itemProps3.xml" ContentType="application/vnd.openxmlformats-officedocument.customXml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media/image1.jpeg" ContentType="image/jpeg"/>
  <Override PartName="/ppt/media/image2.png" ContentType="image/png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.xml" ContentType="application/vnd.openxmlformats-officedocument.presentationml.slide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customXml" Target="../customXml/item1.xml"/><Relationship Id="rId5" Type="http://schemas.openxmlformats.org/officeDocument/2006/relationships/customXml" Target="../customXml/item2.xml"/><Relationship Id="rId6" Type="http://schemas.openxmlformats.org/officeDocument/2006/relationships/customXml" Target="../customXml/item3.xml"/><Relationship Id="rId7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681480" y="725760"/>
            <a:ext cx="5148000" cy="2071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414141"/>
              </a:solid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681480" y="3905280"/>
            <a:ext cx="3544200" cy="146520"/>
          </a:xfrm>
          <a:prstGeom prst="rect">
            <a:avLst/>
          </a:prstGeom>
        </p:spPr>
        <p:txBody>
          <a:bodyPr lIns="0" rIns="0" tIns="0" bIns="0">
            <a:normAutofit fontScale="36000"/>
          </a:bodyPr>
          <a:p>
            <a:endParaRPr b="0" lang="en-US" sz="2000" spc="-1" strike="noStrike">
              <a:solidFill>
                <a:srgbClr val="414141"/>
              </a:solidFill>
              <a:latin typeface="Arial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681480" y="4066200"/>
            <a:ext cx="3544200" cy="146520"/>
          </a:xfrm>
          <a:prstGeom prst="rect">
            <a:avLst/>
          </a:prstGeom>
        </p:spPr>
        <p:txBody>
          <a:bodyPr lIns="0" rIns="0" tIns="0" bIns="0">
            <a:normAutofit fontScale="36000"/>
          </a:bodyPr>
          <a:p>
            <a:endParaRPr b="0" lang="en-US" sz="2000" spc="-1" strike="noStrike">
              <a:solidFill>
                <a:srgbClr val="414141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81480" y="725760"/>
            <a:ext cx="5148000" cy="2071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414141"/>
              </a:solid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681480" y="3905280"/>
            <a:ext cx="1729440" cy="146520"/>
          </a:xfrm>
          <a:prstGeom prst="rect">
            <a:avLst/>
          </a:prstGeom>
        </p:spPr>
        <p:txBody>
          <a:bodyPr lIns="0" rIns="0" tIns="0" bIns="0">
            <a:normAutofit fontScale="12000"/>
          </a:bodyPr>
          <a:p>
            <a:endParaRPr b="0" lang="en-US" sz="2000" spc="-1" strike="noStrike">
              <a:solidFill>
                <a:srgbClr val="414141"/>
              </a:solidFill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2497680" y="3905280"/>
            <a:ext cx="1729440" cy="146520"/>
          </a:xfrm>
          <a:prstGeom prst="rect">
            <a:avLst/>
          </a:prstGeom>
        </p:spPr>
        <p:txBody>
          <a:bodyPr lIns="0" rIns="0" tIns="0" bIns="0">
            <a:normAutofit fontScale="12000"/>
          </a:bodyPr>
          <a:p>
            <a:endParaRPr b="0" lang="en-US" sz="2000" spc="-1" strike="noStrike">
              <a:solidFill>
                <a:srgbClr val="414141"/>
              </a:solidFill>
              <a:latin typeface="Arial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681480" y="4066200"/>
            <a:ext cx="1729440" cy="146520"/>
          </a:xfrm>
          <a:prstGeom prst="rect">
            <a:avLst/>
          </a:prstGeom>
        </p:spPr>
        <p:txBody>
          <a:bodyPr lIns="0" rIns="0" tIns="0" bIns="0">
            <a:normAutofit fontScale="12000"/>
          </a:bodyPr>
          <a:p>
            <a:endParaRPr b="0" lang="en-US" sz="2000" spc="-1" strike="noStrike">
              <a:solidFill>
                <a:srgbClr val="414141"/>
              </a:solidFill>
              <a:latin typeface="Arial"/>
            </a:endParaRPr>
          </a:p>
        </p:txBody>
      </p:sp>
      <p:sp>
        <p:nvSpPr>
          <p:cNvPr id="96" name="PlaceHolder 5"/>
          <p:cNvSpPr>
            <a:spLocks noGrp="1"/>
          </p:cNvSpPr>
          <p:nvPr>
            <p:ph type="body"/>
          </p:nvPr>
        </p:nvSpPr>
        <p:spPr>
          <a:xfrm>
            <a:off x="2497680" y="4066200"/>
            <a:ext cx="1729440" cy="146520"/>
          </a:xfrm>
          <a:prstGeom prst="rect">
            <a:avLst/>
          </a:prstGeom>
        </p:spPr>
        <p:txBody>
          <a:bodyPr lIns="0" rIns="0" tIns="0" bIns="0">
            <a:normAutofit fontScale="12000"/>
          </a:bodyPr>
          <a:p>
            <a:endParaRPr b="0" lang="en-US" sz="2000" spc="-1" strike="noStrike">
              <a:solidFill>
                <a:srgbClr val="414141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81480" y="725760"/>
            <a:ext cx="5148000" cy="2071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414141"/>
              </a:solidFill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681480" y="3905280"/>
            <a:ext cx="1140840" cy="146520"/>
          </a:xfrm>
          <a:prstGeom prst="rect">
            <a:avLst/>
          </a:prstGeom>
        </p:spPr>
        <p:txBody>
          <a:bodyPr lIns="0" rIns="0" tIns="0" bIns="0">
            <a:normAutofit fontScale="7000"/>
          </a:bodyPr>
          <a:p>
            <a:endParaRPr b="0" lang="en-US" sz="2000" spc="-1" strike="noStrike">
              <a:solidFill>
                <a:srgbClr val="414141"/>
              </a:solidFill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1879920" y="3905280"/>
            <a:ext cx="1140840" cy="146520"/>
          </a:xfrm>
          <a:prstGeom prst="rect">
            <a:avLst/>
          </a:prstGeom>
        </p:spPr>
        <p:txBody>
          <a:bodyPr lIns="0" rIns="0" tIns="0" bIns="0">
            <a:normAutofit fontScale="7000"/>
          </a:bodyPr>
          <a:p>
            <a:endParaRPr b="0" lang="en-US" sz="2000" spc="-1" strike="noStrike">
              <a:solidFill>
                <a:srgbClr val="414141"/>
              </a:solidFill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3078000" y="3905280"/>
            <a:ext cx="1140840" cy="146520"/>
          </a:xfrm>
          <a:prstGeom prst="rect">
            <a:avLst/>
          </a:prstGeom>
        </p:spPr>
        <p:txBody>
          <a:bodyPr lIns="0" rIns="0" tIns="0" bIns="0">
            <a:normAutofit fontScale="7000"/>
          </a:bodyPr>
          <a:p>
            <a:endParaRPr b="0" lang="en-US" sz="2000" spc="-1" strike="noStrike">
              <a:solidFill>
                <a:srgbClr val="414141"/>
              </a:solidFill>
              <a:latin typeface="Arial"/>
            </a:endParaRPr>
          </a:p>
        </p:txBody>
      </p:sp>
      <p:sp>
        <p:nvSpPr>
          <p:cNvPr id="101" name="PlaceHolder 5"/>
          <p:cNvSpPr>
            <a:spLocks noGrp="1"/>
          </p:cNvSpPr>
          <p:nvPr>
            <p:ph type="body"/>
          </p:nvPr>
        </p:nvSpPr>
        <p:spPr>
          <a:xfrm>
            <a:off x="681480" y="4066200"/>
            <a:ext cx="1140840" cy="146520"/>
          </a:xfrm>
          <a:prstGeom prst="rect">
            <a:avLst/>
          </a:prstGeom>
        </p:spPr>
        <p:txBody>
          <a:bodyPr lIns="0" rIns="0" tIns="0" bIns="0">
            <a:normAutofit fontScale="7000"/>
          </a:bodyPr>
          <a:p>
            <a:endParaRPr b="0" lang="en-US" sz="2000" spc="-1" strike="noStrike">
              <a:solidFill>
                <a:srgbClr val="414141"/>
              </a:solidFill>
              <a:latin typeface="Arial"/>
            </a:endParaRPr>
          </a:p>
        </p:txBody>
      </p:sp>
      <p:sp>
        <p:nvSpPr>
          <p:cNvPr id="102" name="PlaceHolder 6"/>
          <p:cNvSpPr>
            <a:spLocks noGrp="1"/>
          </p:cNvSpPr>
          <p:nvPr>
            <p:ph type="body"/>
          </p:nvPr>
        </p:nvSpPr>
        <p:spPr>
          <a:xfrm>
            <a:off x="1879920" y="4066200"/>
            <a:ext cx="1140840" cy="146520"/>
          </a:xfrm>
          <a:prstGeom prst="rect">
            <a:avLst/>
          </a:prstGeom>
        </p:spPr>
        <p:txBody>
          <a:bodyPr lIns="0" rIns="0" tIns="0" bIns="0">
            <a:normAutofit fontScale="7000"/>
          </a:bodyPr>
          <a:p>
            <a:endParaRPr b="0" lang="en-US" sz="2000" spc="-1" strike="noStrike">
              <a:solidFill>
                <a:srgbClr val="414141"/>
              </a:solidFill>
              <a:latin typeface="Arial"/>
            </a:endParaRPr>
          </a:p>
        </p:txBody>
      </p:sp>
      <p:sp>
        <p:nvSpPr>
          <p:cNvPr id="103" name="PlaceHolder 7"/>
          <p:cNvSpPr>
            <a:spLocks noGrp="1"/>
          </p:cNvSpPr>
          <p:nvPr>
            <p:ph type="body"/>
          </p:nvPr>
        </p:nvSpPr>
        <p:spPr>
          <a:xfrm>
            <a:off x="3078000" y="4066200"/>
            <a:ext cx="1140840" cy="146520"/>
          </a:xfrm>
          <a:prstGeom prst="rect">
            <a:avLst/>
          </a:prstGeom>
        </p:spPr>
        <p:txBody>
          <a:bodyPr lIns="0" rIns="0" tIns="0" bIns="0">
            <a:normAutofit fontScale="7000"/>
          </a:bodyPr>
          <a:p>
            <a:endParaRPr b="0" lang="en-US" sz="2000" spc="-1" strike="noStrike">
              <a:solidFill>
                <a:srgbClr val="414141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681480" y="725760"/>
            <a:ext cx="5148000" cy="2071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414141"/>
              </a:solidFill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subTitle"/>
          </p:nvPr>
        </p:nvSpPr>
        <p:spPr>
          <a:xfrm>
            <a:off x="681480" y="3831120"/>
            <a:ext cx="3544200" cy="456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681480" y="725760"/>
            <a:ext cx="5148000" cy="2071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414141"/>
              </a:solidFill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681480" y="3905280"/>
            <a:ext cx="3544200" cy="307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14141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681480" y="725760"/>
            <a:ext cx="5148000" cy="2071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414141"/>
              </a:solidFill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681480" y="3905280"/>
            <a:ext cx="1729440" cy="307440"/>
          </a:xfrm>
          <a:prstGeom prst="rect">
            <a:avLst/>
          </a:prstGeom>
        </p:spPr>
        <p:txBody>
          <a:bodyPr lIns="0" rIns="0" tIns="0" bIns="0">
            <a:normAutofit fontScale="39000"/>
          </a:bodyPr>
          <a:p>
            <a:endParaRPr b="0" lang="en-US" sz="2000" spc="-1" strike="noStrike">
              <a:solidFill>
                <a:srgbClr val="414141"/>
              </a:solidFill>
              <a:latin typeface="Aria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 type="body"/>
          </p:nvPr>
        </p:nvSpPr>
        <p:spPr>
          <a:xfrm>
            <a:off x="2497680" y="3905280"/>
            <a:ext cx="1729440" cy="307440"/>
          </a:xfrm>
          <a:prstGeom prst="rect">
            <a:avLst/>
          </a:prstGeom>
        </p:spPr>
        <p:txBody>
          <a:bodyPr lIns="0" rIns="0" tIns="0" bIns="0">
            <a:normAutofit fontScale="39000"/>
          </a:bodyPr>
          <a:p>
            <a:endParaRPr b="0" lang="en-US" sz="2000" spc="-1" strike="noStrike">
              <a:solidFill>
                <a:srgbClr val="414141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681480" y="725760"/>
            <a:ext cx="5148000" cy="2071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414141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subTitle"/>
          </p:nvPr>
        </p:nvSpPr>
        <p:spPr>
          <a:xfrm>
            <a:off x="681480" y="725760"/>
            <a:ext cx="5148000" cy="9601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681480" y="725760"/>
            <a:ext cx="5148000" cy="2071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414141"/>
              </a:solidFill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681480" y="3905280"/>
            <a:ext cx="1729440" cy="146520"/>
          </a:xfrm>
          <a:prstGeom prst="rect">
            <a:avLst/>
          </a:prstGeom>
        </p:spPr>
        <p:txBody>
          <a:bodyPr lIns="0" rIns="0" tIns="0" bIns="0">
            <a:normAutofit fontScale="12000"/>
          </a:bodyPr>
          <a:p>
            <a:endParaRPr b="0" lang="en-US" sz="2000" spc="-1" strike="noStrike">
              <a:solidFill>
                <a:srgbClr val="414141"/>
              </a:solidFill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2497680" y="3905280"/>
            <a:ext cx="1729440" cy="307440"/>
          </a:xfrm>
          <a:prstGeom prst="rect">
            <a:avLst/>
          </a:prstGeom>
        </p:spPr>
        <p:txBody>
          <a:bodyPr lIns="0" rIns="0" tIns="0" bIns="0">
            <a:normAutofit fontScale="39000"/>
          </a:bodyPr>
          <a:p>
            <a:endParaRPr b="0" lang="en-US" sz="2000" spc="-1" strike="noStrike">
              <a:solidFill>
                <a:srgbClr val="414141"/>
              </a:solidFill>
              <a:latin typeface="Arial"/>
            </a:endParaRPr>
          </a:p>
        </p:txBody>
      </p:sp>
      <p:sp>
        <p:nvSpPr>
          <p:cNvPr id="150" name="PlaceHolder 4"/>
          <p:cNvSpPr>
            <a:spLocks noGrp="1"/>
          </p:cNvSpPr>
          <p:nvPr>
            <p:ph type="body"/>
          </p:nvPr>
        </p:nvSpPr>
        <p:spPr>
          <a:xfrm>
            <a:off x="681480" y="4066200"/>
            <a:ext cx="1729440" cy="146520"/>
          </a:xfrm>
          <a:prstGeom prst="rect">
            <a:avLst/>
          </a:prstGeom>
        </p:spPr>
        <p:txBody>
          <a:bodyPr lIns="0" rIns="0" tIns="0" bIns="0">
            <a:normAutofit fontScale="12000"/>
          </a:bodyPr>
          <a:p>
            <a:endParaRPr b="0" lang="en-US" sz="2000" spc="-1" strike="noStrike">
              <a:solidFill>
                <a:srgbClr val="414141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81480" y="725760"/>
            <a:ext cx="5148000" cy="2071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414141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subTitle"/>
          </p:nvPr>
        </p:nvSpPr>
        <p:spPr>
          <a:xfrm>
            <a:off x="681480" y="3831120"/>
            <a:ext cx="3544200" cy="456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681480" y="725760"/>
            <a:ext cx="5148000" cy="2071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414141"/>
              </a:solidFill>
              <a:latin typeface="Aria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681480" y="3905280"/>
            <a:ext cx="1729440" cy="307440"/>
          </a:xfrm>
          <a:prstGeom prst="rect">
            <a:avLst/>
          </a:prstGeom>
        </p:spPr>
        <p:txBody>
          <a:bodyPr lIns="0" rIns="0" tIns="0" bIns="0">
            <a:normAutofit fontScale="39000"/>
          </a:bodyPr>
          <a:p>
            <a:endParaRPr b="0" lang="en-US" sz="2000" spc="-1" strike="noStrike">
              <a:solidFill>
                <a:srgbClr val="414141"/>
              </a:solidFill>
              <a:latin typeface="Arial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 type="body"/>
          </p:nvPr>
        </p:nvSpPr>
        <p:spPr>
          <a:xfrm>
            <a:off x="2497680" y="3905280"/>
            <a:ext cx="1729440" cy="146520"/>
          </a:xfrm>
          <a:prstGeom prst="rect">
            <a:avLst/>
          </a:prstGeom>
        </p:spPr>
        <p:txBody>
          <a:bodyPr lIns="0" rIns="0" tIns="0" bIns="0">
            <a:normAutofit fontScale="12000"/>
          </a:bodyPr>
          <a:p>
            <a:endParaRPr b="0" lang="en-US" sz="2000" spc="-1" strike="noStrike">
              <a:solidFill>
                <a:srgbClr val="414141"/>
              </a:solidFill>
              <a:latin typeface="Arial"/>
            </a:endParaRPr>
          </a:p>
        </p:txBody>
      </p:sp>
      <p:sp>
        <p:nvSpPr>
          <p:cNvPr id="154" name="PlaceHolder 4"/>
          <p:cNvSpPr>
            <a:spLocks noGrp="1"/>
          </p:cNvSpPr>
          <p:nvPr>
            <p:ph type="body"/>
          </p:nvPr>
        </p:nvSpPr>
        <p:spPr>
          <a:xfrm>
            <a:off x="2497680" y="4066200"/>
            <a:ext cx="1729440" cy="146520"/>
          </a:xfrm>
          <a:prstGeom prst="rect">
            <a:avLst/>
          </a:prstGeom>
        </p:spPr>
        <p:txBody>
          <a:bodyPr lIns="0" rIns="0" tIns="0" bIns="0">
            <a:normAutofit fontScale="12000"/>
          </a:bodyPr>
          <a:p>
            <a:endParaRPr b="0" lang="en-US" sz="2000" spc="-1" strike="noStrike">
              <a:solidFill>
                <a:srgbClr val="414141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681480" y="725760"/>
            <a:ext cx="5148000" cy="2071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414141"/>
              </a:solidFill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681480" y="3905280"/>
            <a:ext cx="1729440" cy="146520"/>
          </a:xfrm>
          <a:prstGeom prst="rect">
            <a:avLst/>
          </a:prstGeom>
        </p:spPr>
        <p:txBody>
          <a:bodyPr lIns="0" rIns="0" tIns="0" bIns="0">
            <a:normAutofit fontScale="12000"/>
          </a:bodyPr>
          <a:p>
            <a:endParaRPr b="0" lang="en-US" sz="2000" spc="-1" strike="noStrike">
              <a:solidFill>
                <a:srgbClr val="414141"/>
              </a:solidFill>
              <a:latin typeface="Arial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 type="body"/>
          </p:nvPr>
        </p:nvSpPr>
        <p:spPr>
          <a:xfrm>
            <a:off x="2497680" y="3905280"/>
            <a:ext cx="1729440" cy="146520"/>
          </a:xfrm>
          <a:prstGeom prst="rect">
            <a:avLst/>
          </a:prstGeom>
        </p:spPr>
        <p:txBody>
          <a:bodyPr lIns="0" rIns="0" tIns="0" bIns="0">
            <a:normAutofit fontScale="12000"/>
          </a:bodyPr>
          <a:p>
            <a:endParaRPr b="0" lang="en-US" sz="2000" spc="-1" strike="noStrike">
              <a:solidFill>
                <a:srgbClr val="414141"/>
              </a:solidFill>
              <a:latin typeface="Arial"/>
            </a:endParaRPr>
          </a:p>
        </p:txBody>
      </p:sp>
      <p:sp>
        <p:nvSpPr>
          <p:cNvPr id="158" name="PlaceHolder 4"/>
          <p:cNvSpPr>
            <a:spLocks noGrp="1"/>
          </p:cNvSpPr>
          <p:nvPr>
            <p:ph type="body"/>
          </p:nvPr>
        </p:nvSpPr>
        <p:spPr>
          <a:xfrm>
            <a:off x="681480" y="4066200"/>
            <a:ext cx="3544200" cy="146520"/>
          </a:xfrm>
          <a:prstGeom prst="rect">
            <a:avLst/>
          </a:prstGeom>
        </p:spPr>
        <p:txBody>
          <a:bodyPr lIns="0" rIns="0" tIns="0" bIns="0">
            <a:normAutofit fontScale="36000"/>
          </a:bodyPr>
          <a:p>
            <a:endParaRPr b="0" lang="en-US" sz="2000" spc="-1" strike="noStrike">
              <a:solidFill>
                <a:srgbClr val="414141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681480" y="725760"/>
            <a:ext cx="5148000" cy="2071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414141"/>
              </a:solidFill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681480" y="3905280"/>
            <a:ext cx="3544200" cy="146520"/>
          </a:xfrm>
          <a:prstGeom prst="rect">
            <a:avLst/>
          </a:prstGeom>
        </p:spPr>
        <p:txBody>
          <a:bodyPr lIns="0" rIns="0" tIns="0" bIns="0">
            <a:normAutofit fontScale="36000"/>
          </a:bodyPr>
          <a:p>
            <a:endParaRPr b="0" lang="en-US" sz="2000" spc="-1" strike="noStrike">
              <a:solidFill>
                <a:srgbClr val="414141"/>
              </a:solidFill>
              <a:latin typeface="Arial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 type="body"/>
          </p:nvPr>
        </p:nvSpPr>
        <p:spPr>
          <a:xfrm>
            <a:off x="681480" y="4066200"/>
            <a:ext cx="3544200" cy="146520"/>
          </a:xfrm>
          <a:prstGeom prst="rect">
            <a:avLst/>
          </a:prstGeom>
        </p:spPr>
        <p:txBody>
          <a:bodyPr lIns="0" rIns="0" tIns="0" bIns="0">
            <a:normAutofit fontScale="36000"/>
          </a:bodyPr>
          <a:p>
            <a:endParaRPr b="0" lang="en-US" sz="2000" spc="-1" strike="noStrike">
              <a:solidFill>
                <a:srgbClr val="414141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681480" y="725760"/>
            <a:ext cx="5148000" cy="2071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414141"/>
              </a:solidFill>
              <a:latin typeface="Arial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 type="body"/>
          </p:nvPr>
        </p:nvSpPr>
        <p:spPr>
          <a:xfrm>
            <a:off x="681480" y="3905280"/>
            <a:ext cx="1729440" cy="146520"/>
          </a:xfrm>
          <a:prstGeom prst="rect">
            <a:avLst/>
          </a:prstGeom>
        </p:spPr>
        <p:txBody>
          <a:bodyPr lIns="0" rIns="0" tIns="0" bIns="0">
            <a:normAutofit fontScale="12000"/>
          </a:bodyPr>
          <a:p>
            <a:endParaRPr b="0" lang="en-US" sz="2000" spc="-1" strike="noStrike">
              <a:solidFill>
                <a:srgbClr val="414141"/>
              </a:solidFill>
              <a:latin typeface="Arial"/>
            </a:endParaRPr>
          </a:p>
        </p:txBody>
      </p:sp>
      <p:sp>
        <p:nvSpPr>
          <p:cNvPr id="164" name="PlaceHolder 3"/>
          <p:cNvSpPr>
            <a:spLocks noGrp="1"/>
          </p:cNvSpPr>
          <p:nvPr>
            <p:ph type="body"/>
          </p:nvPr>
        </p:nvSpPr>
        <p:spPr>
          <a:xfrm>
            <a:off x="2497680" y="3905280"/>
            <a:ext cx="1729440" cy="146520"/>
          </a:xfrm>
          <a:prstGeom prst="rect">
            <a:avLst/>
          </a:prstGeom>
        </p:spPr>
        <p:txBody>
          <a:bodyPr lIns="0" rIns="0" tIns="0" bIns="0">
            <a:normAutofit fontScale="12000"/>
          </a:bodyPr>
          <a:p>
            <a:endParaRPr b="0" lang="en-US" sz="2000" spc="-1" strike="noStrike">
              <a:solidFill>
                <a:srgbClr val="414141"/>
              </a:solidFill>
              <a:latin typeface="Arial"/>
            </a:endParaRPr>
          </a:p>
        </p:txBody>
      </p:sp>
      <p:sp>
        <p:nvSpPr>
          <p:cNvPr id="165" name="PlaceHolder 4"/>
          <p:cNvSpPr>
            <a:spLocks noGrp="1"/>
          </p:cNvSpPr>
          <p:nvPr>
            <p:ph type="body"/>
          </p:nvPr>
        </p:nvSpPr>
        <p:spPr>
          <a:xfrm>
            <a:off x="681480" y="4066200"/>
            <a:ext cx="1729440" cy="146520"/>
          </a:xfrm>
          <a:prstGeom prst="rect">
            <a:avLst/>
          </a:prstGeom>
        </p:spPr>
        <p:txBody>
          <a:bodyPr lIns="0" rIns="0" tIns="0" bIns="0">
            <a:normAutofit fontScale="12000"/>
          </a:bodyPr>
          <a:p>
            <a:endParaRPr b="0" lang="en-US" sz="2000" spc="-1" strike="noStrike">
              <a:solidFill>
                <a:srgbClr val="414141"/>
              </a:solidFill>
              <a:latin typeface="Arial"/>
            </a:endParaRPr>
          </a:p>
        </p:txBody>
      </p:sp>
      <p:sp>
        <p:nvSpPr>
          <p:cNvPr id="166" name="PlaceHolder 5"/>
          <p:cNvSpPr>
            <a:spLocks noGrp="1"/>
          </p:cNvSpPr>
          <p:nvPr>
            <p:ph type="body"/>
          </p:nvPr>
        </p:nvSpPr>
        <p:spPr>
          <a:xfrm>
            <a:off x="2497680" y="4066200"/>
            <a:ext cx="1729440" cy="146520"/>
          </a:xfrm>
          <a:prstGeom prst="rect">
            <a:avLst/>
          </a:prstGeom>
        </p:spPr>
        <p:txBody>
          <a:bodyPr lIns="0" rIns="0" tIns="0" bIns="0">
            <a:normAutofit fontScale="12000"/>
          </a:bodyPr>
          <a:p>
            <a:endParaRPr b="0" lang="en-US" sz="2000" spc="-1" strike="noStrike">
              <a:solidFill>
                <a:srgbClr val="414141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681480" y="725760"/>
            <a:ext cx="5148000" cy="2071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414141"/>
              </a:solidFill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681480" y="3905280"/>
            <a:ext cx="1140840" cy="146520"/>
          </a:xfrm>
          <a:prstGeom prst="rect">
            <a:avLst/>
          </a:prstGeom>
        </p:spPr>
        <p:txBody>
          <a:bodyPr lIns="0" rIns="0" tIns="0" bIns="0">
            <a:normAutofit fontScale="7000"/>
          </a:bodyPr>
          <a:p>
            <a:endParaRPr b="0" lang="en-US" sz="2000" spc="-1" strike="noStrike">
              <a:solidFill>
                <a:srgbClr val="414141"/>
              </a:solidFill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1879920" y="3905280"/>
            <a:ext cx="1140840" cy="146520"/>
          </a:xfrm>
          <a:prstGeom prst="rect">
            <a:avLst/>
          </a:prstGeom>
        </p:spPr>
        <p:txBody>
          <a:bodyPr lIns="0" rIns="0" tIns="0" bIns="0">
            <a:normAutofit fontScale="7000"/>
          </a:bodyPr>
          <a:p>
            <a:endParaRPr b="0" lang="en-US" sz="2000" spc="-1" strike="noStrike">
              <a:solidFill>
                <a:srgbClr val="414141"/>
              </a:solidFill>
              <a:latin typeface="Arial"/>
            </a:endParaRPr>
          </a:p>
        </p:txBody>
      </p:sp>
      <p:sp>
        <p:nvSpPr>
          <p:cNvPr id="170" name="PlaceHolder 4"/>
          <p:cNvSpPr>
            <a:spLocks noGrp="1"/>
          </p:cNvSpPr>
          <p:nvPr>
            <p:ph type="body"/>
          </p:nvPr>
        </p:nvSpPr>
        <p:spPr>
          <a:xfrm>
            <a:off x="3078000" y="3905280"/>
            <a:ext cx="1140840" cy="146520"/>
          </a:xfrm>
          <a:prstGeom prst="rect">
            <a:avLst/>
          </a:prstGeom>
        </p:spPr>
        <p:txBody>
          <a:bodyPr lIns="0" rIns="0" tIns="0" bIns="0">
            <a:normAutofit fontScale="7000"/>
          </a:bodyPr>
          <a:p>
            <a:endParaRPr b="0" lang="en-US" sz="2000" spc="-1" strike="noStrike">
              <a:solidFill>
                <a:srgbClr val="414141"/>
              </a:solidFill>
              <a:latin typeface="Arial"/>
            </a:endParaRPr>
          </a:p>
        </p:txBody>
      </p:sp>
      <p:sp>
        <p:nvSpPr>
          <p:cNvPr id="171" name="PlaceHolder 5"/>
          <p:cNvSpPr>
            <a:spLocks noGrp="1"/>
          </p:cNvSpPr>
          <p:nvPr>
            <p:ph type="body"/>
          </p:nvPr>
        </p:nvSpPr>
        <p:spPr>
          <a:xfrm>
            <a:off x="681480" y="4066200"/>
            <a:ext cx="1140840" cy="146520"/>
          </a:xfrm>
          <a:prstGeom prst="rect">
            <a:avLst/>
          </a:prstGeom>
        </p:spPr>
        <p:txBody>
          <a:bodyPr lIns="0" rIns="0" tIns="0" bIns="0">
            <a:normAutofit fontScale="7000"/>
          </a:bodyPr>
          <a:p>
            <a:endParaRPr b="0" lang="en-US" sz="2000" spc="-1" strike="noStrike">
              <a:solidFill>
                <a:srgbClr val="414141"/>
              </a:solidFill>
              <a:latin typeface="Arial"/>
            </a:endParaRPr>
          </a:p>
        </p:txBody>
      </p:sp>
      <p:sp>
        <p:nvSpPr>
          <p:cNvPr id="172" name="PlaceHolder 6"/>
          <p:cNvSpPr>
            <a:spLocks noGrp="1"/>
          </p:cNvSpPr>
          <p:nvPr>
            <p:ph type="body"/>
          </p:nvPr>
        </p:nvSpPr>
        <p:spPr>
          <a:xfrm>
            <a:off x="1879920" y="4066200"/>
            <a:ext cx="1140840" cy="146520"/>
          </a:xfrm>
          <a:prstGeom prst="rect">
            <a:avLst/>
          </a:prstGeom>
        </p:spPr>
        <p:txBody>
          <a:bodyPr lIns="0" rIns="0" tIns="0" bIns="0">
            <a:normAutofit fontScale="7000"/>
          </a:bodyPr>
          <a:p>
            <a:endParaRPr b="0" lang="en-US" sz="2000" spc="-1" strike="noStrike">
              <a:solidFill>
                <a:srgbClr val="414141"/>
              </a:solidFill>
              <a:latin typeface="Arial"/>
            </a:endParaRPr>
          </a:p>
        </p:txBody>
      </p:sp>
      <p:sp>
        <p:nvSpPr>
          <p:cNvPr id="173" name="PlaceHolder 7"/>
          <p:cNvSpPr>
            <a:spLocks noGrp="1"/>
          </p:cNvSpPr>
          <p:nvPr>
            <p:ph type="body"/>
          </p:nvPr>
        </p:nvSpPr>
        <p:spPr>
          <a:xfrm>
            <a:off x="3078000" y="4066200"/>
            <a:ext cx="1140840" cy="146520"/>
          </a:xfrm>
          <a:prstGeom prst="rect">
            <a:avLst/>
          </a:prstGeom>
        </p:spPr>
        <p:txBody>
          <a:bodyPr lIns="0" rIns="0" tIns="0" bIns="0">
            <a:normAutofit fontScale="7000"/>
          </a:bodyPr>
          <a:p>
            <a:endParaRPr b="0" lang="en-US" sz="2000" spc="-1" strike="noStrike">
              <a:solidFill>
                <a:srgbClr val="414141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81480" y="725760"/>
            <a:ext cx="5148000" cy="2071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414141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81480" y="3905280"/>
            <a:ext cx="3544200" cy="307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14141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81480" y="725760"/>
            <a:ext cx="5148000" cy="2071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414141"/>
              </a:solid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81480" y="3905280"/>
            <a:ext cx="1729440" cy="307440"/>
          </a:xfrm>
          <a:prstGeom prst="rect">
            <a:avLst/>
          </a:prstGeom>
        </p:spPr>
        <p:txBody>
          <a:bodyPr lIns="0" rIns="0" tIns="0" bIns="0">
            <a:normAutofit fontScale="39000"/>
          </a:bodyPr>
          <a:p>
            <a:endParaRPr b="0" lang="en-US" sz="2000" spc="-1" strike="noStrike">
              <a:solidFill>
                <a:srgbClr val="414141"/>
              </a:solid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2497680" y="3905280"/>
            <a:ext cx="1729440" cy="307440"/>
          </a:xfrm>
          <a:prstGeom prst="rect">
            <a:avLst/>
          </a:prstGeom>
        </p:spPr>
        <p:txBody>
          <a:bodyPr lIns="0" rIns="0" tIns="0" bIns="0">
            <a:normAutofit fontScale="39000"/>
          </a:bodyPr>
          <a:p>
            <a:endParaRPr b="0" lang="en-US" sz="2000" spc="-1" strike="noStrike">
              <a:solidFill>
                <a:srgbClr val="414141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81480" y="725760"/>
            <a:ext cx="5148000" cy="2071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414141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subTitle"/>
          </p:nvPr>
        </p:nvSpPr>
        <p:spPr>
          <a:xfrm>
            <a:off x="681480" y="725760"/>
            <a:ext cx="5148000" cy="9601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81480" y="725760"/>
            <a:ext cx="5148000" cy="2071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414141"/>
              </a:solid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681480" y="3905280"/>
            <a:ext cx="1729440" cy="146520"/>
          </a:xfrm>
          <a:prstGeom prst="rect">
            <a:avLst/>
          </a:prstGeom>
        </p:spPr>
        <p:txBody>
          <a:bodyPr lIns="0" rIns="0" tIns="0" bIns="0">
            <a:normAutofit fontScale="12000"/>
          </a:bodyPr>
          <a:p>
            <a:endParaRPr b="0" lang="en-US" sz="2000" spc="-1" strike="noStrike">
              <a:solidFill>
                <a:srgbClr val="414141"/>
              </a:solidFill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2497680" y="3905280"/>
            <a:ext cx="1729440" cy="307440"/>
          </a:xfrm>
          <a:prstGeom prst="rect">
            <a:avLst/>
          </a:prstGeom>
        </p:spPr>
        <p:txBody>
          <a:bodyPr lIns="0" rIns="0" tIns="0" bIns="0">
            <a:normAutofit fontScale="39000"/>
          </a:bodyPr>
          <a:p>
            <a:endParaRPr b="0" lang="en-US" sz="2000" spc="-1" strike="noStrike">
              <a:solidFill>
                <a:srgbClr val="414141"/>
              </a:solidFill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681480" y="4066200"/>
            <a:ext cx="1729440" cy="146520"/>
          </a:xfrm>
          <a:prstGeom prst="rect">
            <a:avLst/>
          </a:prstGeom>
        </p:spPr>
        <p:txBody>
          <a:bodyPr lIns="0" rIns="0" tIns="0" bIns="0">
            <a:normAutofit fontScale="12000"/>
          </a:bodyPr>
          <a:p>
            <a:endParaRPr b="0" lang="en-US" sz="2000" spc="-1" strike="noStrike">
              <a:solidFill>
                <a:srgbClr val="414141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81480" y="725760"/>
            <a:ext cx="5148000" cy="2071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414141"/>
              </a:solid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81480" y="3905280"/>
            <a:ext cx="1729440" cy="307440"/>
          </a:xfrm>
          <a:prstGeom prst="rect">
            <a:avLst/>
          </a:prstGeom>
        </p:spPr>
        <p:txBody>
          <a:bodyPr lIns="0" rIns="0" tIns="0" bIns="0">
            <a:normAutofit fontScale="39000"/>
          </a:bodyPr>
          <a:p>
            <a:endParaRPr b="0" lang="en-US" sz="2000" spc="-1" strike="noStrike">
              <a:solidFill>
                <a:srgbClr val="414141"/>
              </a:solidFill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2497680" y="3905280"/>
            <a:ext cx="1729440" cy="146520"/>
          </a:xfrm>
          <a:prstGeom prst="rect">
            <a:avLst/>
          </a:prstGeom>
        </p:spPr>
        <p:txBody>
          <a:bodyPr lIns="0" rIns="0" tIns="0" bIns="0">
            <a:normAutofit fontScale="12000"/>
          </a:bodyPr>
          <a:p>
            <a:endParaRPr b="0" lang="en-US" sz="2000" spc="-1" strike="noStrike">
              <a:solidFill>
                <a:srgbClr val="414141"/>
              </a:solidFill>
              <a:latin typeface="Arial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2497680" y="4066200"/>
            <a:ext cx="1729440" cy="146520"/>
          </a:xfrm>
          <a:prstGeom prst="rect">
            <a:avLst/>
          </a:prstGeom>
        </p:spPr>
        <p:txBody>
          <a:bodyPr lIns="0" rIns="0" tIns="0" bIns="0">
            <a:normAutofit fontScale="12000"/>
          </a:bodyPr>
          <a:p>
            <a:endParaRPr b="0" lang="en-US" sz="2000" spc="-1" strike="noStrike">
              <a:solidFill>
                <a:srgbClr val="414141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81480" y="725760"/>
            <a:ext cx="5148000" cy="2071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414141"/>
              </a:solid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681480" y="3905280"/>
            <a:ext cx="1729440" cy="146520"/>
          </a:xfrm>
          <a:prstGeom prst="rect">
            <a:avLst/>
          </a:prstGeom>
        </p:spPr>
        <p:txBody>
          <a:bodyPr lIns="0" rIns="0" tIns="0" bIns="0">
            <a:normAutofit fontScale="12000"/>
          </a:bodyPr>
          <a:p>
            <a:endParaRPr b="0" lang="en-US" sz="2000" spc="-1" strike="noStrike">
              <a:solidFill>
                <a:srgbClr val="414141"/>
              </a:solidFill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2497680" y="3905280"/>
            <a:ext cx="1729440" cy="146520"/>
          </a:xfrm>
          <a:prstGeom prst="rect">
            <a:avLst/>
          </a:prstGeom>
        </p:spPr>
        <p:txBody>
          <a:bodyPr lIns="0" rIns="0" tIns="0" bIns="0">
            <a:normAutofit fontScale="12000"/>
          </a:bodyPr>
          <a:p>
            <a:endParaRPr b="0" lang="en-US" sz="2000" spc="-1" strike="noStrike">
              <a:solidFill>
                <a:srgbClr val="414141"/>
              </a:solidFill>
              <a:latin typeface="Arial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 type="body"/>
          </p:nvPr>
        </p:nvSpPr>
        <p:spPr>
          <a:xfrm>
            <a:off x="681480" y="4066200"/>
            <a:ext cx="3544200" cy="146520"/>
          </a:xfrm>
          <a:prstGeom prst="rect">
            <a:avLst/>
          </a:prstGeom>
        </p:spPr>
        <p:txBody>
          <a:bodyPr lIns="0" rIns="0" tIns="0" bIns="0">
            <a:normAutofit fontScale="36000"/>
          </a:bodyPr>
          <a:p>
            <a:endParaRPr b="0" lang="en-US" sz="2000" spc="-1" strike="noStrike">
              <a:solidFill>
                <a:srgbClr val="414141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1"/>
          <p:cNvGrpSpPr/>
          <p:nvPr/>
        </p:nvGrpSpPr>
        <p:grpSpPr>
          <a:xfrm>
            <a:off x="0" y="819000"/>
            <a:ext cx="9145440" cy="57240"/>
            <a:chOff x="0" y="819000"/>
            <a:chExt cx="9145440" cy="57240"/>
          </a:xfrm>
        </p:grpSpPr>
        <p:sp>
          <p:nvSpPr>
            <p:cNvPr id="1" name="CustomShape 2"/>
            <p:cNvSpPr/>
            <p:nvPr/>
          </p:nvSpPr>
          <p:spPr>
            <a:xfrm>
              <a:off x="1481400" y="819000"/>
              <a:ext cx="7664040" cy="57240"/>
            </a:xfrm>
            <a:prstGeom prst="rect">
              <a:avLst/>
            </a:prstGeom>
            <a:solidFill>
              <a:srgbClr val="73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2" name="Group 3"/>
            <p:cNvGrpSpPr/>
            <p:nvPr/>
          </p:nvGrpSpPr>
          <p:grpSpPr>
            <a:xfrm>
              <a:off x="0" y="819720"/>
              <a:ext cx="1481040" cy="55440"/>
              <a:chOff x="0" y="819720"/>
              <a:chExt cx="1481040" cy="55440"/>
            </a:xfrm>
          </p:grpSpPr>
          <p:sp>
            <p:nvSpPr>
              <p:cNvPr id="3" name="CustomShape 4"/>
              <p:cNvSpPr/>
              <p:nvPr/>
            </p:nvSpPr>
            <p:spPr>
              <a:xfrm>
                <a:off x="741240" y="819720"/>
                <a:ext cx="739800" cy="55440"/>
              </a:xfrm>
              <a:prstGeom prst="rect">
                <a:avLst/>
              </a:prstGeom>
              <a:solidFill>
                <a:srgbClr val="cc0000"/>
              </a:solidFill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" name="CustomShape 5"/>
              <p:cNvSpPr/>
              <p:nvPr/>
            </p:nvSpPr>
            <p:spPr>
              <a:xfrm>
                <a:off x="0" y="819720"/>
                <a:ext cx="740880" cy="55440"/>
              </a:xfrm>
              <a:prstGeom prst="rect">
                <a:avLst/>
              </a:prstGeom>
              <a:solidFill>
                <a:srgbClr val="b3b3b3"/>
              </a:solidFill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sp>
        <p:nvSpPr>
          <p:cNvPr id="5" name="CustomShape 6"/>
          <p:cNvSpPr/>
          <p:nvPr/>
        </p:nvSpPr>
        <p:spPr>
          <a:xfrm>
            <a:off x="-163800" y="4915440"/>
            <a:ext cx="642960" cy="212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fld id="{5EC96A47-7E54-48D3-88D7-0C4B7930DD71}" type="slidenum">
              <a:rPr b="0" lang="en-US" sz="800" spc="-1" strike="noStrike">
                <a:solidFill>
                  <a:srgbClr val="414141">
                    <a:alpha val="50000"/>
                  </a:srgbClr>
                </a:solidFill>
                <a:latin typeface="Arial"/>
              </a:rPr>
              <a:t>5</a:t>
            </a:fld>
            <a:endParaRPr b="0" lang="pt-PT" sz="800" spc="-1" strike="noStrike">
              <a:latin typeface="Arial"/>
            </a:endParaRPr>
          </a:p>
        </p:txBody>
      </p:sp>
      <p:sp>
        <p:nvSpPr>
          <p:cNvPr id="6" name="CustomShape 7"/>
          <p:cNvSpPr/>
          <p:nvPr/>
        </p:nvSpPr>
        <p:spPr>
          <a:xfrm>
            <a:off x="6661080" y="4911120"/>
            <a:ext cx="2422800" cy="212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0" lang="en-US" sz="800" spc="-1" strike="noStrike">
                <a:solidFill>
                  <a:srgbClr val="b3b3b3"/>
                </a:solidFill>
                <a:latin typeface="Arial"/>
              </a:rPr>
              <a:t>© Hitachi Vantara LLC 2020. All Rights Reserved.</a:t>
            </a:r>
            <a:endParaRPr b="0" lang="pt-PT" sz="800" spc="-1" strike="noStrike">
              <a:latin typeface="Arial"/>
            </a:endParaRPr>
          </a:p>
        </p:txBody>
      </p:sp>
      <p:sp>
        <p:nvSpPr>
          <p:cNvPr id="7" name="CustomShape 8"/>
          <p:cNvSpPr/>
          <p:nvPr/>
        </p:nvSpPr>
        <p:spPr>
          <a:xfrm>
            <a:off x="0" y="793080"/>
            <a:ext cx="9143640" cy="1684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8" name="Group 9"/>
          <p:cNvGrpSpPr/>
          <p:nvPr/>
        </p:nvGrpSpPr>
        <p:grpSpPr>
          <a:xfrm>
            <a:off x="7684920" y="225720"/>
            <a:ext cx="1247400" cy="356400"/>
            <a:chOff x="7684920" y="225720"/>
            <a:chExt cx="1247400" cy="356400"/>
          </a:xfrm>
        </p:grpSpPr>
        <p:sp>
          <p:nvSpPr>
            <p:cNvPr id="9" name="CustomShape 10"/>
            <p:cNvSpPr/>
            <p:nvPr/>
          </p:nvSpPr>
          <p:spPr>
            <a:xfrm>
              <a:off x="8602200" y="229320"/>
              <a:ext cx="179640" cy="168480"/>
            </a:xfrm>
            <a:custGeom>
              <a:avLst/>
              <a:gdLst/>
              <a:ahLst/>
              <a:rect l="l" t="t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" name="CustomShape 11"/>
            <p:cNvSpPr/>
            <p:nvPr/>
          </p:nvSpPr>
          <p:spPr>
            <a:xfrm>
              <a:off x="8041320" y="229320"/>
              <a:ext cx="181080" cy="168480"/>
            </a:xfrm>
            <a:custGeom>
              <a:avLst/>
              <a:gdLst/>
              <a:ahLst/>
              <a:rect l="l" t="t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" name="CustomShape 12"/>
            <p:cNvSpPr/>
            <p:nvPr/>
          </p:nvSpPr>
          <p:spPr>
            <a:xfrm>
              <a:off x="8183520" y="229320"/>
              <a:ext cx="212760" cy="168480"/>
            </a:xfrm>
            <a:custGeom>
              <a:avLst/>
              <a:gdLst/>
              <a:ahLst/>
              <a:rect l="l" t="t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" name="CustomShape 13"/>
            <p:cNvSpPr/>
            <p:nvPr/>
          </p:nvSpPr>
          <p:spPr>
            <a:xfrm>
              <a:off x="8817480" y="229320"/>
              <a:ext cx="44280" cy="168480"/>
            </a:xfrm>
            <a:custGeom>
              <a:avLst/>
              <a:gdLst/>
              <a:ahLst/>
              <a:rect l="l" t="t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" name="CustomShape 14"/>
            <p:cNvSpPr/>
            <p:nvPr/>
          </p:nvSpPr>
          <p:spPr>
            <a:xfrm>
              <a:off x="7764840" y="229320"/>
              <a:ext cx="179640" cy="168480"/>
            </a:xfrm>
            <a:custGeom>
              <a:avLst/>
              <a:gdLst/>
              <a:ahLst/>
              <a:rect l="l" t="t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" name="CustomShape 15"/>
            <p:cNvSpPr/>
            <p:nvPr/>
          </p:nvSpPr>
          <p:spPr>
            <a:xfrm>
              <a:off x="7980120" y="229320"/>
              <a:ext cx="44640" cy="168480"/>
            </a:xfrm>
            <a:custGeom>
              <a:avLst/>
              <a:gdLst/>
              <a:ahLst/>
              <a:rect l="l" t="t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" name="CustomShape 16"/>
            <p:cNvSpPr/>
            <p:nvPr/>
          </p:nvSpPr>
          <p:spPr>
            <a:xfrm>
              <a:off x="8389080" y="225720"/>
              <a:ext cx="191160" cy="177120"/>
            </a:xfrm>
            <a:custGeom>
              <a:avLst/>
              <a:gdLst/>
              <a:ahLst/>
              <a:rect l="l" t="t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" name="CustomShape 17"/>
            <p:cNvSpPr/>
            <p:nvPr/>
          </p:nvSpPr>
          <p:spPr>
            <a:xfrm>
              <a:off x="7684920" y="445320"/>
              <a:ext cx="40680" cy="106200"/>
            </a:xfrm>
            <a:custGeom>
              <a:avLst/>
              <a:gdLst/>
              <a:ahLst/>
              <a:rect l="l" t="t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" name="CustomShape 18"/>
            <p:cNvSpPr/>
            <p:nvPr/>
          </p:nvSpPr>
          <p:spPr>
            <a:xfrm>
              <a:off x="7747920" y="476280"/>
              <a:ext cx="84240" cy="75240"/>
            </a:xfrm>
            <a:custGeom>
              <a:avLst/>
              <a:gdLst/>
              <a:ahLst/>
              <a:rect l="l" t="t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" name="CustomShape 19"/>
            <p:cNvSpPr/>
            <p:nvPr/>
          </p:nvSpPr>
          <p:spPr>
            <a:xfrm>
              <a:off x="7854840" y="476640"/>
              <a:ext cx="56520" cy="77040"/>
            </a:xfrm>
            <a:custGeom>
              <a:avLst/>
              <a:gdLst/>
              <a:ahLst/>
              <a:rect l="l" t="t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" name="CustomShape 20"/>
            <p:cNvSpPr/>
            <p:nvPr/>
          </p:nvSpPr>
          <p:spPr>
            <a:xfrm>
              <a:off x="7921440" y="476280"/>
              <a:ext cx="86760" cy="105840"/>
            </a:xfrm>
            <a:custGeom>
              <a:avLst/>
              <a:gdLst/>
              <a:ahLst/>
              <a:rect l="l" t="t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" name="CustomShape 21"/>
            <p:cNvSpPr/>
            <p:nvPr/>
          </p:nvSpPr>
          <p:spPr>
            <a:xfrm>
              <a:off x="8022600" y="476280"/>
              <a:ext cx="32760" cy="75240"/>
            </a:xfrm>
            <a:custGeom>
              <a:avLst/>
              <a:gdLst/>
              <a:ahLst/>
              <a:rect l="l" t="t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" name="CustomShape 22"/>
            <p:cNvSpPr/>
            <p:nvPr/>
          </p:nvSpPr>
          <p:spPr>
            <a:xfrm>
              <a:off x="8033760" y="445680"/>
              <a:ext cx="24840" cy="21600"/>
            </a:xfrm>
            <a:custGeom>
              <a:avLst/>
              <a:gdLst/>
              <a:ahLst/>
              <a:rect l="l" t="t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" name="CustomShape 23"/>
            <p:cNvSpPr/>
            <p:nvPr/>
          </p:nvSpPr>
          <p:spPr>
            <a:xfrm>
              <a:off x="8075520" y="476640"/>
              <a:ext cx="65160" cy="74880"/>
            </a:xfrm>
            <a:custGeom>
              <a:avLst/>
              <a:gdLst/>
              <a:ahLst/>
              <a:rect l="l" t="t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" name="CustomShape 24"/>
            <p:cNvSpPr/>
            <p:nvPr/>
          </p:nvSpPr>
          <p:spPr>
            <a:xfrm>
              <a:off x="8148960" y="476640"/>
              <a:ext cx="70920" cy="76320"/>
            </a:xfrm>
            <a:custGeom>
              <a:avLst/>
              <a:gdLst/>
              <a:ahLst/>
              <a:rect l="l" t="t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" name="CustomShape 25"/>
            <p:cNvSpPr/>
            <p:nvPr/>
          </p:nvSpPr>
          <p:spPr>
            <a:xfrm>
              <a:off x="8342640" y="442440"/>
              <a:ext cx="83880" cy="109080"/>
            </a:xfrm>
            <a:custGeom>
              <a:avLst/>
              <a:gdLst/>
              <a:ahLst/>
              <a:rect l="l" t="t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" name="CustomShape 26"/>
            <p:cNvSpPr/>
            <p:nvPr/>
          </p:nvSpPr>
          <p:spPr>
            <a:xfrm>
              <a:off x="8445240" y="476640"/>
              <a:ext cx="70920" cy="76320"/>
            </a:xfrm>
            <a:custGeom>
              <a:avLst/>
              <a:gdLst/>
              <a:ahLst/>
              <a:rect l="l" t="t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" name="CustomShape 27"/>
            <p:cNvSpPr/>
            <p:nvPr/>
          </p:nvSpPr>
          <p:spPr>
            <a:xfrm>
              <a:off x="8276760" y="455400"/>
              <a:ext cx="56520" cy="97560"/>
            </a:xfrm>
            <a:custGeom>
              <a:avLst/>
              <a:gdLst/>
              <a:ahLst/>
              <a:rect l="l" t="t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" name="CustomShape 28"/>
            <p:cNvSpPr/>
            <p:nvPr/>
          </p:nvSpPr>
          <p:spPr>
            <a:xfrm>
              <a:off x="8567280" y="446760"/>
              <a:ext cx="120240" cy="105480"/>
            </a:xfrm>
            <a:custGeom>
              <a:avLst/>
              <a:gdLst/>
              <a:ahLst/>
              <a:rect l="l" t="t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" name="CustomShape 29"/>
            <p:cNvSpPr/>
            <p:nvPr/>
          </p:nvSpPr>
          <p:spPr>
            <a:xfrm>
              <a:off x="8707320" y="476640"/>
              <a:ext cx="70920" cy="76320"/>
            </a:xfrm>
            <a:custGeom>
              <a:avLst/>
              <a:gdLst/>
              <a:ahLst/>
              <a:rect l="l" t="t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" name="CustomShape 30"/>
            <p:cNvSpPr/>
            <p:nvPr/>
          </p:nvSpPr>
          <p:spPr>
            <a:xfrm>
              <a:off x="8875800" y="455400"/>
              <a:ext cx="56520" cy="97560"/>
            </a:xfrm>
            <a:custGeom>
              <a:avLst/>
              <a:gdLst/>
              <a:ahLst/>
              <a:rect l="l" t="t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" name="CustomShape 31"/>
            <p:cNvSpPr/>
            <p:nvPr/>
          </p:nvSpPr>
          <p:spPr>
            <a:xfrm>
              <a:off x="8781120" y="478440"/>
              <a:ext cx="88560" cy="73080"/>
            </a:xfrm>
            <a:custGeom>
              <a:avLst/>
              <a:gdLst/>
              <a:ahLst/>
              <a:rect l="l" t="t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" name="CustomShape 32"/>
            <p:cNvSpPr/>
            <p:nvPr/>
          </p:nvSpPr>
          <p:spPr>
            <a:xfrm>
              <a:off x="8868240" y="425880"/>
              <a:ext cx="46800" cy="29520"/>
            </a:xfrm>
            <a:custGeom>
              <a:avLst/>
              <a:gdLst/>
              <a:ahLst/>
              <a:rect l="l" t="t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2" name="CustomShape 33"/>
          <p:cNvSpPr/>
          <p:nvPr/>
        </p:nvSpPr>
        <p:spPr>
          <a:xfrm>
            <a:off x="0" y="0"/>
            <a:ext cx="5943240" cy="5157000"/>
          </a:xfrm>
          <a:prstGeom prst="rect">
            <a:avLst/>
          </a:prstGeom>
          <a:gradFill rotWithShape="0">
            <a:gsLst>
              <a:gs pos="7000">
                <a:srgbClr val="cc0000"/>
              </a:gs>
              <a:gs pos="100000">
                <a:srgbClr val="560000"/>
              </a:gs>
            </a:gsLst>
            <a:lin ang="135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" name="CustomShape 34"/>
          <p:cNvSpPr/>
          <p:nvPr/>
        </p:nvSpPr>
        <p:spPr>
          <a:xfrm>
            <a:off x="5942880" y="0"/>
            <a:ext cx="3200760" cy="5157000"/>
          </a:xfrm>
          <a:prstGeom prst="rect">
            <a:avLst/>
          </a:prstGeom>
          <a:blipFill rotWithShape="0">
            <a:blip r:embed="rId2"/>
            <a:stretch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" name="PlaceHolder 35"/>
          <p:cNvSpPr>
            <a:spLocks noGrp="1"/>
          </p:cNvSpPr>
          <p:nvPr>
            <p:ph type="title"/>
          </p:nvPr>
        </p:nvSpPr>
        <p:spPr>
          <a:xfrm>
            <a:off x="681480" y="725760"/>
            <a:ext cx="5148000" cy="2071080"/>
          </a:xfrm>
          <a:prstGeom prst="rect">
            <a:avLst/>
          </a:prstGeom>
        </p:spPr>
        <p:txBody>
          <a:bodyPr tIns="0" bIns="0">
            <a:noAutofit/>
          </a:bodyPr>
          <a:p>
            <a:pPr>
              <a:lnSpc>
                <a:spcPct val="100000"/>
              </a:lnSpc>
            </a:pPr>
            <a:r>
              <a:rPr b="1" lang="en-US" sz="4400" spc="-1" strike="noStrike">
                <a:solidFill>
                  <a:srgbClr val="ffffff"/>
                </a:solidFill>
                <a:latin typeface="Arial"/>
              </a:rPr>
              <a:t>2 Line Hitachi Title Slide </a:t>
            </a:r>
            <a:r>
              <a:rPr b="1" lang="en-US" sz="4400" spc="-1" strike="noStrike">
                <a:solidFill>
                  <a:srgbClr val="ffffff"/>
                </a:solidFill>
                <a:latin typeface="Arial"/>
              </a:rPr>
              <a:t>Placeholder </a:t>
            </a:r>
            <a:br/>
            <a:r>
              <a:rPr b="1" lang="en-US" sz="4400" spc="-1" strike="noStrike">
                <a:solidFill>
                  <a:srgbClr val="ffffff"/>
                </a:solidFill>
                <a:latin typeface="Arial"/>
              </a:rPr>
              <a:t>2 Line Hitachi </a:t>
            </a:r>
            <a:endParaRPr b="0" lang="en-US" sz="4400" spc="-1" strike="noStrike">
              <a:solidFill>
                <a:srgbClr val="414141"/>
              </a:solidFill>
              <a:latin typeface="Arial"/>
            </a:endParaRPr>
          </a:p>
        </p:txBody>
      </p:sp>
      <p:sp>
        <p:nvSpPr>
          <p:cNvPr id="35" name="PlaceHolder 36"/>
          <p:cNvSpPr>
            <a:spLocks noGrp="1"/>
          </p:cNvSpPr>
          <p:nvPr>
            <p:ph type="body"/>
          </p:nvPr>
        </p:nvSpPr>
        <p:spPr>
          <a:xfrm>
            <a:off x="681480" y="3905280"/>
            <a:ext cx="3544200" cy="307440"/>
          </a:xfrm>
          <a:prstGeom prst="rect">
            <a:avLst/>
          </a:prstGeom>
        </p:spPr>
        <p:txBody>
          <a:bodyPr>
            <a:noAutofit/>
          </a:bodyPr>
          <a:p>
            <a:pPr>
              <a:lnSpc>
                <a:spcPct val="100000"/>
              </a:lnSpc>
              <a:spcAft>
                <a:spcPts val="300"/>
              </a:spcAft>
              <a:tabLst>
                <a:tab algn="l" pos="0"/>
              </a:tabLst>
            </a:pPr>
            <a:r>
              <a:rPr b="1" lang="en-US" sz="1400" spc="-1" strike="noStrike">
                <a:solidFill>
                  <a:srgbClr val="ffffff"/>
                </a:solidFill>
                <a:latin typeface="Arial"/>
              </a:rPr>
              <a:t>Name Here</a:t>
            </a:r>
            <a:endParaRPr b="0" lang="en-US" sz="1400" spc="-1" strike="noStrike">
              <a:solidFill>
                <a:srgbClr val="414141"/>
              </a:solidFill>
              <a:latin typeface="Arial"/>
            </a:endParaRPr>
          </a:p>
        </p:txBody>
      </p:sp>
      <p:sp>
        <p:nvSpPr>
          <p:cNvPr id="36" name="PlaceHolder 37"/>
          <p:cNvSpPr>
            <a:spLocks noGrp="1"/>
          </p:cNvSpPr>
          <p:nvPr>
            <p:ph type="body"/>
          </p:nvPr>
        </p:nvSpPr>
        <p:spPr>
          <a:xfrm>
            <a:off x="681480" y="4134600"/>
            <a:ext cx="3544200" cy="461160"/>
          </a:xfrm>
          <a:prstGeom prst="rect">
            <a:avLst/>
          </a:prstGeom>
        </p:spPr>
        <p:txBody>
          <a:bodyPr>
            <a:noAutofit/>
          </a:bodyPr>
          <a:p>
            <a:pPr>
              <a:lnSpc>
                <a:spcPct val="100000"/>
              </a:lnSpc>
              <a:spcAft>
                <a:spcPts val="300"/>
              </a:spcAft>
              <a:tabLst>
                <a:tab algn="l" pos="0"/>
              </a:tabLst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</a:rPr>
              <a:t>Title/Department</a:t>
            </a:r>
            <a:br/>
            <a:r>
              <a:rPr b="0" lang="en-US" sz="1200" spc="-1" strike="noStrike">
                <a:solidFill>
                  <a:srgbClr val="ffffff"/>
                </a:solidFill>
                <a:latin typeface="Arial"/>
              </a:rPr>
              <a:t>Date</a:t>
            </a:r>
            <a:endParaRPr b="0" lang="en-US" sz="1200" spc="-1" strike="noStrike">
              <a:solidFill>
                <a:srgbClr val="414141"/>
              </a:solidFill>
              <a:latin typeface="Arial"/>
            </a:endParaRPr>
          </a:p>
        </p:txBody>
      </p:sp>
      <p:sp>
        <p:nvSpPr>
          <p:cNvPr id="37" name="CustomShape 38"/>
          <p:cNvSpPr/>
          <p:nvPr/>
        </p:nvSpPr>
        <p:spPr>
          <a:xfrm>
            <a:off x="-163800" y="4915440"/>
            <a:ext cx="642960" cy="212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fld id="{129391CB-E217-4C30-8333-681F4A0F0101}" type="slidenum">
              <a:rPr b="0" lang="en-US" sz="800" spc="-1" strike="noStrike">
                <a:solidFill>
                  <a:srgbClr val="ffffff">
                    <a:alpha val="50000"/>
                  </a:srgbClr>
                </a:solidFill>
                <a:latin typeface="Arial"/>
              </a:rPr>
              <a:t>5</a:t>
            </a:fld>
            <a:endParaRPr b="0" lang="pt-PT" sz="800" spc="-1" strike="noStrike">
              <a:latin typeface="Arial"/>
            </a:endParaRPr>
          </a:p>
        </p:txBody>
      </p:sp>
      <p:sp>
        <p:nvSpPr>
          <p:cNvPr id="38" name="CustomShape 39"/>
          <p:cNvSpPr/>
          <p:nvPr/>
        </p:nvSpPr>
        <p:spPr>
          <a:xfrm>
            <a:off x="-163800" y="4915440"/>
            <a:ext cx="642960" cy="212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fld id="{B3A56B3C-7DFB-4C0F-B1B0-38C0D94B0AF7}" type="slidenum">
              <a:rPr b="0" lang="en-US" sz="800" spc="-1" strike="noStrike">
                <a:solidFill>
                  <a:srgbClr val="ffffff">
                    <a:alpha val="50000"/>
                  </a:srgbClr>
                </a:solidFill>
                <a:latin typeface="Arial"/>
              </a:rPr>
              <a:t>5</a:t>
            </a:fld>
            <a:endParaRPr b="0" lang="pt-PT" sz="800" spc="-1" strike="noStrike">
              <a:latin typeface="Arial"/>
            </a:endParaRPr>
          </a:p>
        </p:txBody>
      </p:sp>
      <p:sp>
        <p:nvSpPr>
          <p:cNvPr id="39" name="CustomShape 40"/>
          <p:cNvSpPr/>
          <p:nvPr/>
        </p:nvSpPr>
        <p:spPr>
          <a:xfrm>
            <a:off x="5942880" y="0"/>
            <a:ext cx="3200760" cy="5157000"/>
          </a:xfrm>
          <a:prstGeom prst="rect">
            <a:avLst/>
          </a:prstGeom>
          <a:gradFill rotWithShape="0">
            <a:gsLst>
              <a:gs pos="0">
                <a:srgbClr val="147774">
                  <a:alpha val="56078"/>
                </a:srgbClr>
              </a:gs>
              <a:gs pos="100000">
                <a:srgbClr val="ffffff">
                  <a:alpha val="0"/>
                </a:srgbClr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" name="CustomShape 41"/>
          <p:cNvSpPr/>
          <p:nvPr/>
        </p:nvSpPr>
        <p:spPr>
          <a:xfrm>
            <a:off x="5942880" y="0"/>
            <a:ext cx="3200760" cy="5157000"/>
          </a:xfrm>
          <a:prstGeom prst="rect">
            <a:avLst/>
          </a:prstGeom>
          <a:gradFill rotWithShape="0">
            <a:gsLst>
              <a:gs pos="71000">
                <a:srgbClr val="000000">
                  <a:alpha val="0"/>
                </a:srgbClr>
              </a:gs>
              <a:gs pos="100000">
                <a:srgbClr val="000000">
                  <a:alpha val="65098"/>
                </a:srgbClr>
              </a:gs>
            </a:gsLst>
            <a:lin ang="180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41" name="Group 42"/>
          <p:cNvGrpSpPr/>
          <p:nvPr/>
        </p:nvGrpSpPr>
        <p:grpSpPr>
          <a:xfrm>
            <a:off x="7684920" y="225720"/>
            <a:ext cx="1247400" cy="356400"/>
            <a:chOff x="7684920" y="225720"/>
            <a:chExt cx="1247400" cy="356400"/>
          </a:xfrm>
        </p:grpSpPr>
        <p:sp>
          <p:nvSpPr>
            <p:cNvPr id="42" name="CustomShape 43"/>
            <p:cNvSpPr/>
            <p:nvPr/>
          </p:nvSpPr>
          <p:spPr>
            <a:xfrm>
              <a:off x="8602200" y="229320"/>
              <a:ext cx="179640" cy="168480"/>
            </a:xfrm>
            <a:custGeom>
              <a:avLst/>
              <a:gdLst/>
              <a:ahLst/>
              <a:rect l="l" t="t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solidFill>
              <a:schemeClr val="bg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" name="CustomShape 44"/>
            <p:cNvSpPr/>
            <p:nvPr/>
          </p:nvSpPr>
          <p:spPr>
            <a:xfrm>
              <a:off x="8041320" y="229320"/>
              <a:ext cx="181080" cy="168480"/>
            </a:xfrm>
            <a:custGeom>
              <a:avLst/>
              <a:gdLst/>
              <a:ahLst/>
              <a:rect l="l" t="t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solidFill>
              <a:schemeClr val="bg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" name="CustomShape 45"/>
            <p:cNvSpPr/>
            <p:nvPr/>
          </p:nvSpPr>
          <p:spPr>
            <a:xfrm>
              <a:off x="8183520" y="229320"/>
              <a:ext cx="212760" cy="168480"/>
            </a:xfrm>
            <a:custGeom>
              <a:avLst/>
              <a:gdLst/>
              <a:ahLst/>
              <a:rect l="l" t="t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" name="CustomShape 46"/>
            <p:cNvSpPr/>
            <p:nvPr/>
          </p:nvSpPr>
          <p:spPr>
            <a:xfrm>
              <a:off x="8817480" y="229320"/>
              <a:ext cx="44280" cy="168480"/>
            </a:xfrm>
            <a:custGeom>
              <a:avLst/>
              <a:gdLst/>
              <a:ahLst/>
              <a:rect l="l" t="t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solidFill>
              <a:schemeClr val="bg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" name="CustomShape 47"/>
            <p:cNvSpPr/>
            <p:nvPr/>
          </p:nvSpPr>
          <p:spPr>
            <a:xfrm>
              <a:off x="7764840" y="229320"/>
              <a:ext cx="179640" cy="168480"/>
            </a:xfrm>
            <a:custGeom>
              <a:avLst/>
              <a:gdLst/>
              <a:ahLst/>
              <a:rect l="l" t="t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solidFill>
              <a:schemeClr val="bg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" name="CustomShape 48"/>
            <p:cNvSpPr/>
            <p:nvPr/>
          </p:nvSpPr>
          <p:spPr>
            <a:xfrm>
              <a:off x="7980120" y="229320"/>
              <a:ext cx="44640" cy="168480"/>
            </a:xfrm>
            <a:custGeom>
              <a:avLst/>
              <a:gdLst/>
              <a:ahLst/>
              <a:rect l="l" t="t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solidFill>
              <a:schemeClr val="bg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" name="CustomShape 49"/>
            <p:cNvSpPr/>
            <p:nvPr/>
          </p:nvSpPr>
          <p:spPr>
            <a:xfrm>
              <a:off x="8389080" y="225720"/>
              <a:ext cx="191160" cy="177120"/>
            </a:xfrm>
            <a:custGeom>
              <a:avLst/>
              <a:gdLst/>
              <a:ahLst/>
              <a:rect l="l" t="t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solidFill>
              <a:schemeClr val="bg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" name="CustomShape 50"/>
            <p:cNvSpPr/>
            <p:nvPr/>
          </p:nvSpPr>
          <p:spPr>
            <a:xfrm>
              <a:off x="7684920" y="445320"/>
              <a:ext cx="40680" cy="106200"/>
            </a:xfrm>
            <a:custGeom>
              <a:avLst/>
              <a:gdLst/>
              <a:ahLst/>
              <a:rect l="l" t="t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solidFill>
              <a:schemeClr val="bg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" name="CustomShape 51"/>
            <p:cNvSpPr/>
            <p:nvPr/>
          </p:nvSpPr>
          <p:spPr>
            <a:xfrm>
              <a:off x="7747920" y="476280"/>
              <a:ext cx="84240" cy="75240"/>
            </a:xfrm>
            <a:custGeom>
              <a:avLst/>
              <a:gdLst/>
              <a:ahLst/>
              <a:rect l="l" t="t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solidFill>
              <a:schemeClr val="bg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" name="CustomShape 52"/>
            <p:cNvSpPr/>
            <p:nvPr/>
          </p:nvSpPr>
          <p:spPr>
            <a:xfrm>
              <a:off x="7854840" y="476640"/>
              <a:ext cx="56520" cy="77040"/>
            </a:xfrm>
            <a:custGeom>
              <a:avLst/>
              <a:gdLst/>
              <a:ahLst/>
              <a:rect l="l" t="t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solidFill>
              <a:schemeClr val="bg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" name="CustomShape 53"/>
            <p:cNvSpPr/>
            <p:nvPr/>
          </p:nvSpPr>
          <p:spPr>
            <a:xfrm>
              <a:off x="7921440" y="476280"/>
              <a:ext cx="86760" cy="105840"/>
            </a:xfrm>
            <a:custGeom>
              <a:avLst/>
              <a:gdLst/>
              <a:ahLst/>
              <a:rect l="l" t="t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" name="CustomShape 54"/>
            <p:cNvSpPr/>
            <p:nvPr/>
          </p:nvSpPr>
          <p:spPr>
            <a:xfrm>
              <a:off x="8022600" y="476280"/>
              <a:ext cx="32760" cy="75240"/>
            </a:xfrm>
            <a:custGeom>
              <a:avLst/>
              <a:gdLst/>
              <a:ahLst/>
              <a:rect l="l" t="t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solidFill>
              <a:schemeClr val="bg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" name="CustomShape 55"/>
            <p:cNvSpPr/>
            <p:nvPr/>
          </p:nvSpPr>
          <p:spPr>
            <a:xfrm>
              <a:off x="8033760" y="445680"/>
              <a:ext cx="24840" cy="21600"/>
            </a:xfrm>
            <a:custGeom>
              <a:avLst/>
              <a:gdLst/>
              <a:ahLst/>
              <a:rect l="l" t="t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solidFill>
              <a:schemeClr val="bg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" name="CustomShape 56"/>
            <p:cNvSpPr/>
            <p:nvPr/>
          </p:nvSpPr>
          <p:spPr>
            <a:xfrm>
              <a:off x="8075520" y="476640"/>
              <a:ext cx="65160" cy="74880"/>
            </a:xfrm>
            <a:custGeom>
              <a:avLst/>
              <a:gdLst/>
              <a:ahLst/>
              <a:rect l="l" t="t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solidFill>
              <a:schemeClr val="bg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" name="CustomShape 57"/>
            <p:cNvSpPr/>
            <p:nvPr/>
          </p:nvSpPr>
          <p:spPr>
            <a:xfrm>
              <a:off x="8148960" y="476640"/>
              <a:ext cx="70920" cy="76320"/>
            </a:xfrm>
            <a:custGeom>
              <a:avLst/>
              <a:gdLst/>
              <a:ahLst/>
              <a:rect l="l" t="t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" name="CustomShape 58"/>
            <p:cNvSpPr/>
            <p:nvPr/>
          </p:nvSpPr>
          <p:spPr>
            <a:xfrm>
              <a:off x="8342640" y="442440"/>
              <a:ext cx="83880" cy="109080"/>
            </a:xfrm>
            <a:custGeom>
              <a:avLst/>
              <a:gdLst/>
              <a:ahLst/>
              <a:rect l="l" t="t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solidFill>
              <a:schemeClr val="bg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" name="CustomShape 59"/>
            <p:cNvSpPr/>
            <p:nvPr/>
          </p:nvSpPr>
          <p:spPr>
            <a:xfrm>
              <a:off x="8445240" y="476640"/>
              <a:ext cx="70920" cy="76320"/>
            </a:xfrm>
            <a:custGeom>
              <a:avLst/>
              <a:gdLst/>
              <a:ahLst/>
              <a:rect l="l" t="t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" name="CustomShape 60"/>
            <p:cNvSpPr/>
            <p:nvPr/>
          </p:nvSpPr>
          <p:spPr>
            <a:xfrm>
              <a:off x="8276760" y="455400"/>
              <a:ext cx="56520" cy="97560"/>
            </a:xfrm>
            <a:custGeom>
              <a:avLst/>
              <a:gdLst/>
              <a:ahLst/>
              <a:rect l="l" t="t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solidFill>
              <a:schemeClr val="bg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0" name="CustomShape 61"/>
            <p:cNvSpPr/>
            <p:nvPr/>
          </p:nvSpPr>
          <p:spPr>
            <a:xfrm>
              <a:off x="8567280" y="446760"/>
              <a:ext cx="120240" cy="105480"/>
            </a:xfrm>
            <a:custGeom>
              <a:avLst/>
              <a:gdLst/>
              <a:ahLst/>
              <a:rect l="l" t="t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solidFill>
              <a:schemeClr val="bg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" name="CustomShape 62"/>
            <p:cNvSpPr/>
            <p:nvPr/>
          </p:nvSpPr>
          <p:spPr>
            <a:xfrm>
              <a:off x="8707320" y="476640"/>
              <a:ext cx="70920" cy="76320"/>
            </a:xfrm>
            <a:custGeom>
              <a:avLst/>
              <a:gdLst/>
              <a:ahLst/>
              <a:rect l="l" t="t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" name="CustomShape 63"/>
            <p:cNvSpPr/>
            <p:nvPr/>
          </p:nvSpPr>
          <p:spPr>
            <a:xfrm>
              <a:off x="8875800" y="455400"/>
              <a:ext cx="56520" cy="97560"/>
            </a:xfrm>
            <a:custGeom>
              <a:avLst/>
              <a:gdLst/>
              <a:ahLst/>
              <a:rect l="l" t="t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solidFill>
              <a:schemeClr val="bg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" name="CustomShape 64"/>
            <p:cNvSpPr/>
            <p:nvPr/>
          </p:nvSpPr>
          <p:spPr>
            <a:xfrm>
              <a:off x="8781120" y="478440"/>
              <a:ext cx="88560" cy="73080"/>
            </a:xfrm>
            <a:custGeom>
              <a:avLst/>
              <a:gdLst/>
              <a:ahLst/>
              <a:rect l="l" t="t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solidFill>
              <a:schemeClr val="bg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4" name="CustomShape 65"/>
            <p:cNvSpPr/>
            <p:nvPr/>
          </p:nvSpPr>
          <p:spPr>
            <a:xfrm>
              <a:off x="8868240" y="425880"/>
              <a:ext cx="46800" cy="29520"/>
            </a:xfrm>
            <a:custGeom>
              <a:avLst/>
              <a:gdLst/>
              <a:ahLst/>
              <a:rect l="l" t="t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65" name="CustomShape 66"/>
          <p:cNvSpPr/>
          <p:nvPr/>
        </p:nvSpPr>
        <p:spPr>
          <a:xfrm>
            <a:off x="6661080" y="4911120"/>
            <a:ext cx="2422800" cy="212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>
                    <a:alpha val="50000"/>
                  </a:srgbClr>
                </a:solidFill>
                <a:latin typeface="Arial"/>
              </a:rPr>
              <a:t>© Hitachi Vantara LLC 2020. All Rights Reserved.</a:t>
            </a:r>
            <a:endParaRPr b="0" lang="pt-PT" sz="800" spc="-1" strike="noStrike">
              <a:latin typeface="Arial"/>
            </a:endParaRPr>
          </a:p>
        </p:txBody>
      </p:sp>
      <p:sp>
        <p:nvSpPr>
          <p:cNvPr id="66" name="CustomShape 67"/>
          <p:cNvSpPr/>
          <p:nvPr/>
        </p:nvSpPr>
        <p:spPr>
          <a:xfrm>
            <a:off x="6661080" y="4911120"/>
            <a:ext cx="2422800" cy="212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>
                    <a:alpha val="50000"/>
                  </a:srgbClr>
                </a:solidFill>
                <a:latin typeface="Arial"/>
              </a:rPr>
              <a:t>© Hitachi Vantara LLC 2020. All Rights Reserved.</a:t>
            </a:r>
            <a:endParaRPr b="0" lang="pt-PT" sz="800" spc="-1" strike="noStrike">
              <a:latin typeface="Arial"/>
            </a:endParaRPr>
          </a:p>
        </p:txBody>
      </p:sp>
      <p:pic>
        <p:nvPicPr>
          <p:cNvPr id="67" name="Graphic 68" descr=""/>
          <p:cNvPicPr/>
          <p:nvPr/>
        </p:nvPicPr>
        <p:blipFill>
          <a:blip r:embed="rId3">
            <a:alphaModFix amt="50000"/>
          </a:blip>
          <a:stretch/>
        </p:blipFill>
        <p:spPr>
          <a:xfrm>
            <a:off x="14040" y="812880"/>
            <a:ext cx="558720" cy="4330440"/>
          </a:xfrm>
          <a:prstGeom prst="rect">
            <a:avLst/>
          </a:prstGeom>
          <a:ln w="0"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roup 1"/>
          <p:cNvGrpSpPr/>
          <p:nvPr/>
        </p:nvGrpSpPr>
        <p:grpSpPr>
          <a:xfrm>
            <a:off x="0" y="819000"/>
            <a:ext cx="9145440" cy="57240"/>
            <a:chOff x="0" y="819000"/>
            <a:chExt cx="9145440" cy="57240"/>
          </a:xfrm>
        </p:grpSpPr>
        <p:sp>
          <p:nvSpPr>
            <p:cNvPr id="105" name="CustomShape 2"/>
            <p:cNvSpPr/>
            <p:nvPr/>
          </p:nvSpPr>
          <p:spPr>
            <a:xfrm>
              <a:off x="1481400" y="819000"/>
              <a:ext cx="7664040" cy="57240"/>
            </a:xfrm>
            <a:prstGeom prst="rect">
              <a:avLst/>
            </a:prstGeom>
            <a:solidFill>
              <a:srgbClr val="73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106" name="Group 3"/>
            <p:cNvGrpSpPr/>
            <p:nvPr/>
          </p:nvGrpSpPr>
          <p:grpSpPr>
            <a:xfrm>
              <a:off x="0" y="819720"/>
              <a:ext cx="1481040" cy="55440"/>
              <a:chOff x="0" y="819720"/>
              <a:chExt cx="1481040" cy="55440"/>
            </a:xfrm>
          </p:grpSpPr>
          <p:sp>
            <p:nvSpPr>
              <p:cNvPr id="107" name="CustomShape 4"/>
              <p:cNvSpPr/>
              <p:nvPr/>
            </p:nvSpPr>
            <p:spPr>
              <a:xfrm>
                <a:off x="741240" y="819720"/>
                <a:ext cx="739800" cy="55440"/>
              </a:xfrm>
              <a:prstGeom prst="rect">
                <a:avLst/>
              </a:prstGeom>
              <a:solidFill>
                <a:srgbClr val="cc0000"/>
              </a:solidFill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8" name="CustomShape 5"/>
              <p:cNvSpPr/>
              <p:nvPr/>
            </p:nvSpPr>
            <p:spPr>
              <a:xfrm>
                <a:off x="0" y="819720"/>
                <a:ext cx="740880" cy="55440"/>
              </a:xfrm>
              <a:prstGeom prst="rect">
                <a:avLst/>
              </a:prstGeom>
              <a:solidFill>
                <a:srgbClr val="b3b3b3"/>
              </a:solidFill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sp>
        <p:nvSpPr>
          <p:cNvPr id="109" name="CustomShape 6"/>
          <p:cNvSpPr/>
          <p:nvPr/>
        </p:nvSpPr>
        <p:spPr>
          <a:xfrm>
            <a:off x="-163800" y="4915440"/>
            <a:ext cx="642960" cy="212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fld id="{AD73B42C-A9DD-40DE-B36C-58036ED14B19}" type="slidenum">
              <a:rPr b="0" lang="en-US" sz="800" spc="-1" strike="noStrike">
                <a:solidFill>
                  <a:srgbClr val="414141">
                    <a:alpha val="50000"/>
                  </a:srgbClr>
                </a:solidFill>
                <a:latin typeface="Arial"/>
              </a:rPr>
              <a:t>&lt;number&gt;</a:t>
            </a:fld>
            <a:endParaRPr b="0" lang="pt-PT" sz="800" spc="-1" strike="noStrike">
              <a:latin typeface="Arial"/>
            </a:endParaRPr>
          </a:p>
        </p:txBody>
      </p:sp>
      <p:sp>
        <p:nvSpPr>
          <p:cNvPr id="110" name="CustomShape 7"/>
          <p:cNvSpPr/>
          <p:nvPr/>
        </p:nvSpPr>
        <p:spPr>
          <a:xfrm>
            <a:off x="6661080" y="4911120"/>
            <a:ext cx="2422800" cy="212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0" lang="en-US" sz="800" spc="-1" strike="noStrike">
                <a:solidFill>
                  <a:srgbClr val="b3b3b3"/>
                </a:solidFill>
                <a:latin typeface="Arial"/>
              </a:rPr>
              <a:t>© Hitachi Vantara LLC 2020. All Rights Reserved.</a:t>
            </a:r>
            <a:endParaRPr b="0" lang="pt-PT" sz="800" spc="-1" strike="noStrike">
              <a:latin typeface="Arial"/>
            </a:endParaRPr>
          </a:p>
        </p:txBody>
      </p:sp>
      <p:sp>
        <p:nvSpPr>
          <p:cNvPr id="111" name="CustomShape 8"/>
          <p:cNvSpPr/>
          <p:nvPr/>
        </p:nvSpPr>
        <p:spPr>
          <a:xfrm>
            <a:off x="0" y="793080"/>
            <a:ext cx="9143640" cy="1684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12" name="Group 9"/>
          <p:cNvGrpSpPr/>
          <p:nvPr/>
        </p:nvGrpSpPr>
        <p:grpSpPr>
          <a:xfrm>
            <a:off x="7684920" y="225720"/>
            <a:ext cx="1247400" cy="356400"/>
            <a:chOff x="7684920" y="225720"/>
            <a:chExt cx="1247400" cy="356400"/>
          </a:xfrm>
        </p:grpSpPr>
        <p:sp>
          <p:nvSpPr>
            <p:cNvPr id="113" name="CustomShape 10"/>
            <p:cNvSpPr/>
            <p:nvPr/>
          </p:nvSpPr>
          <p:spPr>
            <a:xfrm>
              <a:off x="8602200" y="229320"/>
              <a:ext cx="179640" cy="168480"/>
            </a:xfrm>
            <a:custGeom>
              <a:avLst/>
              <a:gdLst/>
              <a:ahLst/>
              <a:rect l="l" t="t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" name="CustomShape 11"/>
            <p:cNvSpPr/>
            <p:nvPr/>
          </p:nvSpPr>
          <p:spPr>
            <a:xfrm>
              <a:off x="8041320" y="229320"/>
              <a:ext cx="181080" cy="168480"/>
            </a:xfrm>
            <a:custGeom>
              <a:avLst/>
              <a:gdLst/>
              <a:ahLst/>
              <a:rect l="l" t="t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5" name="CustomShape 12"/>
            <p:cNvSpPr/>
            <p:nvPr/>
          </p:nvSpPr>
          <p:spPr>
            <a:xfrm>
              <a:off x="8183520" y="229320"/>
              <a:ext cx="212760" cy="168480"/>
            </a:xfrm>
            <a:custGeom>
              <a:avLst/>
              <a:gdLst/>
              <a:ahLst/>
              <a:rect l="l" t="t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6" name="CustomShape 13"/>
            <p:cNvSpPr/>
            <p:nvPr/>
          </p:nvSpPr>
          <p:spPr>
            <a:xfrm>
              <a:off x="8817480" y="229320"/>
              <a:ext cx="44280" cy="168480"/>
            </a:xfrm>
            <a:custGeom>
              <a:avLst/>
              <a:gdLst/>
              <a:ahLst/>
              <a:rect l="l" t="t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" name="CustomShape 14"/>
            <p:cNvSpPr/>
            <p:nvPr/>
          </p:nvSpPr>
          <p:spPr>
            <a:xfrm>
              <a:off x="7764840" y="229320"/>
              <a:ext cx="179640" cy="168480"/>
            </a:xfrm>
            <a:custGeom>
              <a:avLst/>
              <a:gdLst/>
              <a:ahLst/>
              <a:rect l="l" t="t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8" name="CustomShape 15"/>
            <p:cNvSpPr/>
            <p:nvPr/>
          </p:nvSpPr>
          <p:spPr>
            <a:xfrm>
              <a:off x="7980120" y="229320"/>
              <a:ext cx="44640" cy="168480"/>
            </a:xfrm>
            <a:custGeom>
              <a:avLst/>
              <a:gdLst/>
              <a:ahLst/>
              <a:rect l="l" t="t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9" name="CustomShape 16"/>
            <p:cNvSpPr/>
            <p:nvPr/>
          </p:nvSpPr>
          <p:spPr>
            <a:xfrm>
              <a:off x="8389080" y="225720"/>
              <a:ext cx="191160" cy="177120"/>
            </a:xfrm>
            <a:custGeom>
              <a:avLst/>
              <a:gdLst/>
              <a:ahLst/>
              <a:rect l="l" t="t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" name="CustomShape 17"/>
            <p:cNvSpPr/>
            <p:nvPr/>
          </p:nvSpPr>
          <p:spPr>
            <a:xfrm>
              <a:off x="7684920" y="445320"/>
              <a:ext cx="40680" cy="106200"/>
            </a:xfrm>
            <a:custGeom>
              <a:avLst/>
              <a:gdLst/>
              <a:ahLst/>
              <a:rect l="l" t="t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1" name="CustomShape 18"/>
            <p:cNvSpPr/>
            <p:nvPr/>
          </p:nvSpPr>
          <p:spPr>
            <a:xfrm>
              <a:off x="7747920" y="476280"/>
              <a:ext cx="84240" cy="75240"/>
            </a:xfrm>
            <a:custGeom>
              <a:avLst/>
              <a:gdLst/>
              <a:ahLst/>
              <a:rect l="l" t="t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2" name="CustomShape 19"/>
            <p:cNvSpPr/>
            <p:nvPr/>
          </p:nvSpPr>
          <p:spPr>
            <a:xfrm>
              <a:off x="7854840" y="476640"/>
              <a:ext cx="56520" cy="77040"/>
            </a:xfrm>
            <a:custGeom>
              <a:avLst/>
              <a:gdLst/>
              <a:ahLst/>
              <a:rect l="l" t="t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" name="CustomShape 20"/>
            <p:cNvSpPr/>
            <p:nvPr/>
          </p:nvSpPr>
          <p:spPr>
            <a:xfrm>
              <a:off x="7921440" y="476280"/>
              <a:ext cx="86760" cy="105840"/>
            </a:xfrm>
            <a:custGeom>
              <a:avLst/>
              <a:gdLst/>
              <a:ahLst/>
              <a:rect l="l" t="t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4" name="CustomShape 21"/>
            <p:cNvSpPr/>
            <p:nvPr/>
          </p:nvSpPr>
          <p:spPr>
            <a:xfrm>
              <a:off x="8022600" y="476280"/>
              <a:ext cx="32760" cy="75240"/>
            </a:xfrm>
            <a:custGeom>
              <a:avLst/>
              <a:gdLst/>
              <a:ahLst/>
              <a:rect l="l" t="t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5" name="CustomShape 22"/>
            <p:cNvSpPr/>
            <p:nvPr/>
          </p:nvSpPr>
          <p:spPr>
            <a:xfrm>
              <a:off x="8033760" y="445680"/>
              <a:ext cx="24840" cy="21600"/>
            </a:xfrm>
            <a:custGeom>
              <a:avLst/>
              <a:gdLst/>
              <a:ahLst/>
              <a:rect l="l" t="t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6" name="CustomShape 23"/>
            <p:cNvSpPr/>
            <p:nvPr/>
          </p:nvSpPr>
          <p:spPr>
            <a:xfrm>
              <a:off x="8075520" y="476640"/>
              <a:ext cx="65160" cy="74880"/>
            </a:xfrm>
            <a:custGeom>
              <a:avLst/>
              <a:gdLst/>
              <a:ahLst/>
              <a:rect l="l" t="t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7" name="CustomShape 24"/>
            <p:cNvSpPr/>
            <p:nvPr/>
          </p:nvSpPr>
          <p:spPr>
            <a:xfrm>
              <a:off x="8148960" y="476640"/>
              <a:ext cx="70920" cy="76320"/>
            </a:xfrm>
            <a:custGeom>
              <a:avLst/>
              <a:gdLst/>
              <a:ahLst/>
              <a:rect l="l" t="t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8" name="CustomShape 25"/>
            <p:cNvSpPr/>
            <p:nvPr/>
          </p:nvSpPr>
          <p:spPr>
            <a:xfrm>
              <a:off x="8342640" y="442440"/>
              <a:ext cx="83880" cy="109080"/>
            </a:xfrm>
            <a:custGeom>
              <a:avLst/>
              <a:gdLst/>
              <a:ahLst/>
              <a:rect l="l" t="t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9" name="CustomShape 26"/>
            <p:cNvSpPr/>
            <p:nvPr/>
          </p:nvSpPr>
          <p:spPr>
            <a:xfrm>
              <a:off x="8445240" y="476640"/>
              <a:ext cx="70920" cy="76320"/>
            </a:xfrm>
            <a:custGeom>
              <a:avLst/>
              <a:gdLst/>
              <a:ahLst/>
              <a:rect l="l" t="t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0" name="CustomShape 27"/>
            <p:cNvSpPr/>
            <p:nvPr/>
          </p:nvSpPr>
          <p:spPr>
            <a:xfrm>
              <a:off x="8276760" y="455400"/>
              <a:ext cx="56520" cy="97560"/>
            </a:xfrm>
            <a:custGeom>
              <a:avLst/>
              <a:gdLst/>
              <a:ahLst/>
              <a:rect l="l" t="t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1" name="CustomShape 28"/>
            <p:cNvSpPr/>
            <p:nvPr/>
          </p:nvSpPr>
          <p:spPr>
            <a:xfrm>
              <a:off x="8567280" y="446760"/>
              <a:ext cx="120240" cy="105480"/>
            </a:xfrm>
            <a:custGeom>
              <a:avLst/>
              <a:gdLst/>
              <a:ahLst/>
              <a:rect l="l" t="t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2" name="CustomShape 29"/>
            <p:cNvSpPr/>
            <p:nvPr/>
          </p:nvSpPr>
          <p:spPr>
            <a:xfrm>
              <a:off x="8707320" y="476640"/>
              <a:ext cx="70920" cy="76320"/>
            </a:xfrm>
            <a:custGeom>
              <a:avLst/>
              <a:gdLst/>
              <a:ahLst/>
              <a:rect l="l" t="t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3" name="CustomShape 30"/>
            <p:cNvSpPr/>
            <p:nvPr/>
          </p:nvSpPr>
          <p:spPr>
            <a:xfrm>
              <a:off x="8875800" y="455400"/>
              <a:ext cx="56520" cy="97560"/>
            </a:xfrm>
            <a:custGeom>
              <a:avLst/>
              <a:gdLst/>
              <a:ahLst/>
              <a:rect l="l" t="t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4" name="CustomShape 31"/>
            <p:cNvSpPr/>
            <p:nvPr/>
          </p:nvSpPr>
          <p:spPr>
            <a:xfrm>
              <a:off x="8781120" y="478440"/>
              <a:ext cx="88560" cy="73080"/>
            </a:xfrm>
            <a:custGeom>
              <a:avLst/>
              <a:gdLst/>
              <a:ahLst/>
              <a:rect l="l" t="t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5" name="CustomShape 32"/>
            <p:cNvSpPr/>
            <p:nvPr/>
          </p:nvSpPr>
          <p:spPr>
            <a:xfrm>
              <a:off x="8868240" y="425880"/>
              <a:ext cx="46800" cy="29520"/>
            </a:xfrm>
            <a:custGeom>
              <a:avLst/>
              <a:gdLst/>
              <a:ahLst/>
              <a:rect l="l" t="t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36" name="PlaceHolder 33"/>
          <p:cNvSpPr>
            <a:spLocks noGrp="1"/>
          </p:cNvSpPr>
          <p:nvPr>
            <p:ph type="body"/>
          </p:nvPr>
        </p:nvSpPr>
        <p:spPr>
          <a:xfrm>
            <a:off x="264240" y="885960"/>
            <a:ext cx="8583480" cy="3074760"/>
          </a:xfrm>
          <a:prstGeom prst="rect">
            <a:avLst/>
          </a:prstGeom>
        </p:spPr>
        <p:txBody>
          <a:bodyPr>
            <a:noAutofit/>
          </a:bodyPr>
          <a:p>
            <a:pPr marL="281160" indent="-280800">
              <a:lnSpc>
                <a:spcPct val="100000"/>
              </a:lnSpc>
              <a:spcBef>
                <a:spcPts val="1199"/>
              </a:spcBef>
              <a:spcAft>
                <a:spcPts val="601"/>
              </a:spcAft>
              <a:buClr>
                <a:srgbClr val="cc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414141"/>
                </a:solidFill>
                <a:latin typeface="Arial"/>
              </a:rPr>
              <a:t>Click to add text</a:t>
            </a:r>
            <a:endParaRPr b="0" lang="en-US" sz="2000" spc="-1" strike="noStrike">
              <a:solidFill>
                <a:srgbClr val="414141"/>
              </a:solidFill>
              <a:latin typeface="Arial"/>
            </a:endParaRPr>
          </a:p>
          <a:p>
            <a:pPr lvl="1" marL="574560" indent="-293400">
              <a:lnSpc>
                <a:spcPct val="95000"/>
              </a:lnSpc>
              <a:spcBef>
                <a:spcPts val="360"/>
              </a:spcBef>
              <a:spcAft>
                <a:spcPts val="799"/>
              </a:spcAft>
              <a:buClr>
                <a:srgbClr val="414141"/>
              </a:buClr>
              <a:buFont typeface="StarSymbol"/>
              <a:buChar char="‒"/>
            </a:pPr>
            <a:r>
              <a:rPr b="0" lang="en-US" sz="1800" spc="-1" strike="noStrike">
                <a:solidFill>
                  <a:srgbClr val="414141"/>
                </a:solidFill>
                <a:latin typeface="Arial"/>
              </a:rPr>
              <a:t>Second level</a:t>
            </a:r>
            <a:endParaRPr b="0" lang="en-US" sz="1800" spc="-1" strike="noStrike">
              <a:solidFill>
                <a:srgbClr val="414141"/>
              </a:solidFill>
              <a:latin typeface="Arial"/>
            </a:endParaRPr>
          </a:p>
          <a:p>
            <a:pPr lvl="2" marL="855720" indent="-280800">
              <a:lnSpc>
                <a:spcPct val="95000"/>
              </a:lnSpc>
              <a:spcAft>
                <a:spcPts val="799"/>
              </a:spcAft>
              <a:buClr>
                <a:srgbClr val="414141"/>
              </a:buClr>
              <a:buFont typeface="StarSymbol"/>
              <a:buChar char="‒"/>
            </a:pPr>
            <a:r>
              <a:rPr b="0" lang="en-US" sz="1600" spc="-1" strike="noStrike">
                <a:solidFill>
                  <a:srgbClr val="414141"/>
                </a:solidFill>
                <a:latin typeface="Arial"/>
              </a:rPr>
              <a:t>Third level</a:t>
            </a:r>
            <a:endParaRPr b="0" lang="en-US" sz="1600" spc="-1" strike="noStrike">
              <a:solidFill>
                <a:srgbClr val="414141"/>
              </a:solidFill>
              <a:latin typeface="Arial"/>
            </a:endParaRPr>
          </a:p>
          <a:p>
            <a:pPr lvl="3" marL="1090440" indent="-234720">
              <a:lnSpc>
                <a:spcPct val="95000"/>
              </a:lnSpc>
              <a:spcAft>
                <a:spcPts val="799"/>
              </a:spcAft>
              <a:buClr>
                <a:srgbClr val="414141"/>
              </a:buClr>
              <a:buFont typeface="StarSymbol"/>
              <a:buChar char="‒"/>
            </a:pPr>
            <a:r>
              <a:rPr b="0" lang="en-US" sz="1400" spc="-1" strike="noStrike">
                <a:solidFill>
                  <a:srgbClr val="414141"/>
                </a:solidFill>
                <a:latin typeface="Arial"/>
              </a:rPr>
              <a:t>Fourth level</a:t>
            </a:r>
            <a:endParaRPr b="0" lang="en-US" sz="1400" spc="-1" strike="noStrike">
              <a:solidFill>
                <a:srgbClr val="414141"/>
              </a:solidFill>
              <a:latin typeface="Arial"/>
            </a:endParaRPr>
          </a:p>
          <a:p>
            <a:pPr lvl="4" marL="1312920" indent="-221760">
              <a:lnSpc>
                <a:spcPct val="95000"/>
              </a:lnSpc>
              <a:spcAft>
                <a:spcPts val="799"/>
              </a:spcAft>
              <a:buClr>
                <a:srgbClr val="414141"/>
              </a:buClr>
              <a:buFont typeface="StarSymbol"/>
              <a:buChar char="‒"/>
            </a:pPr>
            <a:r>
              <a:rPr b="0" lang="en-US" sz="1200" spc="-1" strike="noStrike">
                <a:solidFill>
                  <a:srgbClr val="414141"/>
                </a:solidFill>
                <a:latin typeface="Arial"/>
              </a:rPr>
              <a:t>Fifth level</a:t>
            </a:r>
            <a:endParaRPr b="0" lang="en-US" sz="1200" spc="-1" strike="noStrike">
              <a:solidFill>
                <a:srgbClr val="414141"/>
              </a:solidFill>
              <a:latin typeface="Arial"/>
            </a:endParaRPr>
          </a:p>
        </p:txBody>
      </p:sp>
      <p:sp>
        <p:nvSpPr>
          <p:cNvPr id="137" name="PlaceHolder 34"/>
          <p:cNvSpPr>
            <a:spLocks noGrp="1"/>
          </p:cNvSpPr>
          <p:nvPr>
            <p:ph type="title"/>
          </p:nvPr>
        </p:nvSpPr>
        <p:spPr>
          <a:xfrm>
            <a:off x="264240" y="53280"/>
            <a:ext cx="7050600" cy="732240"/>
          </a:xfrm>
          <a:prstGeom prst="rect">
            <a:avLst/>
          </a:prstGeom>
        </p:spPr>
        <p:txBody>
          <a:bodyPr tIns="0" bIns="0" anchor="ctr">
            <a:normAutofit/>
          </a:bodyPr>
          <a:p>
            <a:pPr>
              <a:lnSpc>
                <a:spcPct val="85000"/>
              </a:lnSpc>
            </a:pPr>
            <a:r>
              <a:rPr b="1" lang="en-US" sz="2400" spc="-1" strike="noStrike">
                <a:solidFill>
                  <a:srgbClr val="414141"/>
                </a:solidFill>
                <a:latin typeface="Arial"/>
              </a:rPr>
              <a:t>Click to add title</a:t>
            </a:r>
            <a:endParaRPr b="0" lang="en-US" sz="2400" spc="-1" strike="noStrike">
              <a:solidFill>
                <a:srgbClr val="414141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extShape 1"/>
          <p:cNvSpPr txBox="1"/>
          <p:nvPr/>
        </p:nvSpPr>
        <p:spPr>
          <a:xfrm>
            <a:off x="616680" y="4078440"/>
            <a:ext cx="4286160" cy="30747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i="1" lang="en-US" sz="2400" spc="-1" strike="noStrike">
                <a:solidFill>
                  <a:srgbClr val="ffffff"/>
                </a:solidFill>
                <a:latin typeface="Arial"/>
              </a:rPr>
              <a:t>Diogo Solipa</a:t>
            </a:r>
            <a:endParaRPr b="0" lang="pt-PT" sz="2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i="1" lang="en-US" sz="2400" spc="-1" strike="noStrike">
                <a:solidFill>
                  <a:srgbClr val="ffffff"/>
                </a:solidFill>
                <a:latin typeface="Arial"/>
              </a:rPr>
              <a:t>25 Março 2021</a:t>
            </a:r>
            <a:endParaRPr b="0" lang="pt-PT" sz="2400" spc="-1" strike="noStrike">
              <a:latin typeface="Arial"/>
            </a:endParaRPr>
          </a:p>
        </p:txBody>
      </p:sp>
      <p:sp>
        <p:nvSpPr>
          <p:cNvPr id="175" name="TextShape 2"/>
          <p:cNvSpPr txBox="1"/>
          <p:nvPr/>
        </p:nvSpPr>
        <p:spPr>
          <a:xfrm>
            <a:off x="0" y="790560"/>
            <a:ext cx="5927760" cy="911880"/>
          </a:xfrm>
          <a:prstGeom prst="rect">
            <a:avLst/>
          </a:prstGeom>
          <a:noFill/>
          <a:ln w="0">
            <a:noFill/>
          </a:ln>
        </p:spPr>
        <p:txBody>
          <a:bodyPr tIns="0" bIns="0">
            <a:noAutofit/>
          </a:bodyPr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ffffff"/>
                </a:solidFill>
                <a:latin typeface="Arial"/>
                <a:ea typeface="Arial"/>
              </a:rPr>
              <a:t>Unstructured content enrichment for Data Analysis</a:t>
            </a:r>
            <a:br/>
            <a:endParaRPr b="0" lang="en-US" sz="4000" spc="-1" strike="noStrike">
              <a:solidFill>
                <a:srgbClr val="414141"/>
              </a:solidFill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TextShape 1"/>
          <p:cNvSpPr txBox="1"/>
          <p:nvPr/>
        </p:nvSpPr>
        <p:spPr>
          <a:xfrm>
            <a:off x="264240" y="53280"/>
            <a:ext cx="7050600" cy="261720"/>
          </a:xfrm>
          <a:prstGeom prst="rect">
            <a:avLst/>
          </a:prstGeom>
          <a:noFill/>
          <a:ln w="0">
            <a:noFill/>
          </a:ln>
        </p:spPr>
        <p:txBody>
          <a:bodyPr tIns="0" bIns="0" anchor="ctr">
            <a:normAutofit fontScale="85000"/>
          </a:bodyPr>
          <a:p>
            <a:pPr>
              <a:lnSpc>
                <a:spcPct val="85000"/>
              </a:lnSpc>
            </a:pPr>
            <a:r>
              <a:rPr b="1" lang="en-US" sz="2400" spc="-1" strike="noStrike">
                <a:solidFill>
                  <a:srgbClr val="414141"/>
                </a:solidFill>
                <a:latin typeface="Arial"/>
              </a:rPr>
              <a:t>Sumário</a:t>
            </a:r>
            <a:endParaRPr b="0" lang="en-US" sz="2400" spc="-1" strike="noStrike">
              <a:solidFill>
                <a:srgbClr val="414141"/>
              </a:solidFill>
              <a:latin typeface="Arial"/>
            </a:endParaRPr>
          </a:p>
        </p:txBody>
      </p:sp>
      <p:sp>
        <p:nvSpPr>
          <p:cNvPr id="177" name="CustomShape 2"/>
          <p:cNvSpPr/>
          <p:nvPr/>
        </p:nvSpPr>
        <p:spPr>
          <a:xfrm>
            <a:off x="264240" y="538560"/>
            <a:ext cx="8692560" cy="432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 algn="just">
              <a:lnSpc>
                <a:spcPct val="90000"/>
              </a:lnSpc>
              <a:spcBef>
                <a:spcPts val="1001"/>
              </a:spcBef>
            </a:pPr>
            <a:r>
              <a:rPr b="1" lang="en-US" sz="1100" spc="-1" strike="noStrike">
                <a:solidFill>
                  <a:srgbClr val="414141"/>
                </a:solidFill>
                <a:latin typeface="Arial"/>
                <a:ea typeface="Arial"/>
              </a:rPr>
              <a:t>Objetivo: </a:t>
            </a:r>
            <a:r>
              <a:rPr b="0" lang="en-US" sz="1100" spc="-1" strike="noStrike">
                <a:solidFill>
                  <a:srgbClr val="414141"/>
                </a:solidFill>
                <a:latin typeface="Arial"/>
                <a:ea typeface="Arial"/>
              </a:rPr>
              <a:t>Processar texto não estruturado e tratá-lo numa rede semântica para posteriormente integrar num workflow com o catálogo da Hitachi Vantara.</a:t>
            </a:r>
            <a:endParaRPr b="0" lang="pt-PT" sz="1100" spc="-1" strike="noStrike">
              <a:latin typeface="Arial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</a:pPr>
            <a:r>
              <a:rPr b="1" lang="en-US" sz="1100" spc="-1" strike="noStrike">
                <a:solidFill>
                  <a:srgbClr val="414141"/>
                </a:solidFill>
                <a:latin typeface="Arial"/>
                <a:ea typeface="Arial"/>
              </a:rPr>
              <a:t>Bibliotecas de NLP para texto não estruturado:</a:t>
            </a:r>
            <a:endParaRPr b="0" lang="pt-PT" sz="1100" spc="-1" strike="noStrike">
              <a:latin typeface="Arial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</a:pPr>
            <a:r>
              <a:rPr b="0" lang="en-US" sz="1100" spc="-1" strike="noStrike">
                <a:solidFill>
                  <a:srgbClr val="414141"/>
                </a:solidFill>
                <a:latin typeface="Arial"/>
                <a:ea typeface="Arial"/>
              </a:rPr>
              <a:t>-</a:t>
            </a:r>
            <a:r>
              <a:rPr b="1" lang="en-US" sz="1100" spc="-1" strike="noStrike">
                <a:solidFill>
                  <a:srgbClr val="414141"/>
                </a:solidFill>
                <a:latin typeface="Arial"/>
                <a:ea typeface="Arial"/>
              </a:rPr>
              <a:t>OpenNLP (Java)</a:t>
            </a:r>
            <a:r>
              <a:rPr b="0" lang="en-US" sz="1100" spc="-1" strike="noStrike">
                <a:solidFill>
                  <a:srgbClr val="414141"/>
                </a:solidFill>
                <a:latin typeface="Arial"/>
                <a:ea typeface="Arial"/>
              </a:rPr>
              <a:t> : Mais estruturado e complexo; facilidade de alterações até ao output final; possibilidade de usar uma  rede semântica à escolha.</a:t>
            </a:r>
            <a:endParaRPr b="0" lang="pt-PT" sz="1100" spc="-1" strike="noStrike">
              <a:latin typeface="Arial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</a:pPr>
            <a:r>
              <a:rPr b="0" lang="en-US" sz="1100" spc="-1" strike="noStrike">
                <a:solidFill>
                  <a:srgbClr val="414141"/>
                </a:solidFill>
                <a:latin typeface="Arial"/>
                <a:ea typeface="Arial"/>
              </a:rPr>
              <a:t>-</a:t>
            </a:r>
            <a:r>
              <a:rPr b="1" lang="en-US" sz="1100" spc="-1" strike="noStrike">
                <a:solidFill>
                  <a:srgbClr val="414141"/>
                </a:solidFill>
                <a:latin typeface="Arial"/>
                <a:ea typeface="Arial"/>
              </a:rPr>
              <a:t>HuggingFace (Python)</a:t>
            </a:r>
            <a:r>
              <a:rPr b="0" lang="en-US" sz="1100" spc="-1" strike="noStrike">
                <a:solidFill>
                  <a:srgbClr val="414141"/>
                </a:solidFill>
                <a:latin typeface="Arial"/>
                <a:ea typeface="Arial"/>
              </a:rPr>
              <a:t> : Grande abstração de implementação; modelos completos pre-treinados; facilidade de produzir algo funcional num curto espaço de tempo.</a:t>
            </a:r>
            <a:endParaRPr b="0" lang="pt-PT" sz="1100" spc="-1" strike="noStrike">
              <a:latin typeface="Arial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</a:pPr>
            <a:r>
              <a:rPr b="1" lang="en-US" sz="1100" spc="-1" strike="noStrike">
                <a:solidFill>
                  <a:srgbClr val="414141"/>
                </a:solidFill>
                <a:latin typeface="Arial"/>
                <a:ea typeface="Arial"/>
              </a:rPr>
              <a:t>Redes Semânticas:</a:t>
            </a:r>
            <a:endParaRPr b="0" lang="pt-PT" sz="1100" spc="-1" strike="noStrike">
              <a:latin typeface="Arial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</a:pPr>
            <a:r>
              <a:rPr b="0" lang="en-US" sz="1100" spc="-1" strike="noStrike">
                <a:solidFill>
                  <a:srgbClr val="414141"/>
                </a:solidFill>
                <a:latin typeface="Arial"/>
                <a:ea typeface="Arial"/>
              </a:rPr>
              <a:t>-</a:t>
            </a:r>
            <a:r>
              <a:rPr b="1" lang="en-US" sz="1100" spc="-1" strike="noStrike">
                <a:solidFill>
                  <a:srgbClr val="414141"/>
                </a:solidFill>
                <a:latin typeface="Arial"/>
                <a:ea typeface="Arial"/>
              </a:rPr>
              <a:t>WordNet (API Java)</a:t>
            </a:r>
            <a:r>
              <a:rPr b="0" lang="en-US" sz="1100" spc="-1" strike="noStrike">
                <a:solidFill>
                  <a:srgbClr val="414141"/>
                </a:solidFill>
                <a:latin typeface="Arial"/>
                <a:ea typeface="Arial"/>
              </a:rPr>
              <a:t> : As relações entre palavras são muito diretas; Synsets são usados para qualquer relação.</a:t>
            </a:r>
            <a:endParaRPr b="0" lang="pt-PT" sz="1100" spc="-1" strike="noStrike">
              <a:latin typeface="Arial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</a:pPr>
            <a:r>
              <a:rPr b="0" lang="en-US" sz="1100" spc="-1" strike="noStrike">
                <a:solidFill>
                  <a:srgbClr val="414141"/>
                </a:solidFill>
                <a:latin typeface="Arial"/>
                <a:ea typeface="Arial"/>
              </a:rPr>
              <a:t>Vs</a:t>
            </a:r>
            <a:endParaRPr b="0" lang="pt-PT" sz="1100" spc="-1" strike="noStrike">
              <a:latin typeface="Arial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</a:pPr>
            <a:r>
              <a:rPr b="0" lang="en-US" sz="1100" spc="-1" strike="noStrike">
                <a:solidFill>
                  <a:srgbClr val="414141"/>
                </a:solidFill>
                <a:latin typeface="Arial"/>
                <a:ea typeface="Arial"/>
              </a:rPr>
              <a:t> </a:t>
            </a:r>
            <a:r>
              <a:rPr b="1" lang="en-US" sz="1100" spc="-1" strike="noStrike">
                <a:solidFill>
                  <a:srgbClr val="414141"/>
                </a:solidFill>
                <a:latin typeface="Arial"/>
                <a:ea typeface="Arial"/>
              </a:rPr>
              <a:t>ConceptNet (WEB API JSON-LD)</a:t>
            </a:r>
            <a:r>
              <a:rPr b="0" lang="en-US" sz="1100" spc="-1" strike="noStrike">
                <a:solidFill>
                  <a:srgbClr val="414141"/>
                </a:solidFill>
                <a:latin typeface="Arial"/>
                <a:ea typeface="Arial"/>
              </a:rPr>
              <a:t> : Não usa Synsets; Relações feitas por comparações vetoriais; Rede vasta; Possível o download de toda a data.</a:t>
            </a:r>
            <a:endParaRPr b="0" lang="pt-PT" sz="1100" spc="-1" strike="noStrike">
              <a:latin typeface="Arial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</a:pPr>
            <a:endParaRPr b="0" lang="pt-PT" sz="1100" spc="-1" strike="noStrike">
              <a:latin typeface="Arial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</a:pPr>
            <a:r>
              <a:rPr b="1" lang="en-US" sz="1100" spc="-1" strike="noStrike">
                <a:solidFill>
                  <a:srgbClr val="414141"/>
                </a:solidFill>
                <a:latin typeface="Arial"/>
                <a:ea typeface="Arial"/>
              </a:rPr>
              <a:t>Ferramenta de Integração do Workflow:</a:t>
            </a:r>
            <a:endParaRPr b="0" lang="pt-PT" sz="1100" spc="-1" strike="noStrike">
              <a:latin typeface="Arial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</a:pPr>
            <a:r>
              <a:rPr b="0" lang="en-US" sz="1100" spc="-1" strike="noStrike">
                <a:solidFill>
                  <a:srgbClr val="414141"/>
                </a:solidFill>
                <a:latin typeface="Arial"/>
                <a:ea typeface="Arial"/>
              </a:rPr>
              <a:t>-Pentaho Data integration (PDI)</a:t>
            </a:r>
            <a:endParaRPr b="0" lang="pt-PT" sz="1100" spc="-1" strike="noStrike">
              <a:latin typeface="Arial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</a:pPr>
            <a:r>
              <a:rPr b="1" lang="en-US" sz="1100" spc="-1" strike="noStrike">
                <a:solidFill>
                  <a:srgbClr val="414141"/>
                </a:solidFill>
                <a:latin typeface="Arial"/>
                <a:ea typeface="Arial"/>
              </a:rPr>
              <a:t>Workflow:</a:t>
            </a:r>
            <a:endParaRPr b="0" lang="pt-PT" sz="1100" spc="-1" strike="noStrike">
              <a:latin typeface="Arial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</a:pPr>
            <a:r>
              <a:rPr b="0" lang="en-US" sz="1100" spc="-1" strike="noStrike">
                <a:solidFill>
                  <a:srgbClr val="414141"/>
                </a:solidFill>
                <a:latin typeface="Arial"/>
                <a:ea typeface="Arial"/>
              </a:rPr>
              <a:t>-Input Catálogo -&gt; processamento de texto não estruturado -&gt; associar numa rede semântica -&gt; output (por exemplo num CSV), baseado no input do catálogo, uma coluna com nomes e outras como sinónimos, ou seja, estruturar a rede semântica.</a:t>
            </a:r>
            <a:endParaRPr b="0" lang="pt-PT" sz="1100" spc="-1" strike="noStrike"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TextShape 1"/>
          <p:cNvSpPr txBox="1"/>
          <p:nvPr/>
        </p:nvSpPr>
        <p:spPr>
          <a:xfrm>
            <a:off x="264240" y="53280"/>
            <a:ext cx="7050600" cy="732240"/>
          </a:xfrm>
          <a:prstGeom prst="rect">
            <a:avLst/>
          </a:prstGeom>
          <a:noFill/>
          <a:ln w="0">
            <a:noFill/>
          </a:ln>
        </p:spPr>
        <p:txBody>
          <a:bodyPr tIns="0" bIns="0" anchor="ctr">
            <a:noAutofit/>
          </a:bodyPr>
          <a:p>
            <a:pPr>
              <a:lnSpc>
                <a:spcPct val="85000"/>
              </a:lnSpc>
            </a:pPr>
            <a:r>
              <a:rPr b="1" lang="en-US" sz="2400" spc="-1" strike="noStrike">
                <a:solidFill>
                  <a:srgbClr val="414141"/>
                </a:solidFill>
                <a:latin typeface="Arial"/>
              </a:rPr>
              <a:t>OpenNLP vs HuggingFace</a:t>
            </a:r>
            <a:endParaRPr b="0" lang="en-US" sz="2400" spc="-1" strike="noStrike">
              <a:solidFill>
                <a:srgbClr val="414141"/>
              </a:solidFill>
              <a:latin typeface="Arial"/>
            </a:endParaRPr>
          </a:p>
        </p:txBody>
      </p:sp>
      <p:sp>
        <p:nvSpPr>
          <p:cNvPr id="179" name="CustomShape 2"/>
          <p:cNvSpPr/>
          <p:nvPr/>
        </p:nvSpPr>
        <p:spPr>
          <a:xfrm>
            <a:off x="419040" y="888120"/>
            <a:ext cx="7989480" cy="1947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  <a:spcAft>
                <a:spcPts val="1199"/>
              </a:spcAft>
            </a:pPr>
            <a:r>
              <a:rPr b="0" lang="en-US" sz="1600" spc="-1" strike="noStrike">
                <a:solidFill>
                  <a:srgbClr val="414141"/>
                </a:solidFill>
                <a:latin typeface="Arial"/>
              </a:rPr>
              <a:t>-</a:t>
            </a:r>
            <a:r>
              <a:rPr b="1" lang="en-US" sz="1600" spc="-1" strike="noStrike">
                <a:solidFill>
                  <a:srgbClr val="414141"/>
                </a:solidFill>
                <a:latin typeface="Arial"/>
              </a:rPr>
              <a:t>OpenNLP </a:t>
            </a:r>
            <a:r>
              <a:rPr b="0" lang="en-US" sz="1600" spc="-1" strike="noStrike">
                <a:solidFill>
                  <a:srgbClr val="414141"/>
                </a:solidFill>
                <a:latin typeface="Arial"/>
              </a:rPr>
              <a:t>é uma biblioteca de Machine learning em Java, que permite grande ajustabilidade aos modelos pre-treinados, nas fases de POS tagging, tokenization, etc; enquanto a HuggingFace tem uma grande abstração e dificulta a personalização dos modelos.</a:t>
            </a:r>
            <a:endParaRPr b="0" lang="pt-PT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99"/>
              </a:spcAft>
            </a:pPr>
            <a:r>
              <a:rPr b="0" lang="en-US" sz="1600" spc="-1" strike="noStrike">
                <a:solidFill>
                  <a:srgbClr val="414141"/>
                </a:solidFill>
                <a:latin typeface="Arial"/>
              </a:rPr>
              <a:t>-</a:t>
            </a:r>
            <a:r>
              <a:rPr b="1" lang="en-US" sz="1600" spc="-1" strike="noStrike">
                <a:solidFill>
                  <a:srgbClr val="414141"/>
                </a:solidFill>
                <a:latin typeface="Arial"/>
              </a:rPr>
              <a:t>HuggingFace </a:t>
            </a:r>
            <a:r>
              <a:rPr b="0" lang="en-US" sz="1600" spc="-1" strike="noStrike">
                <a:solidFill>
                  <a:srgbClr val="414141"/>
                </a:solidFill>
                <a:latin typeface="Arial"/>
              </a:rPr>
              <a:t>é uma biblioteca em Python que permite usar modelos já feitos e muito rápidamente ter um output semelhante ao desejado,mas com pouco aprofundamento se usarmos apenas um modelo ou não fizermos alterações aos mesmos.</a:t>
            </a:r>
            <a:endParaRPr b="0" lang="pt-PT" sz="1600" spc="-1" strike="noStrike"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extShape 1"/>
          <p:cNvSpPr txBox="1"/>
          <p:nvPr/>
        </p:nvSpPr>
        <p:spPr>
          <a:xfrm>
            <a:off x="264240" y="885960"/>
            <a:ext cx="8583480" cy="334908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1199"/>
              </a:spcBef>
              <a:spcAft>
                <a:spcPts val="601"/>
              </a:spcAft>
              <a:tabLst>
                <a:tab algn="l" pos="0"/>
              </a:tabLst>
            </a:pPr>
            <a:r>
              <a:rPr b="0" lang="en-US" sz="1600" spc="-1" strike="noStrike">
                <a:solidFill>
                  <a:srgbClr val="414141"/>
                </a:solidFill>
                <a:latin typeface="Arial"/>
              </a:rPr>
              <a:t>-</a:t>
            </a:r>
            <a:r>
              <a:rPr b="1" lang="en-US" sz="1600" spc="-1" strike="noStrike">
                <a:solidFill>
                  <a:srgbClr val="414141"/>
                </a:solidFill>
                <a:latin typeface="Arial"/>
              </a:rPr>
              <a:t>WordNet </a:t>
            </a:r>
            <a:r>
              <a:rPr b="0" lang="en-US" sz="1600" spc="-1" strike="noStrike">
                <a:solidFill>
                  <a:srgbClr val="414141"/>
                </a:solidFill>
                <a:latin typeface="Arial"/>
              </a:rPr>
              <a:t>é tal como a </a:t>
            </a:r>
            <a:r>
              <a:rPr b="1" lang="en-US" sz="1600" spc="-1" strike="noStrike">
                <a:solidFill>
                  <a:srgbClr val="414141"/>
                </a:solidFill>
                <a:latin typeface="Arial"/>
              </a:rPr>
              <a:t>ConceptNet </a:t>
            </a:r>
            <a:r>
              <a:rPr b="0" lang="en-US" sz="1600" spc="-1" strike="noStrike">
                <a:solidFill>
                  <a:srgbClr val="414141"/>
                </a:solidFill>
                <a:latin typeface="Arial"/>
              </a:rPr>
              <a:t>uma rede semântica, representadas num Knowledge graph. A primeira é possível usar uma API em Java e na segunda uma WEB API em JSON-LD, que é basicamente JSON com algumas funcionalidades extra.</a:t>
            </a:r>
            <a:endParaRPr b="0" lang="en-US" sz="1600" spc="-1" strike="noStrike">
              <a:solidFill>
                <a:srgbClr val="414141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  <a:spcAft>
                <a:spcPts val="601"/>
              </a:spcAft>
              <a:tabLst>
                <a:tab algn="l" pos="0"/>
              </a:tabLst>
            </a:pPr>
            <a:r>
              <a:rPr b="0" lang="en-US" sz="1600" spc="-1" strike="noStrike">
                <a:solidFill>
                  <a:srgbClr val="414141"/>
                </a:solidFill>
                <a:latin typeface="Arial"/>
              </a:rPr>
              <a:t>-A </a:t>
            </a:r>
            <a:r>
              <a:rPr b="1" lang="en-US" sz="1600" spc="-1" strike="noStrike">
                <a:solidFill>
                  <a:srgbClr val="414141"/>
                </a:solidFill>
                <a:latin typeface="Arial"/>
              </a:rPr>
              <a:t>WordNet </a:t>
            </a:r>
            <a:r>
              <a:rPr b="0" lang="en-US" sz="1600" spc="-1" strike="noStrike">
                <a:solidFill>
                  <a:srgbClr val="414141"/>
                </a:solidFill>
                <a:latin typeface="Arial"/>
              </a:rPr>
              <a:t>funciona na base de synsets (relações de sinónimos) e trabalha muito bem estas relações. A </a:t>
            </a:r>
            <a:r>
              <a:rPr b="1" lang="en-US" sz="1600" spc="-1" strike="noStrike">
                <a:solidFill>
                  <a:srgbClr val="414141"/>
                </a:solidFill>
                <a:latin typeface="Arial"/>
              </a:rPr>
              <a:t>ConceptNet </a:t>
            </a:r>
            <a:r>
              <a:rPr b="0" lang="en-US" sz="1600" spc="-1" strike="noStrike">
                <a:solidFill>
                  <a:srgbClr val="414141"/>
                </a:solidFill>
                <a:latin typeface="Arial"/>
              </a:rPr>
              <a:t>faz as suas relações com uma comparação de vetores num espaço vetorial (semelhança de cossenos), produz relações baseadas em </a:t>
            </a:r>
            <a:r>
              <a:rPr b="1" lang="en-US" sz="1600" spc="-1" strike="noStrike">
                <a:solidFill>
                  <a:srgbClr val="414141"/>
                </a:solidFill>
                <a:latin typeface="Arial"/>
              </a:rPr>
              <a:t>OMCS </a:t>
            </a:r>
            <a:r>
              <a:rPr b="0" lang="en-US" sz="1600" spc="-1" strike="noStrike">
                <a:solidFill>
                  <a:srgbClr val="414141"/>
                </a:solidFill>
                <a:latin typeface="Arial"/>
              </a:rPr>
              <a:t>(Open Mind Common scense) e graças a esta consegue-se fazer um grafo relacional muito maior que a </a:t>
            </a:r>
            <a:r>
              <a:rPr b="1" lang="en-US" sz="1600" spc="-1" strike="noStrike">
                <a:solidFill>
                  <a:srgbClr val="414141"/>
                </a:solidFill>
                <a:latin typeface="Arial"/>
              </a:rPr>
              <a:t>WordNet</a:t>
            </a:r>
            <a:r>
              <a:rPr b="0" lang="en-US" sz="1600" spc="-1" strike="noStrike">
                <a:solidFill>
                  <a:srgbClr val="414141"/>
                </a:solidFill>
                <a:latin typeface="Arial"/>
              </a:rPr>
              <a:t>, mas um pouco menos preciso nas relações como sinónimos, dado que esta faz relações de semelhança e não na base de synsets.</a:t>
            </a:r>
            <a:endParaRPr b="0" lang="en-US" sz="1600" spc="-1" strike="noStrike">
              <a:solidFill>
                <a:srgbClr val="414141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  <a:spcAft>
                <a:spcPts val="601"/>
              </a:spcAft>
              <a:tabLst>
                <a:tab algn="l" pos="0"/>
              </a:tabLst>
            </a:pPr>
            <a:br/>
            <a:endParaRPr b="0" lang="en-US" sz="1600" spc="-1" strike="noStrike">
              <a:solidFill>
                <a:srgbClr val="414141"/>
              </a:solidFill>
              <a:latin typeface="Arial"/>
            </a:endParaRPr>
          </a:p>
        </p:txBody>
      </p:sp>
      <p:sp>
        <p:nvSpPr>
          <p:cNvPr id="181" name="TextShape 2"/>
          <p:cNvSpPr txBox="1"/>
          <p:nvPr/>
        </p:nvSpPr>
        <p:spPr>
          <a:xfrm>
            <a:off x="264240" y="53280"/>
            <a:ext cx="7050600" cy="478800"/>
          </a:xfrm>
          <a:prstGeom prst="rect">
            <a:avLst/>
          </a:prstGeom>
          <a:noFill/>
          <a:ln w="0">
            <a:noFill/>
          </a:ln>
        </p:spPr>
        <p:txBody>
          <a:bodyPr tIns="0" bIns="0" anchor="ctr">
            <a:noAutofit/>
          </a:bodyPr>
          <a:p>
            <a:pPr>
              <a:lnSpc>
                <a:spcPct val="85000"/>
              </a:lnSpc>
            </a:pPr>
            <a:r>
              <a:rPr b="1" lang="en-US" sz="2400" spc="-1" strike="noStrike">
                <a:solidFill>
                  <a:srgbClr val="414141"/>
                </a:solidFill>
                <a:latin typeface="Arial"/>
              </a:rPr>
              <a:t>WordNet vs ConceptNet</a:t>
            </a:r>
            <a:endParaRPr b="0" lang="en-US" sz="2400" spc="-1" strike="noStrike">
              <a:solidFill>
                <a:srgbClr val="414141"/>
              </a:solidFill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TextShape 1"/>
          <p:cNvSpPr txBox="1"/>
          <p:nvPr/>
        </p:nvSpPr>
        <p:spPr>
          <a:xfrm>
            <a:off x="681480" y="725760"/>
            <a:ext cx="5148000" cy="2071080"/>
          </a:xfrm>
          <a:prstGeom prst="rect">
            <a:avLst/>
          </a:prstGeom>
          <a:noFill/>
          <a:ln w="0">
            <a:noFill/>
          </a:ln>
        </p:spPr>
        <p:txBody>
          <a:bodyPr tIns="0" bIns="0">
            <a:noAutofit/>
          </a:bodyPr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ffffff"/>
                </a:solidFill>
                <a:latin typeface="Arial"/>
              </a:rPr>
              <a:t>Realizado por: Diogo Pais Solipa</a:t>
            </a:r>
            <a:br/>
            <a:r>
              <a:rPr b="1" lang="en-US" sz="1600" spc="-1" strike="noStrike">
                <a:solidFill>
                  <a:srgbClr val="ffffff"/>
                </a:solidFill>
                <a:latin typeface="Arial"/>
              </a:rPr>
              <a:t>Oritentador: Miguel Reis Silva</a:t>
            </a:r>
            <a:br/>
            <a:r>
              <a:rPr b="1" lang="en-US" sz="1600" spc="-1" strike="noStrike">
                <a:solidFill>
                  <a:srgbClr val="ffffff"/>
                </a:solidFill>
                <a:latin typeface="Arial"/>
              </a:rPr>
              <a:t>Professor: Luis Rato</a:t>
            </a:r>
            <a:endParaRPr b="0" lang="en-US" sz="1600" spc="-1" strike="noStrike">
              <a:solidFill>
                <a:srgbClr val="414141"/>
              </a:solidFill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d8d9d8"/>
      </a:lt2>
      <a:accent1>
        <a:srgbClr val="650000"/>
      </a:accent1>
      <a:accent2>
        <a:srgbClr val="cc0000"/>
      </a:accent2>
      <a:accent3>
        <a:srgbClr val="051c2c"/>
      </a:accent3>
      <a:accent4>
        <a:srgbClr val="6fcace"/>
      </a:accent4>
      <a:accent5>
        <a:srgbClr val="fa6800"/>
      </a:accent5>
      <a:accent6>
        <a:srgbClr val="fec22b"/>
      </a:accent6>
      <a:hlink>
        <a:srgbClr val="cc0000"/>
      </a:hlink>
      <a:folHlink>
        <a:srgbClr val="52525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d8d9d8"/>
      </a:lt2>
      <a:accent1>
        <a:srgbClr val="650000"/>
      </a:accent1>
      <a:accent2>
        <a:srgbClr val="cc0000"/>
      </a:accent2>
      <a:accent3>
        <a:srgbClr val="051c2c"/>
      </a:accent3>
      <a:accent4>
        <a:srgbClr val="6fcace"/>
      </a:accent4>
      <a:accent5>
        <a:srgbClr val="fa6800"/>
      </a:accent5>
      <a:accent6>
        <a:srgbClr val="fec22b"/>
      </a:accent6>
      <a:hlink>
        <a:srgbClr val="cc0000"/>
      </a:hlink>
      <a:folHlink>
        <a:srgbClr val="52525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?>
<Relationships xmlns="http://schemas.openxmlformats.org/package/2006/relationships"><Relationship Id="rId1" Type="http://schemas.openxmlformats.org/officeDocument/2006/relationships/customXmlProps" Target="itemProps1.xml"/>
</Relationships>
</file>

<file path=customXml/_rels/item2.xml.rels><?xml version="1.0" encoding="UTF-8"?>
<Relationships xmlns="http://schemas.openxmlformats.org/package/2006/relationships"><Relationship Id="rId1" Type="http://schemas.openxmlformats.org/officeDocument/2006/relationships/customXmlProps" Target="itemProps2.xml"/>
</Relationships>
</file>

<file path=customXml/_rels/item3.xml.rels><?xml version="1.0" encoding="UTF-8"?>
<Relationships xmlns="http://schemas.openxmlformats.org/package/2006/relationships"><Relationship Id="rId1" Type="http://schemas.openxmlformats.org/officeDocument/2006/relationships/customXmlProps" Target="itemProps3.xml"/>
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77D15485E5D3E41A88C55CC27D04A5B" ma:contentTypeVersion="12" ma:contentTypeDescription="Create a new document." ma:contentTypeScope="" ma:versionID="75360a422805845358e2c3409b5c24ad">
  <xsd:schema xmlns:xsd="http://www.w3.org/2001/XMLSchema" xmlns:xs="http://www.w3.org/2001/XMLSchema" xmlns:p="http://schemas.microsoft.com/office/2006/metadata/properties" xmlns:ns3="766bf74c-842e-44aa-be98-970f17569470" xmlns:ns4="58bafdb6-d9c3-4a08-b4da-c535fd3fa7e2" targetNamespace="http://schemas.microsoft.com/office/2006/metadata/properties" ma:root="true" ma:fieldsID="c7017eeed53a883a5eb6d081cdf419d3" ns3:_="" ns4:_="">
    <xsd:import namespace="766bf74c-842e-44aa-be98-970f17569470"/>
    <xsd:import namespace="58bafdb6-d9c3-4a08-b4da-c535fd3fa7e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66bf74c-842e-44aa-be98-970f1756947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8bafdb6-d9c3-4a08-b4da-c535fd3fa7e2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58bafdb6-d9c3-4a08-b4da-c535fd3fa7e2">
      <UserInfo>
        <DisplayName>Pedro Teixeira</DisplayName>
        <AccountId>81</AccountId>
        <AccountType/>
      </UserInfo>
      <UserInfo>
        <DisplayName>Andrew Todd</DisplayName>
        <AccountId>187</AccountId>
        <AccountType/>
      </UserInfo>
      <UserInfo>
        <DisplayName>Marco Vala</DisplayName>
        <AccountId>83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813D62F8-C9BE-44DE-AAC4-3E50D27A7DB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C92852A-8473-4E56-9373-E17DA87D70E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66bf74c-842e-44aa-be98-970f17569470"/>
    <ds:schemaRef ds:uri="58bafdb6-d9c3-4a08-b4da-c535fd3fa7e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773AF96-894D-4F47-9D71-B5D040257BBF}">
  <ds:schemaRefs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766bf74c-842e-44aa-be98-970f17569470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58bafdb6-d9c3-4a08-b4da-c535fd3fa7e2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3305</TotalTime>
  <Application>LibreOffice/7.0.2.2$Linux_X86_64 LibreOffice_project/00$Build-2</Application>
  <Words>199</Words>
  <Paragraphs>38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2020-01-18T02:14:45Z</dcterms:created>
  <dc:creator>Christine Hong</dc:creator>
  <dc:description/>
  <dc:language>pt-PT</dc:language>
  <cp:lastModifiedBy/>
  <dcterms:modified xsi:type="dcterms:W3CDTF">2021-03-28T18:30:57Z</dcterms:modified>
  <cp:revision>488</cp:revision>
  <dc:subject/>
  <dc:title>Presentation Title  44pt Arial Bold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ntentTypeId">
    <vt:lpwstr>0x010100677D15485E5D3E41A88C55CC27D04A5B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2</vt:i4>
  </property>
  <property fmtid="{D5CDD505-2E9C-101B-9397-08002B2CF9AE}" pid="9" name="PresentationFormat">
    <vt:lpwstr>On-screen Show (16:9)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5</vt:i4>
  </property>
</Properties>
</file>