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1" r:id="rId4"/>
    <p:sldId id="259" r:id="rId5"/>
    <p:sldId id="275" r:id="rId6"/>
    <p:sldId id="278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285A36-97DD-489C-8FEB-A48E3DF1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99" y="2883159"/>
            <a:ext cx="6242058" cy="1175658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pt-BR" sz="4400" dirty="0">
                <a:solidFill>
                  <a:schemeClr val="tx1"/>
                </a:solidFill>
                <a:latin typeface="Lucida Bright" panose="02040602050505020304" pitchFamily="18" charset="0"/>
              </a:rPr>
              <a:t>Loja de Brinquedos</a:t>
            </a:r>
            <a:endParaRPr lang="pt-BR" sz="4400" b="0" i="1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175BD3-EB75-465A-BFC5-E5A1B95FE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5" y="1282768"/>
            <a:ext cx="3364746" cy="4376440"/>
          </a:xfrm>
          <a:effectLst/>
        </p:spPr>
        <p:txBody>
          <a:bodyPr anchor="ctr">
            <a:normAutofit/>
          </a:bodyPr>
          <a:lstStyle/>
          <a:p>
            <a:pPr marL="342900" indent="-342900">
              <a:buSzPct val="111000"/>
              <a:buFont typeface="Arial" panose="020B0604020202020204" pitchFamily="34" charset="0"/>
              <a:buChar char="O"/>
            </a:pPr>
            <a:r>
              <a:rPr lang="pt-BR" sz="2400" dirty="0">
                <a:latin typeface="Lucida Bright" panose="02040602050505020304" pitchFamily="18" charset="0"/>
              </a:rPr>
              <a:t>Arthur Sakemi</a:t>
            </a:r>
          </a:p>
          <a:p>
            <a:pPr marL="342900" indent="-342900">
              <a:buSzPct val="111000"/>
              <a:buFont typeface="Arial" panose="020B0604020202020204" pitchFamily="34" charset="0"/>
              <a:buChar char="O"/>
            </a:pPr>
            <a:r>
              <a:rPr lang="pt-BR" sz="2400" dirty="0">
                <a:latin typeface="Lucida Bright" panose="02040602050505020304" pitchFamily="18" charset="0"/>
              </a:rPr>
              <a:t>Diogo Souza</a:t>
            </a:r>
          </a:p>
          <a:p>
            <a:pPr marL="342900" indent="-342900">
              <a:buSzPct val="111000"/>
              <a:buFont typeface="Arial" panose="020B0604020202020204" pitchFamily="34" charset="0"/>
              <a:buChar char="O"/>
            </a:pPr>
            <a:r>
              <a:rPr lang="pt-BR" sz="2400" dirty="0">
                <a:latin typeface="Lucida Bright" panose="02040602050505020304" pitchFamily="18" charset="0"/>
              </a:rPr>
              <a:t>Marcelo Arthur</a:t>
            </a:r>
          </a:p>
          <a:p>
            <a:pPr marL="342900" indent="-342900">
              <a:buSzPct val="111000"/>
              <a:buFont typeface="Arial" panose="020B0604020202020204" pitchFamily="34" charset="0"/>
              <a:buChar char="O"/>
            </a:pPr>
            <a:r>
              <a:rPr lang="pt-BR" sz="2400" dirty="0">
                <a:latin typeface="Lucida Bright" panose="02040602050505020304" pitchFamily="18" charset="0"/>
              </a:rPr>
              <a:t>Pedro Araújo</a:t>
            </a:r>
          </a:p>
          <a:p>
            <a:pPr marL="342900" indent="-342900">
              <a:buSzPct val="111000"/>
              <a:buFont typeface="Arial" panose="020B0604020202020204" pitchFamily="34" charset="0"/>
              <a:buChar char="O"/>
            </a:pPr>
            <a:r>
              <a:rPr lang="pt-BR" sz="2400" dirty="0">
                <a:latin typeface="Lucida Bright" panose="02040602050505020304" pitchFamily="18" charset="0"/>
              </a:rPr>
              <a:t>Roger Reis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81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3EB3B-8188-4C70-B26D-6F32CF85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pt-BR" dirty="0"/>
              <a:t>Descrição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4807E-DA65-4CC6-BD85-4D7A24BE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26" y="2477100"/>
            <a:ext cx="10721174" cy="3632200"/>
          </a:xfrm>
        </p:spPr>
        <p:txBody>
          <a:bodyPr>
            <a:normAutofit/>
          </a:bodyPr>
          <a:lstStyle/>
          <a:p>
            <a:r>
              <a:rPr lang="pt-BR" sz="1600" dirty="0">
                <a:latin typeface="Lucida Bright" panose="02040602050505020304" pitchFamily="18" charset="0"/>
              </a:rPr>
              <a:t>Sistema de operações básicas de uma Loja de Brinquedos</a:t>
            </a:r>
          </a:p>
          <a:p>
            <a:endParaRPr lang="pt-BR" sz="1600" dirty="0">
              <a:latin typeface="Lucida Bright" panose="02040602050505020304" pitchFamily="18" charset="0"/>
            </a:endParaRPr>
          </a:p>
          <a:p>
            <a:r>
              <a:rPr lang="pt-BR" sz="1600" dirty="0">
                <a:latin typeface="Lucida Bright" panose="02040602050505020304" pitchFamily="18" charset="0"/>
              </a:rPr>
              <a:t>Sistema unificado com funções de:</a:t>
            </a:r>
          </a:p>
          <a:p>
            <a:pPr lvl="1"/>
            <a:r>
              <a:rPr lang="pt-BR" sz="1400" dirty="0">
                <a:latin typeface="Lucida Bright" panose="02040602050505020304" pitchFamily="18" charset="0"/>
              </a:rPr>
              <a:t>cadastro, alteração, e exclusão de produtos e clientes</a:t>
            </a:r>
          </a:p>
          <a:p>
            <a:pPr lvl="1"/>
            <a:r>
              <a:rPr lang="pt-BR" sz="1400" dirty="0">
                <a:latin typeface="Lucida Bright" panose="02040602050505020304" pitchFamily="18" charset="0"/>
              </a:rPr>
              <a:t>Venda</a:t>
            </a:r>
          </a:p>
          <a:p>
            <a:pPr lvl="1"/>
            <a:r>
              <a:rPr lang="pt-BR" sz="1400" dirty="0">
                <a:latin typeface="Lucida Bright" panose="02040602050505020304" pitchFamily="18" charset="0"/>
              </a:rPr>
              <a:t>Controle de estoque</a:t>
            </a:r>
          </a:p>
          <a:p>
            <a:pPr lvl="1"/>
            <a:r>
              <a:rPr lang="pt-BR" sz="1400" dirty="0">
                <a:latin typeface="Lucida Bright" panose="02040602050505020304" pitchFamily="18" charset="0"/>
              </a:rPr>
              <a:t>Geração de relatório sintético e analítico</a:t>
            </a:r>
            <a:endParaRPr lang="pt-BR" sz="16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3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912C5054-3D59-48B8-9021-89C774B7431C}"/>
              </a:ext>
            </a:extLst>
          </p:cNvPr>
          <p:cNvSpPr txBox="1">
            <a:spLocks/>
          </p:cNvSpPr>
          <p:nvPr/>
        </p:nvSpPr>
        <p:spPr>
          <a:xfrm>
            <a:off x="3012319" y="167954"/>
            <a:ext cx="6167362" cy="133268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 dirty="0">
                <a:solidFill>
                  <a:srgbClr val="FFFFFF"/>
                </a:solidFill>
                <a:latin typeface="Lucida Bright" panose="02040602050505020304" pitchFamily="18" charset="0"/>
              </a:rPr>
              <a:t>Requisitos</a:t>
            </a:r>
          </a:p>
          <a:p>
            <a:pPr algn="ctr"/>
            <a:r>
              <a:rPr lang="pt-BR" sz="3200" dirty="0">
                <a:solidFill>
                  <a:srgbClr val="FFFFFF"/>
                </a:solidFill>
                <a:latin typeface="Lucida Bright" panose="02040602050505020304" pitchFamily="18" charset="0"/>
              </a:rPr>
              <a:t>Funcionais e Não-Funcionais</a:t>
            </a:r>
          </a:p>
        </p:txBody>
      </p:sp>
      <p:pic>
        <p:nvPicPr>
          <p:cNvPr id="20" name="Imagem 1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C54DA46-6C2E-4255-8E29-78C797D8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67" y="2280355"/>
            <a:ext cx="5244234" cy="3956917"/>
          </a:xfrm>
          <a:prstGeom prst="rect">
            <a:avLst/>
          </a:prstGeom>
        </p:spPr>
      </p:pic>
      <p:pic>
        <p:nvPicPr>
          <p:cNvPr id="36" name="Imagem 3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F0C3BE1-389C-4F2B-886B-F9BE7FB7F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"/>
          <a:stretch/>
        </p:blipFill>
        <p:spPr>
          <a:xfrm>
            <a:off x="6095999" y="2280354"/>
            <a:ext cx="5213895" cy="395691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BE8C110-9ACD-40B8-9BC5-D7379E3CA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"/>
          <a:stretch/>
        </p:blipFill>
        <p:spPr>
          <a:xfrm>
            <a:off x="6093945" y="2566691"/>
            <a:ext cx="5213895" cy="37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3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ED6EB743-793C-4CB4-A1BF-8F1792729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07" y="186266"/>
            <a:ext cx="6118365" cy="648546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8D6FF0E-F4AA-4491-8A56-3C39CC18DF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7022" y="2568928"/>
            <a:ext cx="4687888" cy="1412875"/>
          </a:xfrm>
        </p:spPr>
        <p:txBody>
          <a:bodyPr/>
          <a:lstStyle/>
          <a:p>
            <a:pPr algn="ctr"/>
            <a:r>
              <a:rPr lang="pt-BR" dirty="0">
                <a:latin typeface="Lucida Bright" panose="02040602050505020304" pitchFamily="18" charset="0"/>
              </a:rPr>
              <a:t>Diagrama de</a:t>
            </a:r>
            <a:br>
              <a:rPr lang="pt-BR" dirty="0">
                <a:latin typeface="Lucida Bright" panose="02040602050505020304" pitchFamily="18" charset="0"/>
              </a:rPr>
            </a:br>
            <a:r>
              <a:rPr lang="pt-BR" dirty="0">
                <a:latin typeface="Lucida Bright" panose="02040602050505020304" pitchFamily="18" charset="0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225728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D961C4B-9858-4C28-B27B-1251ACE9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Protótipos :</a:t>
            </a:r>
          </a:p>
        </p:txBody>
      </p:sp>
      <p:pic>
        <p:nvPicPr>
          <p:cNvPr id="8" name="Imagem 7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82539B6F-ABE8-422F-9990-32815D0C0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52" y="2181712"/>
            <a:ext cx="4352925" cy="4229100"/>
          </a:xfrm>
          <a:prstGeom prst="rect">
            <a:avLst/>
          </a:prstGeom>
        </p:spPr>
      </p:pic>
      <p:pic>
        <p:nvPicPr>
          <p:cNvPr id="10" name="Imagem 9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777109BC-31C8-4577-B84D-03317961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425" y="2381737"/>
            <a:ext cx="43243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0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D961C4B-9858-4C28-B27B-1251ACE9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Protótipos :</a:t>
            </a:r>
          </a:p>
        </p:txBody>
      </p:sp>
      <p:pic>
        <p:nvPicPr>
          <p:cNvPr id="3" name="Imagem 2" descr="Tela de celular com fundo preto&#10;&#10;Descrição gerada automaticamente">
            <a:extLst>
              <a:ext uri="{FF2B5EF4-FFF2-40B4-BE49-F238E27FC236}">
                <a16:creationId xmlns:a16="http://schemas.microsoft.com/office/drawing/2014/main" id="{C60F373A-CF61-4711-8A9B-ECBCAC14A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51" y="2438400"/>
            <a:ext cx="5529730" cy="3972412"/>
          </a:xfrm>
          <a:prstGeom prst="rect">
            <a:avLst/>
          </a:prstGeom>
        </p:spPr>
      </p:pic>
      <p:pic>
        <p:nvPicPr>
          <p:cNvPr id="5" name="Imagem 4" descr="Tela de celular&#10;&#10;Descrição gerada automaticamente">
            <a:extLst>
              <a:ext uri="{FF2B5EF4-FFF2-40B4-BE49-F238E27FC236}">
                <a16:creationId xmlns:a16="http://schemas.microsoft.com/office/drawing/2014/main" id="{41A58DC3-7CFA-4F9F-8D07-017E92281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220" y="2438400"/>
            <a:ext cx="5536288" cy="397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3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D961C4B-9858-4C28-B27B-1251ACE9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Protótipos :</a:t>
            </a:r>
          </a:p>
        </p:txBody>
      </p:sp>
      <p:pic>
        <p:nvPicPr>
          <p:cNvPr id="3" name="Imagem 2" descr="Tela de celular&#10;&#10;Descrição gerada automaticamente">
            <a:extLst>
              <a:ext uri="{FF2B5EF4-FFF2-40B4-BE49-F238E27FC236}">
                <a16:creationId xmlns:a16="http://schemas.microsoft.com/office/drawing/2014/main" id="{045E17AC-A17A-48DA-8A63-E61400EAF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89" y="2414490"/>
            <a:ext cx="5732396" cy="4136691"/>
          </a:xfrm>
          <a:prstGeom prst="rect">
            <a:avLst/>
          </a:prstGeom>
        </p:spPr>
      </p:pic>
      <p:pic>
        <p:nvPicPr>
          <p:cNvPr id="5" name="Imagem 4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EDF889F0-3751-400B-A303-12A1CA8F5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5" y="2083237"/>
            <a:ext cx="5109456" cy="446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1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D961C4B-9858-4C28-B27B-1251ACE9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Protótipos :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3353C41-C833-44AF-B67F-289F5464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36" y="2161470"/>
            <a:ext cx="43529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12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65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Lucida Bright</vt:lpstr>
      <vt:lpstr>Wingdings 2</vt:lpstr>
      <vt:lpstr>Citável</vt:lpstr>
      <vt:lpstr>Loja de Brinquedos</vt:lpstr>
      <vt:lpstr>Descrição do Sistema</vt:lpstr>
      <vt:lpstr>Apresentação do PowerPoint</vt:lpstr>
      <vt:lpstr>Diagrama de Casos de Uso</vt:lpstr>
      <vt:lpstr>Protótipos :</vt:lpstr>
      <vt:lpstr>Protótipos :</vt:lpstr>
      <vt:lpstr>Protótipos :</vt:lpstr>
      <vt:lpstr>Protótipos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Loja de Brinquedos</dc:title>
  <dc:creator>Arthur Sakemi</dc:creator>
  <cp:lastModifiedBy>Arthur Sakemi</cp:lastModifiedBy>
  <cp:revision>2</cp:revision>
  <dcterms:created xsi:type="dcterms:W3CDTF">2019-10-07T20:49:07Z</dcterms:created>
  <dcterms:modified xsi:type="dcterms:W3CDTF">2019-10-07T21:05:59Z</dcterms:modified>
</cp:coreProperties>
</file>