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2.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5.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6.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4" r:id="rId2"/>
    <p:sldId id="281" r:id="rId3"/>
    <p:sldId id="273" r:id="rId4"/>
    <p:sldId id="267" r:id="rId5"/>
    <p:sldId id="269" r:id="rId6"/>
    <p:sldId id="282" r:id="rId7"/>
    <p:sldId id="263" r:id="rId8"/>
    <p:sldId id="264" r:id="rId9"/>
    <p:sldId id="283" r:id="rId10"/>
    <p:sldId id="285" r:id="rId11"/>
    <p:sldId id="28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73318" autoAdjust="0"/>
  </p:normalViewPr>
  <p:slideViewPr>
    <p:cSldViewPr snapToGrid="0">
      <p:cViewPr varScale="1">
        <p:scale>
          <a:sx n="81" d="100"/>
          <a:sy n="81" d="100"/>
        </p:scale>
        <p:origin x="1638"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4A98EB-6ADD-4D71-B2D7-56CE150BD037}" type="datetimeFigureOut">
              <a:rPr lang="fr-CH" smtClean="0"/>
              <a:t>09.04.2019</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2C919-7850-480D-A6D3-22459E415D49}" type="slidenum">
              <a:rPr lang="fr-CH" smtClean="0"/>
              <a:t>‹N°›</a:t>
            </a:fld>
            <a:endParaRPr lang="fr-CH"/>
          </a:p>
        </p:txBody>
      </p:sp>
    </p:spTree>
    <p:extLst>
      <p:ext uri="{BB962C8B-B14F-4D97-AF65-F5344CB8AC3E}">
        <p14:creationId xmlns:p14="http://schemas.microsoft.com/office/powerpoint/2010/main" val="408990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9E42C919-7850-480D-A6D3-22459E415D49}" type="slidenum">
              <a:rPr lang="fr-CH" smtClean="0"/>
              <a:t>1</a:t>
            </a:fld>
            <a:endParaRPr lang="fr-CH"/>
          </a:p>
        </p:txBody>
      </p:sp>
    </p:spTree>
    <p:extLst>
      <p:ext uri="{BB962C8B-B14F-4D97-AF65-F5344CB8AC3E}">
        <p14:creationId xmlns:p14="http://schemas.microsoft.com/office/powerpoint/2010/main" val="17953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87363" y="357188"/>
            <a:ext cx="4513262" cy="2538412"/>
          </a:xfrm>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pPr defTabSz="914377"/>
            <a:fld id="{28182E2C-AC48-45A1-A539-1D63FC6BDE45}" type="slidenum">
              <a:rPr lang="fr-CH" smtClean="0"/>
              <a:pPr defTabSz="914377"/>
              <a:t>2</a:t>
            </a:fld>
            <a:endParaRPr lang="fr-CH" dirty="0"/>
          </a:p>
        </p:txBody>
      </p:sp>
    </p:spTree>
    <p:extLst>
      <p:ext uri="{BB962C8B-B14F-4D97-AF65-F5344CB8AC3E}">
        <p14:creationId xmlns:p14="http://schemas.microsoft.com/office/powerpoint/2010/main" val="835667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44500" y="357188"/>
            <a:ext cx="4511675" cy="2538412"/>
          </a:xfrm>
        </p:spPr>
      </p:sp>
      <p:sp>
        <p:nvSpPr>
          <p:cNvPr id="3" name="Notizenplatzhalter 2"/>
          <p:cNvSpPr>
            <a:spLocks noGrp="1"/>
          </p:cNvSpPr>
          <p:nvPr>
            <p:ph type="body" idx="1"/>
          </p:nvPr>
        </p:nvSpPr>
        <p:spPr/>
        <p:txBody>
          <a:bodyPr/>
          <a:lstStyle/>
          <a:p>
            <a:r>
              <a:rPr lang="fr-CH" sz="1200" kern="1200" dirty="0" smtClean="0">
                <a:solidFill>
                  <a:schemeClr val="tx1"/>
                </a:solidFill>
                <a:effectLst/>
                <a:latin typeface="+mn-lt"/>
                <a:ea typeface="+mn-ea"/>
                <a:cs typeface="+mn-cs"/>
              </a:rPr>
              <a:t>Ce projet est parti de deux objectifs, utiliser les threads et les sockets.</a:t>
            </a:r>
          </a:p>
          <a:p>
            <a:r>
              <a:rPr lang="fr-CH" sz="1200" kern="1200" dirty="0" smtClean="0">
                <a:solidFill>
                  <a:schemeClr val="tx1"/>
                </a:solidFill>
                <a:effectLst/>
                <a:latin typeface="+mn-lt"/>
                <a:ea typeface="+mn-ea"/>
                <a:cs typeface="+mn-cs"/>
              </a:rPr>
              <a:t>Le but de ce projet était de faire en premier lieu un morpion en local, puis mettre en place une fonctionnalité multijoueur sur la même machine et sur une autre version faire en sorte que nous puissions le faire jouer sur le réseau.</a:t>
            </a:r>
          </a:p>
          <a:p>
            <a:r>
              <a:rPr lang="fr-CH" sz="1200" kern="1200" dirty="0" smtClean="0">
                <a:solidFill>
                  <a:schemeClr val="tx1"/>
                </a:solidFill>
                <a:effectLst/>
                <a:latin typeface="+mn-lt"/>
                <a:ea typeface="+mn-ea"/>
                <a:cs typeface="+mn-cs"/>
              </a:rPr>
              <a:t>En plus de cela, à la fin de chaque partie, le score des joueurs est sauvegardé en local, dans une base de données avec la possibilité de les voir.</a:t>
            </a:r>
          </a:p>
          <a:p>
            <a:endParaRPr lang="fr-CH" dirty="0"/>
          </a:p>
        </p:txBody>
      </p:sp>
      <p:sp>
        <p:nvSpPr>
          <p:cNvPr id="4" name="Foliennummernplatzhalter 3"/>
          <p:cNvSpPr>
            <a:spLocks noGrp="1"/>
          </p:cNvSpPr>
          <p:nvPr>
            <p:ph type="sldNum" sz="quarter" idx="10"/>
          </p:nvPr>
        </p:nvSpPr>
        <p:spPr/>
        <p:txBody>
          <a:bodyPr/>
          <a:lstStyle/>
          <a:p>
            <a:fld id="{2217BAA4-B5B9-4EE6-BF04-2BF699039A35}" type="slidenum">
              <a:rPr lang="fr-CH" smtClean="0"/>
              <a:pPr/>
              <a:t>3</a:t>
            </a:fld>
            <a:endParaRPr lang="fr-CH" dirty="0"/>
          </a:p>
        </p:txBody>
      </p:sp>
    </p:spTree>
    <p:extLst>
      <p:ext uri="{BB962C8B-B14F-4D97-AF65-F5344CB8AC3E}">
        <p14:creationId xmlns:p14="http://schemas.microsoft.com/office/powerpoint/2010/main" val="129251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87363" y="357188"/>
            <a:ext cx="4513262" cy="2538412"/>
          </a:xfrm>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pPr defTabSz="914377"/>
            <a:fld id="{28182E2C-AC48-45A1-A539-1D63FC6BDE45}" type="slidenum">
              <a:rPr lang="fr-CH" smtClean="0"/>
              <a:pPr defTabSz="914377"/>
              <a:t>4</a:t>
            </a:fld>
            <a:endParaRPr lang="fr-CH" dirty="0"/>
          </a:p>
        </p:txBody>
      </p:sp>
    </p:spTree>
    <p:extLst>
      <p:ext uri="{BB962C8B-B14F-4D97-AF65-F5344CB8AC3E}">
        <p14:creationId xmlns:p14="http://schemas.microsoft.com/office/powerpoint/2010/main" val="1558506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87363" y="357188"/>
            <a:ext cx="4513262" cy="2538412"/>
          </a:xfrm>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pPr defTabSz="914377"/>
            <a:fld id="{28182E2C-AC48-45A1-A539-1D63FC6BDE45}" type="slidenum">
              <a:rPr lang="fr-CH" smtClean="0"/>
              <a:pPr defTabSz="914377"/>
              <a:t>5</a:t>
            </a:fld>
            <a:endParaRPr lang="fr-CH" dirty="0"/>
          </a:p>
        </p:txBody>
      </p:sp>
    </p:spTree>
    <p:extLst>
      <p:ext uri="{BB962C8B-B14F-4D97-AF65-F5344CB8AC3E}">
        <p14:creationId xmlns:p14="http://schemas.microsoft.com/office/powerpoint/2010/main" val="163931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87363" y="357188"/>
            <a:ext cx="4513262" cy="2538412"/>
          </a:xfrm>
        </p:spPr>
      </p:sp>
      <p:sp>
        <p:nvSpPr>
          <p:cNvPr id="3" name="Notizenplatzhalter 2"/>
          <p:cNvSpPr>
            <a:spLocks noGrp="1"/>
          </p:cNvSpPr>
          <p:nvPr>
            <p:ph type="body" idx="1"/>
          </p:nvPr>
        </p:nvSpPr>
        <p:spPr/>
        <p:txBody>
          <a:bodyPr/>
          <a:lstStyle/>
          <a:p>
            <a:endParaRPr lang="fr-CH" dirty="0"/>
          </a:p>
        </p:txBody>
      </p:sp>
      <p:sp>
        <p:nvSpPr>
          <p:cNvPr id="4" name="Foliennummernplatzhalter 3"/>
          <p:cNvSpPr>
            <a:spLocks noGrp="1"/>
          </p:cNvSpPr>
          <p:nvPr>
            <p:ph type="sldNum" sz="quarter" idx="10"/>
          </p:nvPr>
        </p:nvSpPr>
        <p:spPr/>
        <p:txBody>
          <a:bodyPr/>
          <a:lstStyle/>
          <a:p>
            <a:pPr defTabSz="914377"/>
            <a:fld id="{28182E2C-AC48-45A1-A539-1D63FC6BDE45}" type="slidenum">
              <a:rPr lang="fr-CH" smtClean="0"/>
              <a:pPr defTabSz="914377"/>
              <a:t>6</a:t>
            </a:fld>
            <a:endParaRPr lang="fr-CH" dirty="0"/>
          </a:p>
        </p:txBody>
      </p:sp>
    </p:spTree>
    <p:extLst>
      <p:ext uri="{BB962C8B-B14F-4D97-AF65-F5344CB8AC3E}">
        <p14:creationId xmlns:p14="http://schemas.microsoft.com/office/powerpoint/2010/main" val="3459345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10"/>
          </p:nvPr>
        </p:nvSpPr>
        <p:spPr/>
        <p:txBody>
          <a:bodyPr/>
          <a:lstStyle/>
          <a:p>
            <a:fld id="{9E42C919-7850-480D-A6D3-22459E415D49}" type="slidenum">
              <a:rPr lang="fr-CH" smtClean="0"/>
              <a:t>11</a:t>
            </a:fld>
            <a:endParaRPr lang="fr-CH"/>
          </a:p>
        </p:txBody>
      </p:sp>
    </p:spTree>
    <p:extLst>
      <p:ext uri="{BB962C8B-B14F-4D97-AF65-F5344CB8AC3E}">
        <p14:creationId xmlns:p14="http://schemas.microsoft.com/office/powerpoint/2010/main" val="269483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v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emf"/><Relationship Id="rId2" Type="http://schemas.openxmlformats.org/officeDocument/2006/relationships/tags" Target="../tags/tag30.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3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H"/>
          </a:p>
        </p:txBody>
      </p:sp>
      <p:sp>
        <p:nvSpPr>
          <p:cNvPr id="4" name="Date Placeholder 3"/>
          <p:cNvSpPr>
            <a:spLocks noGrp="1"/>
          </p:cNvSpPr>
          <p:nvPr>
            <p:ph type="dt" sz="half" idx="10"/>
          </p:nvPr>
        </p:nvSpPr>
        <p:spPr/>
        <p:txBody>
          <a:bodyPr/>
          <a:lstStyle/>
          <a:p>
            <a:fld id="{25A13FF3-A3B4-402D-91B1-C176C247EB92}" type="datetimeFigureOut">
              <a:rPr lang="fr-CH" smtClean="0"/>
              <a:t>09.04.2019</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F107053-0274-46BF-A48C-B751F6C03B80}" type="slidenum">
              <a:rPr lang="fr-CH" smtClean="0"/>
              <a:t>‹N°›</a:t>
            </a:fld>
            <a:endParaRPr lang="fr-CH"/>
          </a:p>
        </p:txBody>
      </p:sp>
    </p:spTree>
    <p:extLst>
      <p:ext uri="{BB962C8B-B14F-4D97-AF65-F5344CB8AC3E}">
        <p14:creationId xmlns:p14="http://schemas.microsoft.com/office/powerpoint/2010/main" val="15818591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p:txBody>
          <a:bodyPr/>
          <a:lstStyle/>
          <a:p>
            <a:fld id="{25A13FF3-A3B4-402D-91B1-C176C247EB92}" type="datetimeFigureOut">
              <a:rPr lang="fr-CH" smtClean="0"/>
              <a:t>09.04.2019</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F107053-0274-46BF-A48C-B751F6C03B80}" type="slidenum">
              <a:rPr lang="fr-CH" smtClean="0"/>
              <a:t>‹N°›</a:t>
            </a:fld>
            <a:endParaRPr lang="fr-CH"/>
          </a:p>
        </p:txBody>
      </p:sp>
      <p:sp>
        <p:nvSpPr>
          <p:cNvPr id="7" name="Freeform 6"/>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 name="Freeform 7"/>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9" name="Group 12">
            <a:extLst>
              <a:ext uri="{FF2B5EF4-FFF2-40B4-BE49-F238E27FC236}">
                <a16:creationId xmlns:a16="http://schemas.microsoft.com/office/drawing/2014/main" id="{69BB05D7-53E2-4650-A23C-A649E2845235}"/>
              </a:ext>
            </a:extLst>
          </p:cNvPr>
          <p:cNvGrpSpPr/>
          <p:nvPr userDrawn="1"/>
        </p:nvGrpSpPr>
        <p:grpSpPr>
          <a:xfrm>
            <a:off x="11588238" y="6254238"/>
            <a:ext cx="575187" cy="575187"/>
            <a:chOff x="11588238" y="6254238"/>
            <a:chExt cx="575187" cy="575187"/>
          </a:xfrm>
        </p:grpSpPr>
        <p:sp>
          <p:nvSpPr>
            <p:cNvPr id="10" name="Freeform 5">
              <a:extLst>
                <a:ext uri="{FF2B5EF4-FFF2-40B4-BE49-F238E27FC236}">
                  <a16:creationId xmlns:a16="http://schemas.microsoft.com/office/drawing/2014/main" id="{E4B1EEFD-5CA8-42B5-B71D-53F29B7A2823}"/>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1" name="Oval 15">
              <a:extLst>
                <a:ext uri="{FF2B5EF4-FFF2-40B4-BE49-F238E27FC236}">
                  <a16:creationId xmlns:a16="http://schemas.microsoft.com/office/drawing/2014/main" id="{32D61AEB-B9AE-41C4-9A9C-BA6B779158B4}"/>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2"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24895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p:txBody>
          <a:bodyPr/>
          <a:lstStyle/>
          <a:p>
            <a:fld id="{25A13FF3-A3B4-402D-91B1-C176C247EB92}" type="datetimeFigureOut">
              <a:rPr lang="fr-CH" smtClean="0"/>
              <a:t>09.04.2019</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F107053-0274-46BF-A48C-B751F6C03B80}" type="slidenum">
              <a:rPr lang="fr-CH" smtClean="0"/>
              <a:t>‹N°›</a:t>
            </a:fld>
            <a:endParaRPr lang="fr-CH"/>
          </a:p>
        </p:txBody>
      </p:sp>
      <p:sp>
        <p:nvSpPr>
          <p:cNvPr id="7" name="Freeform 6"/>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 name="Freeform 7"/>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9" name="Group 12">
            <a:extLst>
              <a:ext uri="{FF2B5EF4-FFF2-40B4-BE49-F238E27FC236}">
                <a16:creationId xmlns:a16="http://schemas.microsoft.com/office/drawing/2014/main" id="{45834D90-3971-4768-B5D1-810DF05A63F6}"/>
              </a:ext>
            </a:extLst>
          </p:cNvPr>
          <p:cNvGrpSpPr/>
          <p:nvPr userDrawn="1"/>
        </p:nvGrpSpPr>
        <p:grpSpPr>
          <a:xfrm>
            <a:off x="11588238" y="6254238"/>
            <a:ext cx="575187" cy="575187"/>
            <a:chOff x="11588238" y="6254238"/>
            <a:chExt cx="575187" cy="575187"/>
          </a:xfrm>
        </p:grpSpPr>
        <p:sp>
          <p:nvSpPr>
            <p:cNvPr id="10" name="Freeform 5">
              <a:extLst>
                <a:ext uri="{FF2B5EF4-FFF2-40B4-BE49-F238E27FC236}">
                  <a16:creationId xmlns:a16="http://schemas.microsoft.com/office/drawing/2014/main" id="{24074008-D45B-4F91-AEE5-4C7F67B33226}"/>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1" name="Oval 15">
              <a:extLst>
                <a:ext uri="{FF2B5EF4-FFF2-40B4-BE49-F238E27FC236}">
                  <a16:creationId xmlns:a16="http://schemas.microsoft.com/office/drawing/2014/main" id="{73A66EB9-8321-46B4-AFC3-2A1E2C74E905}"/>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2"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424836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ly Title with Elements">
    <p:spTree>
      <p:nvGrpSpPr>
        <p:cNvPr id="1" name=""/>
        <p:cNvGrpSpPr/>
        <p:nvPr/>
      </p:nvGrpSpPr>
      <p:grpSpPr>
        <a:xfrm>
          <a:off x="0" y="0"/>
          <a:ext cx="0" cy="0"/>
          <a:chOff x="0" y="0"/>
          <a:chExt cx="0" cy="0"/>
        </a:xfrm>
      </p:grpSpPr>
      <p:sp>
        <p:nvSpPr>
          <p:cNvPr id="6" name="Freeform 5"/>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Freeform 6"/>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Footer Placeholder 3"/>
          <p:cNvSpPr>
            <a:spLocks noGrp="1"/>
          </p:cNvSpPr>
          <p:nvPr>
            <p:ph type="ftr" sz="quarter" idx="10"/>
          </p:nvPr>
        </p:nvSpPr>
        <p:spPr bwMode="gray"/>
        <p:txBody>
          <a:bodyPr/>
          <a:lstStyle/>
          <a:p>
            <a:r>
              <a:rPr lang="en-US" noProof="0"/>
              <a:t>Title of Presentation | DD.MM.YYYY</a:t>
            </a:r>
            <a:endParaRPr lang="en-US" noProof="0" dirty="0"/>
          </a:p>
        </p:txBody>
      </p:sp>
      <p:sp>
        <p:nvSpPr>
          <p:cNvPr id="8" name="Slide Number Placeholder 7"/>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pPr/>
              <a:t>‹N°›</a:t>
            </a:fld>
            <a:endParaRPr lang="en-US" dirty="0"/>
          </a:p>
        </p:txBody>
      </p:sp>
      <p:sp>
        <p:nvSpPr>
          <p:cNvPr id="9"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dirty="0"/>
              <a:t> </a:t>
            </a:r>
          </a:p>
        </p:txBody>
      </p:sp>
      <p:sp>
        <p:nvSpPr>
          <p:cNvPr id="5" name="Title 4"/>
          <p:cNvSpPr>
            <a:spLocks noGrp="1"/>
          </p:cNvSpPr>
          <p:nvPr>
            <p:ph type="title" hasCustomPrompt="1"/>
          </p:nvPr>
        </p:nvSpPr>
        <p:spPr bwMode="gray">
          <a:xfrm>
            <a:off x="623888" y="730800"/>
            <a:ext cx="10944225" cy="325952"/>
          </a:xfrm>
        </p:spPr>
        <p:txBody>
          <a:bodyPr/>
          <a:lstStyle>
            <a:lvl1pPr>
              <a:defRPr/>
            </a:lvl1pPr>
          </a:lstStyle>
          <a:p>
            <a:r>
              <a:rPr lang="en-US" dirty="0"/>
              <a:t>Insert slide title here (max. 2 lines | max. 1 line with Action Title)</a:t>
            </a:r>
          </a:p>
        </p:txBody>
      </p:sp>
      <p:grpSp>
        <p:nvGrpSpPr>
          <p:cNvPr id="10" name="Group 12">
            <a:extLst>
              <a:ext uri="{FF2B5EF4-FFF2-40B4-BE49-F238E27FC236}">
                <a16:creationId xmlns:a16="http://schemas.microsoft.com/office/drawing/2014/main" id="{A8432108-6D58-45AF-A103-D6D680BA2761}"/>
              </a:ext>
            </a:extLst>
          </p:cNvPr>
          <p:cNvGrpSpPr/>
          <p:nvPr userDrawn="1"/>
        </p:nvGrpSpPr>
        <p:grpSpPr>
          <a:xfrm>
            <a:off x="11588238" y="6254238"/>
            <a:ext cx="575187" cy="575187"/>
            <a:chOff x="11588238" y="6254238"/>
            <a:chExt cx="575187" cy="575187"/>
          </a:xfrm>
        </p:grpSpPr>
        <p:sp>
          <p:nvSpPr>
            <p:cNvPr id="11" name="Freeform 5">
              <a:extLst>
                <a:ext uri="{FF2B5EF4-FFF2-40B4-BE49-F238E27FC236}">
                  <a16:creationId xmlns:a16="http://schemas.microsoft.com/office/drawing/2014/main" id="{60BE6369-F82E-4F02-ADD1-11C71F138F4F}"/>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2" name="Oval 15">
              <a:extLst>
                <a:ext uri="{FF2B5EF4-FFF2-40B4-BE49-F238E27FC236}">
                  <a16:creationId xmlns:a16="http://schemas.microsoft.com/office/drawing/2014/main" id="{F5938136-4F51-4880-8E8C-38E53EEA4AF7}"/>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3"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172848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metable  | 2">
    <p:spTree>
      <p:nvGrpSpPr>
        <p:cNvPr id="1" name=""/>
        <p:cNvGrpSpPr/>
        <p:nvPr/>
      </p:nvGrpSpPr>
      <p:grpSpPr>
        <a:xfrm>
          <a:off x="0" y="0"/>
          <a:ext cx="0" cy="0"/>
          <a:chOff x="0" y="0"/>
          <a:chExt cx="0" cy="0"/>
        </a:xfrm>
      </p:grpSpPr>
      <p:sp>
        <p:nvSpPr>
          <p:cNvPr id="33" name="Bildplatzhalter 14"/>
          <p:cNvSpPr>
            <a:spLocks noGrp="1"/>
          </p:cNvSpPr>
          <p:nvPr>
            <p:ph type="pic" sz="quarter" idx="21" hasCustomPrompt="1"/>
            <p:custDataLst>
              <p:tags r:id="rId2"/>
            </p:custDataLst>
          </p:nvPr>
        </p:nvSpPr>
        <p:spPr>
          <a:xfrm>
            <a:off x="6384032" y="4293096"/>
            <a:ext cx="5184576" cy="1800200"/>
          </a:xfrm>
          <a:prstGeom prst="roundRect">
            <a:avLst>
              <a:gd name="adj" fmla="val 7055"/>
            </a:avLst>
          </a:prstGeom>
          <a:solidFill>
            <a:schemeClr val="bg1">
              <a:lumMod val="75000"/>
            </a:schemeClr>
          </a:solidFill>
        </p:spPr>
        <p:txBody>
          <a:bodyPr tIns="792000" anchor="ctr"/>
          <a:lstStyle>
            <a:lvl1pPr algn="ctr">
              <a:spcBef>
                <a:spcPts val="0"/>
              </a:spcBef>
              <a:spcAft>
                <a:spcPts val="0"/>
              </a:spcAft>
              <a:defRPr sz="1000">
                <a:solidFill>
                  <a:schemeClr val="tx1"/>
                </a:solidFill>
              </a:defRPr>
            </a:lvl1pPr>
          </a:lstStyle>
          <a:p>
            <a:r>
              <a:rPr lang="en-US" dirty="0"/>
              <a:t>Click icon </a:t>
            </a:r>
            <a:br>
              <a:rPr lang="en-US" dirty="0"/>
            </a:br>
            <a:r>
              <a:rPr lang="en-US" dirty="0"/>
              <a:t>to add picture</a:t>
            </a:r>
          </a:p>
        </p:txBody>
      </p:sp>
      <p:sp>
        <p:nvSpPr>
          <p:cNvPr id="35" name="Bildplatzhalter 14"/>
          <p:cNvSpPr>
            <a:spLocks noGrp="1"/>
          </p:cNvSpPr>
          <p:nvPr>
            <p:ph type="pic" sz="quarter" idx="22" hasCustomPrompt="1"/>
            <p:custDataLst>
              <p:tags r:id="rId3"/>
            </p:custDataLst>
          </p:nvPr>
        </p:nvSpPr>
        <p:spPr>
          <a:xfrm>
            <a:off x="766815" y="4293096"/>
            <a:ext cx="5184576" cy="1800200"/>
          </a:xfrm>
          <a:prstGeom prst="roundRect">
            <a:avLst>
              <a:gd name="adj" fmla="val 7055"/>
            </a:avLst>
          </a:prstGeom>
          <a:solidFill>
            <a:schemeClr val="bg1">
              <a:lumMod val="75000"/>
            </a:schemeClr>
          </a:solidFill>
        </p:spPr>
        <p:txBody>
          <a:bodyPr tIns="792000" anchor="ctr"/>
          <a:lstStyle>
            <a:lvl1pPr algn="ctr">
              <a:spcBef>
                <a:spcPts val="0"/>
              </a:spcBef>
              <a:spcAft>
                <a:spcPts val="0"/>
              </a:spcAft>
              <a:defRPr sz="1000">
                <a:solidFill>
                  <a:schemeClr val="tx1"/>
                </a:solidFill>
              </a:defRPr>
            </a:lvl1pPr>
          </a:lstStyle>
          <a:p>
            <a:r>
              <a:rPr lang="en-US" dirty="0"/>
              <a:t>Click icon </a:t>
            </a:r>
            <a:br>
              <a:rPr lang="en-US" dirty="0"/>
            </a:br>
            <a:r>
              <a:rPr lang="en-US" dirty="0"/>
              <a:t>to add picture</a:t>
            </a:r>
          </a:p>
        </p:txBody>
      </p:sp>
      <p:graphicFrame>
        <p:nvGraphicFramePr>
          <p:cNvPr id="4" name="Objekt 3" hidden="1"/>
          <p:cNvGraphicFramePr>
            <a:graphicFrameLocks noChangeAspect="1"/>
          </p:cNvGraphicFramePr>
          <p:nvPr userDrawn="1">
            <p:custDataLst>
              <p:tags r:id="rId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1" name="think-cell Slide" r:id="rId8" imgW="353" imgH="353" progId="TCLayout.ActiveDocument.1">
                  <p:embed/>
                </p:oleObj>
              </mc:Choice>
              <mc:Fallback>
                <p:oleObj name="think-cell Slide" r:id="rId8" imgW="353" imgH="353" progId="TCLayout.ActiveDocument.1">
                  <p:embed/>
                  <p:pic>
                    <p:nvPicPr>
                      <p:cNvPr id="4" name="Objekt 3"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Fußzeilenplatzhalter 6"/>
          <p:cNvSpPr>
            <a:spLocks noGrp="1"/>
          </p:cNvSpPr>
          <p:nvPr>
            <p:ph type="ftr" sz="quarter" idx="24"/>
          </p:nvPr>
        </p:nvSpPr>
        <p:spPr bwMode="gray"/>
        <p:txBody>
          <a:bodyPr/>
          <a:lstStyle/>
          <a:p>
            <a:r>
              <a:rPr lang="en-US"/>
              <a:t>Title of presentation | DD.MM.YYYY</a:t>
            </a:r>
            <a:endParaRPr lang="en-US" dirty="0"/>
          </a:p>
        </p:txBody>
      </p:sp>
      <p:sp>
        <p:nvSpPr>
          <p:cNvPr id="9" name="Foliennummernplatzhalter 8"/>
          <p:cNvSpPr>
            <a:spLocks noGrp="1"/>
          </p:cNvSpPr>
          <p:nvPr>
            <p:ph type="sldNum" sz="quarter" idx="25"/>
          </p:nvPr>
        </p:nvSpPr>
        <p:spPr bwMode="gray"/>
        <p:txBody>
          <a:bodyPr/>
          <a:lstStyle/>
          <a:p>
            <a:fld id="{215533F2-C0B5-4315-85D8-5EA869B6EE8B}" type="slidenum">
              <a:rPr lang="en-US" smtClean="0"/>
              <a:pPr/>
              <a:t>‹N°›</a:t>
            </a:fld>
            <a:endParaRPr lang="en-US" dirty="0"/>
          </a:p>
        </p:txBody>
      </p:sp>
      <p:sp>
        <p:nvSpPr>
          <p:cNvPr id="11" name="MIO_VALID_LAYOUT" hidden="1"/>
          <p:cNvSpPr/>
          <p:nvPr userDrawn="1"/>
        </p:nvSpPr>
        <p:spPr bwMode="gray">
          <a:xfrm>
            <a:off x="11856640" y="6597171"/>
            <a:ext cx="335360" cy="260829"/>
          </a:xfrm>
          <a:prstGeom prst="rect">
            <a:avLst/>
          </a:prstGeom>
          <a:no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de-DE" sz="1600" kern="0" dirty="0" err="1">
              <a:solidFill>
                <a:srgbClr val="FFFFFF"/>
              </a:solidFill>
              <a:latin typeface="Verdana"/>
            </a:endParaRPr>
          </a:p>
        </p:txBody>
      </p:sp>
      <p:sp>
        <p:nvSpPr>
          <p:cNvPr id="18"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dirty="0"/>
              <a:t>Click to add action title</a:t>
            </a:r>
          </a:p>
        </p:txBody>
      </p:sp>
      <p:sp>
        <p:nvSpPr>
          <p:cNvPr id="19" name="Title 4"/>
          <p:cNvSpPr>
            <a:spLocks noGrp="1"/>
          </p:cNvSpPr>
          <p:nvPr>
            <p:ph type="title" hasCustomPrompt="1"/>
          </p:nvPr>
        </p:nvSpPr>
        <p:spPr>
          <a:xfrm>
            <a:off x="623888" y="730800"/>
            <a:ext cx="10944225" cy="325952"/>
          </a:xfrm>
        </p:spPr>
        <p:txBody>
          <a:bodyPr/>
          <a:lstStyle/>
          <a:p>
            <a:r>
              <a:rPr lang="en-GB" dirty="0"/>
              <a:t>Insert slide title here (max. 2 lines | max. 1 line with Action Title)</a:t>
            </a:r>
            <a:endParaRPr lang="de-DE" dirty="0"/>
          </a:p>
        </p:txBody>
      </p:sp>
      <p:sp>
        <p:nvSpPr>
          <p:cNvPr id="31" name="Textplatzhalter 30"/>
          <p:cNvSpPr>
            <a:spLocks noGrp="1"/>
          </p:cNvSpPr>
          <p:nvPr>
            <p:ph type="body" sz="quarter" idx="17" hasCustomPrompt="1"/>
          </p:nvPr>
        </p:nvSpPr>
        <p:spPr bwMode="gray">
          <a:xfrm>
            <a:off x="647008" y="3776427"/>
            <a:ext cx="916250" cy="802744"/>
          </a:xfrm>
          <a:custGeom>
            <a:avLst/>
            <a:gdLst>
              <a:gd name="connsiteX0" fmla="*/ 859304 w 916250"/>
              <a:gd name="connsiteY0" fmla="*/ 104 h 802744"/>
              <a:gd name="connsiteX1" fmla="*/ 913032 w 916250"/>
              <a:gd name="connsiteY1" fmla="*/ 66292 h 802744"/>
              <a:gd name="connsiteX2" fmla="*/ 710519 w 916250"/>
              <a:gd name="connsiteY2" fmla="*/ 740582 h 802744"/>
              <a:gd name="connsiteX3" fmla="*/ 650592 w 916250"/>
              <a:gd name="connsiteY3" fmla="*/ 802633 h 802744"/>
              <a:gd name="connsiteX4" fmla="*/ 34789 w 916250"/>
              <a:gd name="connsiteY4" fmla="*/ 610274 h 802744"/>
              <a:gd name="connsiteX5" fmla="*/ 1725 w 916250"/>
              <a:gd name="connsiteY5" fmla="*/ 539950 h 802744"/>
              <a:gd name="connsiteX6" fmla="*/ 136045 w 916250"/>
              <a:gd name="connsiteY6" fmla="*/ 138685 h 802744"/>
              <a:gd name="connsiteX7" fmla="*/ 218703 w 916250"/>
              <a:gd name="connsiteY7" fmla="*/ 62155 h 802744"/>
              <a:gd name="connsiteX8" fmla="*/ 859304 w 916250"/>
              <a:gd name="connsiteY8" fmla="*/ 104 h 80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6250" h="802744">
                <a:moveTo>
                  <a:pt x="859304" y="104"/>
                </a:moveTo>
                <a:cubicBezTo>
                  <a:pt x="890301" y="-1964"/>
                  <a:pt x="927497" y="26993"/>
                  <a:pt x="913032" y="66292"/>
                </a:cubicBezTo>
                <a:cubicBezTo>
                  <a:pt x="913032" y="66292"/>
                  <a:pt x="913032" y="66292"/>
                  <a:pt x="710519" y="740582"/>
                </a:cubicBezTo>
                <a:cubicBezTo>
                  <a:pt x="702254" y="777812"/>
                  <a:pt x="677456" y="804701"/>
                  <a:pt x="650592" y="802633"/>
                </a:cubicBezTo>
                <a:cubicBezTo>
                  <a:pt x="650592" y="802633"/>
                  <a:pt x="650592" y="802633"/>
                  <a:pt x="34789" y="610274"/>
                </a:cubicBezTo>
                <a:cubicBezTo>
                  <a:pt x="30656" y="608206"/>
                  <a:pt x="-8607" y="595796"/>
                  <a:pt x="1725" y="539950"/>
                </a:cubicBezTo>
                <a:cubicBezTo>
                  <a:pt x="1725" y="535813"/>
                  <a:pt x="133978" y="142822"/>
                  <a:pt x="136045" y="138685"/>
                </a:cubicBezTo>
                <a:cubicBezTo>
                  <a:pt x="150510" y="99386"/>
                  <a:pt x="187706" y="64224"/>
                  <a:pt x="218703" y="62155"/>
                </a:cubicBezTo>
                <a:cubicBezTo>
                  <a:pt x="218703" y="62155"/>
                  <a:pt x="218703" y="62155"/>
                  <a:pt x="859304" y="104"/>
                </a:cubicBezTo>
                <a:close/>
              </a:path>
            </a:pathLst>
          </a:custGeom>
          <a:solidFill>
            <a:schemeClr val="accent1"/>
          </a:solidFill>
        </p:spPr>
        <p:txBody>
          <a:bodyPr wrap="square" lIns="90000" tIns="46800" rIns="90000" bIns="46800" anchor="ctr" anchorCtr="0">
            <a:noAutofit/>
          </a:bodyPr>
          <a:lstStyle>
            <a:lvl1pPr marL="0" indent="0" algn="ctr">
              <a:spcBef>
                <a:spcPts val="0"/>
              </a:spcBef>
              <a:spcAft>
                <a:spcPts val="0"/>
              </a:spcAft>
              <a:buFont typeface="Arial" panose="020B0604020202020204" pitchFamily="34" charset="0"/>
              <a:buNone/>
              <a:defRPr b="0" baseline="0">
                <a:solidFill>
                  <a:schemeClr val="accent4"/>
                </a:solidFill>
                <a:latin typeface="Merck" panose="02060803030401040103" pitchFamily="18" charset="0"/>
              </a:defRPr>
            </a:lvl1pPr>
            <a:lvl2pPr marL="0" indent="0">
              <a:spcBef>
                <a:spcPts val="0"/>
              </a:spcBef>
              <a:spcAft>
                <a:spcPts val="0"/>
              </a:spcAft>
              <a:buNone/>
              <a:defRPr b="1">
                <a:solidFill>
                  <a:schemeClr val="bg1"/>
                </a:solidFill>
              </a:defRPr>
            </a:lvl2pPr>
            <a:lvl3pPr marL="0" indent="0">
              <a:spcBef>
                <a:spcPts val="0"/>
              </a:spcBef>
              <a:spcAft>
                <a:spcPts val="0"/>
              </a:spcAft>
              <a:buNone/>
              <a:defRPr b="1">
                <a:solidFill>
                  <a:schemeClr val="bg1"/>
                </a:solidFill>
              </a:defRPr>
            </a:lvl3pPr>
            <a:lvl4pPr marL="0" indent="0">
              <a:spcBef>
                <a:spcPts val="0"/>
              </a:spcBef>
              <a:spcAft>
                <a:spcPts val="0"/>
              </a:spcAft>
              <a:buNone/>
              <a:defRPr b="1">
                <a:solidFill>
                  <a:schemeClr val="bg1"/>
                </a:solidFill>
              </a:defRPr>
            </a:lvl4pPr>
            <a:lvl5pPr marL="0" indent="0">
              <a:spcBef>
                <a:spcPts val="0"/>
              </a:spcBef>
              <a:spcAft>
                <a:spcPts val="0"/>
              </a:spcAft>
              <a:buFont typeface="Arial" panose="020B0604020202020204" pitchFamily="34" charset="0"/>
              <a:buNone/>
              <a:defRPr b="1">
                <a:solidFill>
                  <a:schemeClr val="bg1"/>
                </a:solidFill>
              </a:defRPr>
            </a:lvl5pPr>
            <a:lvl6pPr marL="0" indent="0">
              <a:spcBef>
                <a:spcPts val="0"/>
              </a:spcBef>
              <a:spcAft>
                <a:spcPts val="0"/>
              </a:spcAft>
              <a:buNone/>
              <a:defRPr b="1">
                <a:solidFill>
                  <a:schemeClr val="bg1"/>
                </a:solidFill>
              </a:defRPr>
            </a:lvl6pPr>
            <a:lvl7pPr marL="0" indent="0">
              <a:spcBef>
                <a:spcPts val="0"/>
              </a:spcBef>
              <a:spcAft>
                <a:spcPts val="0"/>
              </a:spcAft>
              <a:buNone/>
              <a:defRPr b="1">
                <a:solidFill>
                  <a:schemeClr val="bg1"/>
                </a:solidFill>
              </a:defRPr>
            </a:lvl7pPr>
            <a:lvl8pPr marL="0" indent="0">
              <a:spcBef>
                <a:spcPts val="0"/>
              </a:spcBef>
              <a:spcAft>
                <a:spcPts val="0"/>
              </a:spcAft>
              <a:buNone/>
              <a:defRPr b="1">
                <a:solidFill>
                  <a:schemeClr val="bg1"/>
                </a:solidFill>
              </a:defRPr>
            </a:lvl8pPr>
            <a:lvl9pPr marL="0" indent="0">
              <a:spcBef>
                <a:spcPts val="0"/>
              </a:spcBef>
              <a:spcAft>
                <a:spcPts val="0"/>
              </a:spcAft>
              <a:buNone/>
              <a:defRPr b="1">
                <a:solidFill>
                  <a:schemeClr val="bg1"/>
                </a:solidFill>
              </a:defRPr>
            </a:lvl9pPr>
          </a:lstStyle>
          <a:p>
            <a:pPr lvl="0"/>
            <a:r>
              <a:rPr lang="de-DE" dirty="0" err="1"/>
              <a:t>xxxx</a:t>
            </a:r>
            <a:endParaRPr lang="de-DE" dirty="0"/>
          </a:p>
        </p:txBody>
      </p:sp>
      <p:sp>
        <p:nvSpPr>
          <p:cNvPr id="32" name="Textplatzhalter 31"/>
          <p:cNvSpPr>
            <a:spLocks noGrp="1"/>
          </p:cNvSpPr>
          <p:nvPr>
            <p:ph type="body" sz="quarter" idx="26" hasCustomPrompt="1"/>
          </p:nvPr>
        </p:nvSpPr>
        <p:spPr bwMode="gray">
          <a:xfrm>
            <a:off x="6289032" y="3776427"/>
            <a:ext cx="916250" cy="802744"/>
          </a:xfrm>
          <a:custGeom>
            <a:avLst/>
            <a:gdLst>
              <a:gd name="connsiteX0" fmla="*/ 859304 w 916250"/>
              <a:gd name="connsiteY0" fmla="*/ 104 h 802744"/>
              <a:gd name="connsiteX1" fmla="*/ 913032 w 916250"/>
              <a:gd name="connsiteY1" fmla="*/ 66292 h 802744"/>
              <a:gd name="connsiteX2" fmla="*/ 710519 w 916250"/>
              <a:gd name="connsiteY2" fmla="*/ 740582 h 802744"/>
              <a:gd name="connsiteX3" fmla="*/ 650592 w 916250"/>
              <a:gd name="connsiteY3" fmla="*/ 802633 h 802744"/>
              <a:gd name="connsiteX4" fmla="*/ 34788 w 916250"/>
              <a:gd name="connsiteY4" fmla="*/ 610274 h 802744"/>
              <a:gd name="connsiteX5" fmla="*/ 1725 w 916250"/>
              <a:gd name="connsiteY5" fmla="*/ 539950 h 802744"/>
              <a:gd name="connsiteX6" fmla="*/ 136045 w 916250"/>
              <a:gd name="connsiteY6" fmla="*/ 138685 h 802744"/>
              <a:gd name="connsiteX7" fmla="*/ 218703 w 916250"/>
              <a:gd name="connsiteY7" fmla="*/ 62155 h 802744"/>
              <a:gd name="connsiteX8" fmla="*/ 859304 w 916250"/>
              <a:gd name="connsiteY8" fmla="*/ 104 h 80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6250" h="802744">
                <a:moveTo>
                  <a:pt x="859304" y="104"/>
                </a:moveTo>
                <a:cubicBezTo>
                  <a:pt x="890301" y="-1964"/>
                  <a:pt x="927497" y="26993"/>
                  <a:pt x="913032" y="66292"/>
                </a:cubicBezTo>
                <a:cubicBezTo>
                  <a:pt x="913032" y="66292"/>
                  <a:pt x="913032" y="66292"/>
                  <a:pt x="710519" y="740582"/>
                </a:cubicBezTo>
                <a:cubicBezTo>
                  <a:pt x="702254" y="777812"/>
                  <a:pt x="677456" y="804701"/>
                  <a:pt x="650592" y="802633"/>
                </a:cubicBezTo>
                <a:cubicBezTo>
                  <a:pt x="650592" y="802633"/>
                  <a:pt x="650592" y="802633"/>
                  <a:pt x="34788" y="610274"/>
                </a:cubicBezTo>
                <a:cubicBezTo>
                  <a:pt x="30655" y="608206"/>
                  <a:pt x="-8607" y="595796"/>
                  <a:pt x="1725" y="539950"/>
                </a:cubicBezTo>
                <a:cubicBezTo>
                  <a:pt x="1725" y="535813"/>
                  <a:pt x="133978" y="142822"/>
                  <a:pt x="136045" y="138685"/>
                </a:cubicBezTo>
                <a:cubicBezTo>
                  <a:pt x="150510" y="99386"/>
                  <a:pt x="187706" y="64224"/>
                  <a:pt x="218703" y="62155"/>
                </a:cubicBezTo>
                <a:cubicBezTo>
                  <a:pt x="218703" y="62155"/>
                  <a:pt x="218703" y="62155"/>
                  <a:pt x="859304" y="104"/>
                </a:cubicBezTo>
                <a:close/>
              </a:path>
            </a:pathLst>
          </a:custGeom>
          <a:solidFill>
            <a:schemeClr val="accent1"/>
          </a:solidFill>
        </p:spPr>
        <p:txBody>
          <a:bodyPr wrap="square" lIns="90000" tIns="46800" rIns="90000" bIns="46800" anchor="ctr" anchorCtr="0">
            <a:noAutofit/>
          </a:bodyPr>
          <a:lstStyle>
            <a:lvl1pPr marL="0" indent="0" algn="ctr">
              <a:spcBef>
                <a:spcPts val="0"/>
              </a:spcBef>
              <a:spcAft>
                <a:spcPts val="0"/>
              </a:spcAft>
              <a:buFont typeface="Arial" panose="020B0604020202020204" pitchFamily="34" charset="0"/>
              <a:buNone/>
              <a:defRPr b="0" baseline="0">
                <a:solidFill>
                  <a:schemeClr val="accent4"/>
                </a:solidFill>
                <a:latin typeface="Merck" panose="02060803030401040103" pitchFamily="18" charset="0"/>
              </a:defRPr>
            </a:lvl1pPr>
            <a:lvl2pPr marL="0" indent="0">
              <a:spcBef>
                <a:spcPts val="0"/>
              </a:spcBef>
              <a:spcAft>
                <a:spcPts val="0"/>
              </a:spcAft>
              <a:buNone/>
              <a:defRPr b="1">
                <a:solidFill>
                  <a:schemeClr val="bg1"/>
                </a:solidFill>
              </a:defRPr>
            </a:lvl2pPr>
            <a:lvl3pPr marL="0" indent="0">
              <a:spcBef>
                <a:spcPts val="0"/>
              </a:spcBef>
              <a:spcAft>
                <a:spcPts val="0"/>
              </a:spcAft>
              <a:buNone/>
              <a:defRPr b="1">
                <a:solidFill>
                  <a:schemeClr val="bg1"/>
                </a:solidFill>
              </a:defRPr>
            </a:lvl3pPr>
            <a:lvl4pPr marL="0" indent="0">
              <a:spcBef>
                <a:spcPts val="0"/>
              </a:spcBef>
              <a:spcAft>
                <a:spcPts val="0"/>
              </a:spcAft>
              <a:buNone/>
              <a:defRPr b="1">
                <a:solidFill>
                  <a:schemeClr val="bg1"/>
                </a:solidFill>
              </a:defRPr>
            </a:lvl4pPr>
            <a:lvl5pPr marL="0" indent="0">
              <a:spcBef>
                <a:spcPts val="0"/>
              </a:spcBef>
              <a:spcAft>
                <a:spcPts val="0"/>
              </a:spcAft>
              <a:buFont typeface="Arial" panose="020B0604020202020204" pitchFamily="34" charset="0"/>
              <a:buNone/>
              <a:defRPr b="1">
                <a:solidFill>
                  <a:schemeClr val="bg1"/>
                </a:solidFill>
              </a:defRPr>
            </a:lvl5pPr>
            <a:lvl6pPr marL="0" indent="0">
              <a:spcBef>
                <a:spcPts val="0"/>
              </a:spcBef>
              <a:spcAft>
                <a:spcPts val="0"/>
              </a:spcAft>
              <a:buNone/>
              <a:defRPr b="1">
                <a:solidFill>
                  <a:schemeClr val="bg1"/>
                </a:solidFill>
              </a:defRPr>
            </a:lvl6pPr>
            <a:lvl7pPr marL="0" indent="0">
              <a:spcBef>
                <a:spcPts val="0"/>
              </a:spcBef>
              <a:spcAft>
                <a:spcPts val="0"/>
              </a:spcAft>
              <a:buNone/>
              <a:defRPr b="1">
                <a:solidFill>
                  <a:schemeClr val="bg1"/>
                </a:solidFill>
              </a:defRPr>
            </a:lvl7pPr>
            <a:lvl8pPr marL="0" indent="0">
              <a:spcBef>
                <a:spcPts val="0"/>
              </a:spcBef>
              <a:spcAft>
                <a:spcPts val="0"/>
              </a:spcAft>
              <a:buNone/>
              <a:defRPr b="1">
                <a:solidFill>
                  <a:schemeClr val="bg1"/>
                </a:solidFill>
              </a:defRPr>
            </a:lvl8pPr>
            <a:lvl9pPr marL="0" indent="0">
              <a:spcBef>
                <a:spcPts val="0"/>
              </a:spcBef>
              <a:spcAft>
                <a:spcPts val="0"/>
              </a:spcAft>
              <a:buNone/>
              <a:defRPr b="1">
                <a:solidFill>
                  <a:schemeClr val="bg1"/>
                </a:solidFill>
              </a:defRPr>
            </a:lvl9pPr>
          </a:lstStyle>
          <a:p>
            <a:pPr lvl="0"/>
            <a:r>
              <a:rPr lang="de-DE" dirty="0" err="1"/>
              <a:t>xxxx</a:t>
            </a:r>
            <a:endParaRPr lang="de-DE" dirty="0"/>
          </a:p>
        </p:txBody>
      </p:sp>
      <p:sp>
        <p:nvSpPr>
          <p:cNvPr id="12" name="Freeform 11"/>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 name="Freeform 12"/>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4" name="Group 12">
            <a:extLst>
              <a:ext uri="{FF2B5EF4-FFF2-40B4-BE49-F238E27FC236}">
                <a16:creationId xmlns:a16="http://schemas.microsoft.com/office/drawing/2014/main" id="{C031DBB2-5A41-4347-B724-EE7D6E67F172}"/>
              </a:ext>
            </a:extLst>
          </p:cNvPr>
          <p:cNvGrpSpPr/>
          <p:nvPr userDrawn="1"/>
        </p:nvGrpSpPr>
        <p:grpSpPr>
          <a:xfrm>
            <a:off x="11588238" y="6254238"/>
            <a:ext cx="575187" cy="575187"/>
            <a:chOff x="11588238" y="6254238"/>
            <a:chExt cx="575187" cy="575187"/>
          </a:xfrm>
        </p:grpSpPr>
        <p:sp>
          <p:nvSpPr>
            <p:cNvPr id="15" name="Freeform 5">
              <a:extLst>
                <a:ext uri="{FF2B5EF4-FFF2-40B4-BE49-F238E27FC236}">
                  <a16:creationId xmlns:a16="http://schemas.microsoft.com/office/drawing/2014/main" id="{3DF96468-20E6-4B54-9242-15AEB8F3163A}"/>
                </a:ext>
              </a:extLst>
            </p:cNvPr>
            <p:cNvSpPr>
              <a:spLocks/>
            </p:cNvSpPr>
            <p:nvPr>
              <p:custDataLst>
                <p:tags r:id="rId6"/>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6" name="Oval 15">
              <a:extLst>
                <a:ext uri="{FF2B5EF4-FFF2-40B4-BE49-F238E27FC236}">
                  <a16:creationId xmlns:a16="http://schemas.microsoft.com/office/drawing/2014/main" id="{B4013182-82CD-49B8-B9B8-97AF1FB0C8A8}"/>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7" name="Title 4">
            <a:extLst>
              <a:ext uri="{FF2B5EF4-FFF2-40B4-BE49-F238E27FC236}">
                <a16:creationId xmlns:a16="http://schemas.microsoft.com/office/drawing/2014/main" id="{374B7ED6-666C-4C9A-8B7A-DBBDF0ED2B59}"/>
              </a:ext>
            </a:extLst>
          </p:cNvPr>
          <p:cNvSpPr txBox="1">
            <a:spLocks/>
          </p:cNvSpPr>
          <p:nvPr userDrawn="1">
            <p:custDataLst>
              <p:tags r:id="rId5"/>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299762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nly Title without Elements">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bwMode="gray"/>
        <p:txBody>
          <a:bodyPr/>
          <a:lstStyle/>
          <a:p>
            <a:r>
              <a:rPr lang="en-US" noProof="0"/>
              <a:t>Title of Presentation | DD.MM.YYYY</a:t>
            </a:r>
            <a:endParaRPr lang="en-US" noProof="0" dirty="0"/>
          </a:p>
        </p:txBody>
      </p:sp>
      <p:sp>
        <p:nvSpPr>
          <p:cNvPr id="8" name="Slide Number Placeholder 7"/>
          <p:cNvSpPr>
            <a:spLocks noGrp="1"/>
          </p:cNvSpPr>
          <p:nvPr>
            <p:ph type="sldNum" sz="quarter" idx="11"/>
          </p:nvPr>
        </p:nvSpPr>
        <p:spPr bwMode="gray"/>
        <p:txBody>
          <a:bodyPr/>
          <a:lstStyle/>
          <a:p>
            <a:fld id="{FD5E7EB4-4CDF-47BB-AF16-07782904B863}" type="slidenum">
              <a:rPr lang="en-US" noProof="0" smtClean="0"/>
              <a:pPr/>
              <a:t>‹N°›</a:t>
            </a:fld>
            <a:endParaRPr lang="en-US" noProof="0" dirty="0"/>
          </a:p>
        </p:txBody>
      </p:sp>
      <p:sp>
        <p:nvSpPr>
          <p:cNvPr id="6"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dirty="0"/>
              <a:t> </a:t>
            </a:r>
          </a:p>
        </p:txBody>
      </p:sp>
      <p:sp>
        <p:nvSpPr>
          <p:cNvPr id="2" name="Title 1"/>
          <p:cNvSpPr>
            <a:spLocks noGrp="1"/>
          </p:cNvSpPr>
          <p:nvPr>
            <p:ph type="title" hasCustomPrompt="1"/>
          </p:nvPr>
        </p:nvSpPr>
        <p:spPr bwMode="gray">
          <a:xfrm>
            <a:off x="623888" y="730800"/>
            <a:ext cx="10944225" cy="325952"/>
          </a:xfrm>
        </p:spPr>
        <p:txBody>
          <a:bodyPr/>
          <a:lstStyle/>
          <a:p>
            <a:r>
              <a:rPr lang="en-US" dirty="0"/>
              <a:t>Insert slide title here (max. 2 lines | max. 1 line with Action Title)</a:t>
            </a:r>
          </a:p>
        </p:txBody>
      </p:sp>
      <p:sp>
        <p:nvSpPr>
          <p:cNvPr id="9" name="Freeform 8"/>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 name="Freeform 9"/>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1" name="Group 12">
            <a:extLst>
              <a:ext uri="{FF2B5EF4-FFF2-40B4-BE49-F238E27FC236}">
                <a16:creationId xmlns:a16="http://schemas.microsoft.com/office/drawing/2014/main" id="{C522E02F-3014-4CBD-A94B-5A38ECF3D968}"/>
              </a:ext>
            </a:extLst>
          </p:cNvPr>
          <p:cNvGrpSpPr/>
          <p:nvPr userDrawn="1"/>
        </p:nvGrpSpPr>
        <p:grpSpPr>
          <a:xfrm>
            <a:off x="11588238" y="6254238"/>
            <a:ext cx="575187" cy="575187"/>
            <a:chOff x="11588238" y="6254238"/>
            <a:chExt cx="575187" cy="575187"/>
          </a:xfrm>
        </p:grpSpPr>
        <p:sp>
          <p:nvSpPr>
            <p:cNvPr id="12" name="Freeform 5">
              <a:extLst>
                <a:ext uri="{FF2B5EF4-FFF2-40B4-BE49-F238E27FC236}">
                  <a16:creationId xmlns:a16="http://schemas.microsoft.com/office/drawing/2014/main" id="{809D0064-8860-4B36-BEDE-FF133E233811}"/>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3" name="Oval 15">
              <a:extLst>
                <a:ext uri="{FF2B5EF4-FFF2-40B4-BE49-F238E27FC236}">
                  <a16:creationId xmlns:a16="http://schemas.microsoft.com/office/drawing/2014/main" id="{2E884F2F-C0B4-42BF-BCFD-63E4A177D04B}"/>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4"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150763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orizontal pictures  | 4">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95" name="think-cell Slide" r:id="rId6" imgW="353" imgH="353" progId="TCLayout.ActiveDocument.1">
                  <p:embed/>
                </p:oleObj>
              </mc:Choice>
              <mc:Fallback>
                <p:oleObj name="think-cell Slide" r:id="rId6" imgW="353" imgH="353" progId="TCLayout.ActiveDocument.1">
                  <p:embed/>
                  <p:pic>
                    <p:nvPicPr>
                      <p:cNvPr id="4" name="Objekt 3"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Fußzeilenplatzhalter 6"/>
          <p:cNvSpPr>
            <a:spLocks noGrp="1"/>
          </p:cNvSpPr>
          <p:nvPr>
            <p:ph type="ftr" sz="quarter" idx="24"/>
          </p:nvPr>
        </p:nvSpPr>
        <p:spPr bwMode="gray"/>
        <p:txBody>
          <a:bodyPr/>
          <a:lstStyle/>
          <a:p>
            <a:r>
              <a:rPr lang="en-US"/>
              <a:t>Title of presentation | DD.MM.YYYY</a:t>
            </a:r>
            <a:endParaRPr lang="en-US" dirty="0"/>
          </a:p>
        </p:txBody>
      </p:sp>
      <p:sp>
        <p:nvSpPr>
          <p:cNvPr id="9" name="Foliennummernplatzhalter 8"/>
          <p:cNvSpPr>
            <a:spLocks noGrp="1"/>
          </p:cNvSpPr>
          <p:nvPr>
            <p:ph type="sldNum" sz="quarter" idx="25"/>
          </p:nvPr>
        </p:nvSpPr>
        <p:spPr bwMode="gray"/>
        <p:txBody>
          <a:bodyPr/>
          <a:lstStyle/>
          <a:p>
            <a:fld id="{215533F2-C0B5-4315-85D8-5EA869B6EE8B}" type="slidenum">
              <a:rPr lang="en-US" smtClean="0"/>
              <a:pPr/>
              <a:t>‹N°›</a:t>
            </a:fld>
            <a:endParaRPr lang="en-US" dirty="0"/>
          </a:p>
        </p:txBody>
      </p:sp>
      <p:sp>
        <p:nvSpPr>
          <p:cNvPr id="11" name="MIO_VALID_LAYOUT" hidden="1"/>
          <p:cNvSpPr/>
          <p:nvPr userDrawn="1"/>
        </p:nvSpPr>
        <p:spPr bwMode="gray">
          <a:xfrm>
            <a:off x="11856640" y="6597171"/>
            <a:ext cx="335360" cy="260829"/>
          </a:xfrm>
          <a:prstGeom prst="rect">
            <a:avLst/>
          </a:prstGeom>
          <a:no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de-DE" sz="1600" kern="0" dirty="0" err="1">
              <a:solidFill>
                <a:srgbClr val="FFFFFF"/>
              </a:solidFill>
              <a:latin typeface="Verdana"/>
            </a:endParaRPr>
          </a:p>
        </p:txBody>
      </p:sp>
      <p:sp>
        <p:nvSpPr>
          <p:cNvPr id="18"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dirty="0"/>
              <a:t>Click to add action title</a:t>
            </a:r>
          </a:p>
        </p:txBody>
      </p:sp>
      <p:sp>
        <p:nvSpPr>
          <p:cNvPr id="19" name="Title 4"/>
          <p:cNvSpPr>
            <a:spLocks noGrp="1"/>
          </p:cNvSpPr>
          <p:nvPr>
            <p:ph type="title" hasCustomPrompt="1"/>
          </p:nvPr>
        </p:nvSpPr>
        <p:spPr>
          <a:xfrm>
            <a:off x="623888" y="730800"/>
            <a:ext cx="10944225" cy="325952"/>
          </a:xfrm>
        </p:spPr>
        <p:txBody>
          <a:bodyPr/>
          <a:lstStyle/>
          <a:p>
            <a:r>
              <a:rPr lang="en-GB" dirty="0"/>
              <a:t>Insert slide title here (max. 2 lines | max. 1 line with Action Title)</a:t>
            </a:r>
            <a:endParaRPr lang="de-DE" dirty="0"/>
          </a:p>
        </p:txBody>
      </p:sp>
      <p:sp>
        <p:nvSpPr>
          <p:cNvPr id="22" name="Textplatzhalter 28"/>
          <p:cNvSpPr>
            <a:spLocks noGrp="1"/>
          </p:cNvSpPr>
          <p:nvPr>
            <p:ph type="body" sz="quarter" idx="18"/>
          </p:nvPr>
        </p:nvSpPr>
        <p:spPr>
          <a:xfrm>
            <a:off x="3432174" y="3788561"/>
            <a:ext cx="2519363" cy="2304264"/>
          </a:xfrm>
        </p:spPr>
        <p:txBody>
          <a:bodyPr/>
          <a:lstStyle>
            <a:lvl1pPr>
              <a:defRPr sz="1400"/>
            </a:lvl1pPr>
            <a:lvl2pPr>
              <a:defRPr sz="1400"/>
            </a:lvl2pPr>
            <a:lvl3pPr>
              <a:defRPr sz="1400"/>
            </a:lvl3pPr>
            <a:lvl4pPr>
              <a:defRPr sz="1400"/>
            </a:lvl4pPr>
            <a:lvl5pPr>
              <a:defRPr sz="1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Textplatzhalter 28"/>
          <p:cNvSpPr>
            <a:spLocks noGrp="1"/>
          </p:cNvSpPr>
          <p:nvPr>
            <p:ph type="body" sz="quarter" idx="19"/>
          </p:nvPr>
        </p:nvSpPr>
        <p:spPr>
          <a:xfrm>
            <a:off x="6240463" y="3788561"/>
            <a:ext cx="2519361" cy="2304264"/>
          </a:xfrm>
        </p:spPr>
        <p:txBody>
          <a:bodyPr/>
          <a:lstStyle>
            <a:lvl1pPr>
              <a:defRPr sz="1400"/>
            </a:lvl1pPr>
            <a:lvl2pPr>
              <a:defRPr sz="1400"/>
            </a:lvl2pPr>
            <a:lvl3pPr>
              <a:defRPr sz="1400"/>
            </a:lvl3pPr>
            <a:lvl4pPr>
              <a:defRPr sz="1400"/>
            </a:lvl4pPr>
            <a:lvl5pPr>
              <a:defRPr sz="1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4" name="Textplatzhalter 28"/>
          <p:cNvSpPr>
            <a:spLocks noGrp="1"/>
          </p:cNvSpPr>
          <p:nvPr>
            <p:ph type="body" sz="quarter" idx="28"/>
          </p:nvPr>
        </p:nvSpPr>
        <p:spPr>
          <a:xfrm>
            <a:off x="9048750" y="3788561"/>
            <a:ext cx="2510452" cy="2304264"/>
          </a:xfrm>
        </p:spPr>
        <p:txBody>
          <a:bodyPr/>
          <a:lstStyle>
            <a:lvl1pPr>
              <a:defRPr sz="1400"/>
            </a:lvl1pPr>
            <a:lvl2pPr>
              <a:defRPr sz="1400"/>
            </a:lvl2pPr>
            <a:lvl3pPr>
              <a:defRPr sz="1400"/>
            </a:lvl3pPr>
            <a:lvl4pPr>
              <a:defRPr sz="1400"/>
            </a:lvl4pPr>
            <a:lvl5pPr>
              <a:defRPr sz="1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2" name="Bildplatzhalter 31"/>
          <p:cNvSpPr>
            <a:spLocks noGrp="1"/>
          </p:cNvSpPr>
          <p:nvPr>
            <p:ph type="pic" sz="quarter" idx="29" hasCustomPrompt="1"/>
          </p:nvPr>
        </p:nvSpPr>
        <p:spPr bwMode="gray">
          <a:xfrm>
            <a:off x="6384032" y="1639749"/>
            <a:ext cx="2270346" cy="1865150"/>
          </a:xfrm>
          <a:custGeom>
            <a:avLst/>
            <a:gdLst>
              <a:gd name="connsiteX0" fmla="*/ 175846 w 2270346"/>
              <a:gd name="connsiteY0" fmla="*/ 0 h 1865150"/>
              <a:gd name="connsiteX1" fmla="*/ 1742993 w 2270346"/>
              <a:gd name="connsiteY1" fmla="*/ 0 h 1865150"/>
              <a:gd name="connsiteX2" fmla="*/ 1974877 w 2270346"/>
              <a:gd name="connsiteY2" fmla="*/ 166346 h 1865150"/>
              <a:gd name="connsiteX3" fmla="*/ 2228017 w 2270346"/>
              <a:gd name="connsiteY3" fmla="*/ 916839 h 1865150"/>
              <a:gd name="connsiteX4" fmla="*/ 2187437 w 2270346"/>
              <a:gd name="connsiteY4" fmla="*/ 1253400 h 1865150"/>
              <a:gd name="connsiteX5" fmla="*/ 1688887 w 2270346"/>
              <a:gd name="connsiteY5" fmla="*/ 1597699 h 1865150"/>
              <a:gd name="connsiteX6" fmla="*/ 1447341 w 2270346"/>
              <a:gd name="connsiteY6" fmla="*/ 1765979 h 1865150"/>
              <a:gd name="connsiteX7" fmla="*/ 1126569 w 2270346"/>
              <a:gd name="connsiteY7" fmla="*/ 1864627 h 1865150"/>
              <a:gd name="connsiteX8" fmla="*/ 823188 w 2270346"/>
              <a:gd name="connsiteY8" fmla="*/ 1864627 h 1865150"/>
              <a:gd name="connsiteX9" fmla="*/ 262802 w 2270346"/>
              <a:gd name="connsiteY9" fmla="*/ 1864627 h 1865150"/>
              <a:gd name="connsiteX10" fmla="*/ 0 w 2270346"/>
              <a:gd name="connsiteY10" fmla="*/ 1642187 h 1865150"/>
              <a:gd name="connsiteX11" fmla="*/ 0 w 2270346"/>
              <a:gd name="connsiteY11" fmla="*/ 1114134 h 1865150"/>
              <a:gd name="connsiteX12" fmla="*/ 0 w 2270346"/>
              <a:gd name="connsiteY12" fmla="*/ 176018 h 1865150"/>
              <a:gd name="connsiteX13" fmla="*/ 175846 w 2270346"/>
              <a:gd name="connsiteY13" fmla="*/ 0 h 186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70346" h="1865150">
                <a:moveTo>
                  <a:pt x="175846" y="0"/>
                </a:moveTo>
                <a:cubicBezTo>
                  <a:pt x="175846" y="0"/>
                  <a:pt x="175846" y="0"/>
                  <a:pt x="1742993" y="0"/>
                </a:cubicBezTo>
                <a:cubicBezTo>
                  <a:pt x="1839612" y="0"/>
                  <a:pt x="1943959" y="75436"/>
                  <a:pt x="1974877" y="166346"/>
                </a:cubicBezTo>
                <a:cubicBezTo>
                  <a:pt x="1974877" y="166346"/>
                  <a:pt x="1974877" y="166346"/>
                  <a:pt x="2228017" y="916839"/>
                </a:cubicBezTo>
                <a:cubicBezTo>
                  <a:pt x="2239610" y="951656"/>
                  <a:pt x="2338161" y="1154754"/>
                  <a:pt x="2187437" y="1253400"/>
                </a:cubicBezTo>
                <a:cubicBezTo>
                  <a:pt x="2187437" y="1253400"/>
                  <a:pt x="2187437" y="1253400"/>
                  <a:pt x="1688887" y="1597699"/>
                </a:cubicBezTo>
                <a:cubicBezTo>
                  <a:pt x="1688887" y="1597699"/>
                  <a:pt x="1688887" y="1597699"/>
                  <a:pt x="1447341" y="1765979"/>
                </a:cubicBezTo>
                <a:cubicBezTo>
                  <a:pt x="1366183" y="1820139"/>
                  <a:pt x="1223188" y="1864627"/>
                  <a:pt x="1126569" y="1864627"/>
                </a:cubicBezTo>
                <a:cubicBezTo>
                  <a:pt x="1126569" y="1864627"/>
                  <a:pt x="1126569" y="1864627"/>
                  <a:pt x="823188" y="1864627"/>
                </a:cubicBezTo>
                <a:cubicBezTo>
                  <a:pt x="823188" y="1864627"/>
                  <a:pt x="823188" y="1864627"/>
                  <a:pt x="262802" y="1864627"/>
                </a:cubicBezTo>
                <a:cubicBezTo>
                  <a:pt x="90822" y="1866561"/>
                  <a:pt x="1932" y="1874298"/>
                  <a:pt x="0" y="1642187"/>
                </a:cubicBezTo>
                <a:cubicBezTo>
                  <a:pt x="0" y="1642187"/>
                  <a:pt x="0" y="1642187"/>
                  <a:pt x="0" y="1114134"/>
                </a:cubicBezTo>
                <a:cubicBezTo>
                  <a:pt x="0" y="1114134"/>
                  <a:pt x="0" y="1114134"/>
                  <a:pt x="0" y="176018"/>
                </a:cubicBezTo>
                <a:cubicBezTo>
                  <a:pt x="0" y="79305"/>
                  <a:pt x="79228" y="0"/>
                  <a:pt x="175846" y="0"/>
                </a:cubicBezTo>
                <a:close/>
              </a:path>
            </a:pathLst>
          </a:custGeom>
          <a:solidFill>
            <a:schemeClr val="accent4"/>
          </a:solidFill>
        </p:spPr>
        <p:txBody>
          <a:bodyPr wrap="square">
            <a:noAutofit/>
          </a:bodyPr>
          <a:lstStyle>
            <a:lvl1pPr>
              <a:defRPr/>
            </a:lvl1pPr>
          </a:lstStyle>
          <a:p>
            <a:r>
              <a:rPr lang="de-DE" dirty="0"/>
              <a:t> </a:t>
            </a:r>
          </a:p>
        </p:txBody>
      </p:sp>
      <p:sp>
        <p:nvSpPr>
          <p:cNvPr id="30" name="Bildplatzhalter 29"/>
          <p:cNvSpPr>
            <a:spLocks noGrp="1"/>
          </p:cNvSpPr>
          <p:nvPr>
            <p:ph type="pic" sz="quarter" idx="30" hasCustomPrompt="1"/>
          </p:nvPr>
        </p:nvSpPr>
        <p:spPr bwMode="gray">
          <a:xfrm rot="21194073">
            <a:off x="696242" y="1771209"/>
            <a:ext cx="2519999" cy="1730663"/>
          </a:xfrm>
          <a:custGeom>
            <a:avLst/>
            <a:gdLst>
              <a:gd name="connsiteX0" fmla="*/ 114792 w 2519999"/>
              <a:gd name="connsiteY0" fmla="*/ 944 h 1730663"/>
              <a:gd name="connsiteX1" fmla="*/ 1478816 w 2519999"/>
              <a:gd name="connsiteY1" fmla="*/ 189953 h 1730663"/>
              <a:gd name="connsiteX2" fmla="*/ 1561954 w 2519999"/>
              <a:gd name="connsiteY2" fmla="*/ 201238 h 1730663"/>
              <a:gd name="connsiteX3" fmla="*/ 1948051 w 2519999"/>
              <a:gd name="connsiteY3" fmla="*/ 273174 h 1730663"/>
              <a:gd name="connsiteX4" fmla="*/ 1957915 w 2519999"/>
              <a:gd name="connsiteY4" fmla="*/ 275996 h 1730663"/>
              <a:gd name="connsiteX5" fmla="*/ 2060780 w 2519999"/>
              <a:gd name="connsiteY5" fmla="*/ 299974 h 1730663"/>
              <a:gd name="connsiteX6" fmla="*/ 2411650 w 2519999"/>
              <a:gd name="connsiteY6" fmla="*/ 383195 h 1730663"/>
              <a:gd name="connsiteX7" fmla="*/ 2518742 w 2519999"/>
              <a:gd name="connsiteY7" fmla="*/ 539763 h 1730663"/>
              <a:gd name="connsiteX8" fmla="*/ 2406013 w 2519999"/>
              <a:gd name="connsiteY8" fmla="*/ 1391720 h 1730663"/>
              <a:gd name="connsiteX9" fmla="*/ 2262283 w 2519999"/>
              <a:gd name="connsiteY9" fmla="*/ 1531361 h 1730663"/>
              <a:gd name="connsiteX10" fmla="*/ 1873368 w 2519999"/>
              <a:gd name="connsiteY10" fmla="*/ 1568035 h 1730663"/>
              <a:gd name="connsiteX11" fmla="*/ 861623 w 2519999"/>
              <a:gd name="connsiteY11" fmla="*/ 1666772 h 1730663"/>
              <a:gd name="connsiteX12" fmla="*/ 824986 w 2519999"/>
              <a:gd name="connsiteY12" fmla="*/ 1676645 h 1730663"/>
              <a:gd name="connsiteX13" fmla="*/ 367024 w 2519999"/>
              <a:gd name="connsiteY13" fmla="*/ 1723192 h 1730663"/>
              <a:gd name="connsiteX14" fmla="*/ 359978 w 2519999"/>
              <a:gd name="connsiteY14" fmla="*/ 1724604 h 1730663"/>
              <a:gd name="connsiteX15" fmla="*/ 295159 w 2519999"/>
              <a:gd name="connsiteY15" fmla="*/ 1730246 h 1730663"/>
              <a:gd name="connsiteX16" fmla="*/ 155656 w 2519999"/>
              <a:gd name="connsiteY16" fmla="*/ 1613172 h 1730663"/>
              <a:gd name="connsiteX17" fmla="*/ 653 w 2519999"/>
              <a:gd name="connsiteY17" fmla="*/ 110964 h 1730663"/>
              <a:gd name="connsiteX18" fmla="*/ 114792 w 2519999"/>
              <a:gd name="connsiteY18" fmla="*/ 944 h 173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19999" h="1730663">
                <a:moveTo>
                  <a:pt x="114792" y="944"/>
                </a:moveTo>
                <a:cubicBezTo>
                  <a:pt x="114792" y="944"/>
                  <a:pt x="114792" y="944"/>
                  <a:pt x="1478816" y="189953"/>
                </a:cubicBezTo>
                <a:cubicBezTo>
                  <a:pt x="1478816" y="189953"/>
                  <a:pt x="1478816" y="189953"/>
                  <a:pt x="1561954" y="201238"/>
                </a:cubicBezTo>
                <a:cubicBezTo>
                  <a:pt x="1726820" y="223807"/>
                  <a:pt x="1838140" y="247785"/>
                  <a:pt x="1948051" y="273174"/>
                </a:cubicBezTo>
                <a:cubicBezTo>
                  <a:pt x="1950870" y="274585"/>
                  <a:pt x="1955096" y="274585"/>
                  <a:pt x="1957915" y="275996"/>
                </a:cubicBezTo>
                <a:cubicBezTo>
                  <a:pt x="1957915" y="275996"/>
                  <a:pt x="1957915" y="275996"/>
                  <a:pt x="2060780" y="299974"/>
                </a:cubicBezTo>
                <a:cubicBezTo>
                  <a:pt x="2060780" y="299974"/>
                  <a:pt x="2060780" y="299974"/>
                  <a:pt x="2411650" y="383195"/>
                </a:cubicBezTo>
                <a:cubicBezTo>
                  <a:pt x="2479287" y="400122"/>
                  <a:pt x="2528606" y="469237"/>
                  <a:pt x="2518742" y="539763"/>
                </a:cubicBezTo>
                <a:cubicBezTo>
                  <a:pt x="2518742" y="539763"/>
                  <a:pt x="2518742" y="539763"/>
                  <a:pt x="2406013" y="1391720"/>
                </a:cubicBezTo>
                <a:cubicBezTo>
                  <a:pt x="2396149" y="1460835"/>
                  <a:pt x="2331330" y="1524309"/>
                  <a:pt x="2262283" y="1531361"/>
                </a:cubicBezTo>
                <a:cubicBezTo>
                  <a:pt x="2262283" y="1531361"/>
                  <a:pt x="2262283" y="1531361"/>
                  <a:pt x="1873368" y="1568035"/>
                </a:cubicBezTo>
                <a:cubicBezTo>
                  <a:pt x="1873368" y="1568035"/>
                  <a:pt x="1873368" y="1568035"/>
                  <a:pt x="861623" y="1666772"/>
                </a:cubicBezTo>
                <a:cubicBezTo>
                  <a:pt x="847532" y="1668183"/>
                  <a:pt x="834850" y="1671003"/>
                  <a:pt x="824986" y="1676645"/>
                </a:cubicBezTo>
                <a:cubicBezTo>
                  <a:pt x="824986" y="1676645"/>
                  <a:pt x="824986" y="1676645"/>
                  <a:pt x="367024" y="1723192"/>
                </a:cubicBezTo>
                <a:cubicBezTo>
                  <a:pt x="367024" y="1723192"/>
                  <a:pt x="367024" y="1723192"/>
                  <a:pt x="359978" y="1724604"/>
                </a:cubicBezTo>
                <a:cubicBezTo>
                  <a:pt x="359978" y="1724604"/>
                  <a:pt x="359978" y="1724604"/>
                  <a:pt x="295159" y="1730246"/>
                </a:cubicBezTo>
                <a:cubicBezTo>
                  <a:pt x="226112" y="1735887"/>
                  <a:pt x="162702" y="1683698"/>
                  <a:pt x="155656" y="1613172"/>
                </a:cubicBezTo>
                <a:cubicBezTo>
                  <a:pt x="155656" y="1613172"/>
                  <a:pt x="155656" y="1613172"/>
                  <a:pt x="653" y="110964"/>
                </a:cubicBezTo>
                <a:cubicBezTo>
                  <a:pt x="-6392" y="41849"/>
                  <a:pt x="44336" y="-7520"/>
                  <a:pt x="114792" y="944"/>
                </a:cubicBezTo>
                <a:close/>
              </a:path>
            </a:pathLst>
          </a:custGeom>
          <a:solidFill>
            <a:schemeClr val="accent4"/>
          </a:solidFill>
        </p:spPr>
        <p:txBody>
          <a:bodyPr wrap="square">
            <a:noAutofit/>
          </a:bodyPr>
          <a:lstStyle>
            <a:lvl1pPr>
              <a:defRPr/>
            </a:lvl1pPr>
          </a:lstStyle>
          <a:p>
            <a:r>
              <a:rPr lang="de-DE" dirty="0"/>
              <a:t> </a:t>
            </a:r>
          </a:p>
        </p:txBody>
      </p:sp>
      <p:sp>
        <p:nvSpPr>
          <p:cNvPr id="33" name="Bildplatzhalter 32"/>
          <p:cNvSpPr>
            <a:spLocks noGrp="1"/>
          </p:cNvSpPr>
          <p:nvPr>
            <p:ph type="pic" sz="quarter" idx="31" hasCustomPrompt="1"/>
          </p:nvPr>
        </p:nvSpPr>
        <p:spPr bwMode="gray">
          <a:xfrm>
            <a:off x="9120336" y="1555840"/>
            <a:ext cx="2375766" cy="2031691"/>
          </a:xfrm>
          <a:custGeom>
            <a:avLst/>
            <a:gdLst>
              <a:gd name="connsiteX0" fmla="*/ 822010 w 2375766"/>
              <a:gd name="connsiteY0" fmla="*/ 0 h 2031691"/>
              <a:gd name="connsiteX1" fmla="*/ 2071697 w 2375766"/>
              <a:gd name="connsiteY1" fmla="*/ 0 h 2031691"/>
              <a:gd name="connsiteX2" fmla="*/ 2375766 w 2375766"/>
              <a:gd name="connsiteY2" fmla="*/ 275344 h 2031691"/>
              <a:gd name="connsiteX3" fmla="*/ 2375766 w 2375766"/>
              <a:gd name="connsiteY3" fmla="*/ 1785202 h 2031691"/>
              <a:gd name="connsiteX4" fmla="*/ 2075039 w 2375766"/>
              <a:gd name="connsiteY4" fmla="*/ 2030289 h 2031691"/>
              <a:gd name="connsiteX5" fmla="*/ 1720850 w 2375766"/>
              <a:gd name="connsiteY5" fmla="*/ 1993979 h 2031691"/>
              <a:gd name="connsiteX6" fmla="*/ 888838 w 2375766"/>
              <a:gd name="connsiteY6" fmla="*/ 1912283 h 2031691"/>
              <a:gd name="connsiteX7" fmla="*/ 374261 w 2375766"/>
              <a:gd name="connsiteY7" fmla="*/ 1709558 h 2031691"/>
              <a:gd name="connsiteX8" fmla="*/ 24 w 2375766"/>
              <a:gd name="connsiteY8" fmla="*/ 904703 h 2031691"/>
              <a:gd name="connsiteX9" fmla="*/ 384285 w 2375766"/>
              <a:gd name="connsiteY9" fmla="*/ 248113 h 2031691"/>
              <a:gd name="connsiteX10" fmla="*/ 822010 w 2375766"/>
              <a:gd name="connsiteY10" fmla="*/ 0 h 2031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75766" h="2031691">
                <a:moveTo>
                  <a:pt x="822010" y="0"/>
                </a:moveTo>
                <a:lnTo>
                  <a:pt x="2071697" y="0"/>
                </a:lnTo>
                <a:cubicBezTo>
                  <a:pt x="2238768" y="0"/>
                  <a:pt x="2375766" y="124056"/>
                  <a:pt x="2375766" y="275344"/>
                </a:cubicBezTo>
                <a:lnTo>
                  <a:pt x="2375766" y="1785202"/>
                </a:lnTo>
                <a:cubicBezTo>
                  <a:pt x="2375766" y="1936490"/>
                  <a:pt x="2242109" y="2045417"/>
                  <a:pt x="2075039" y="2030289"/>
                </a:cubicBezTo>
                <a:lnTo>
                  <a:pt x="1720850" y="1993979"/>
                </a:lnTo>
                <a:lnTo>
                  <a:pt x="888838" y="1912283"/>
                </a:lnTo>
                <a:cubicBezTo>
                  <a:pt x="862107" y="1909258"/>
                  <a:pt x="481187" y="1918334"/>
                  <a:pt x="374261" y="1709558"/>
                </a:cubicBezTo>
                <a:cubicBezTo>
                  <a:pt x="80444" y="1265745"/>
                  <a:pt x="-1648" y="1196257"/>
                  <a:pt x="24" y="904703"/>
                </a:cubicBezTo>
                <a:cubicBezTo>
                  <a:pt x="118468" y="667614"/>
                  <a:pt x="220800" y="542835"/>
                  <a:pt x="384285" y="248113"/>
                </a:cubicBezTo>
                <a:cubicBezTo>
                  <a:pt x="461138" y="111953"/>
                  <a:pt x="654939" y="0"/>
                  <a:pt x="822010" y="0"/>
                </a:cubicBezTo>
                <a:close/>
              </a:path>
            </a:pathLst>
          </a:custGeom>
          <a:solidFill>
            <a:schemeClr val="accent4"/>
          </a:solidFill>
        </p:spPr>
        <p:txBody>
          <a:bodyPr wrap="square">
            <a:noAutofit/>
          </a:bodyPr>
          <a:lstStyle>
            <a:lvl1pPr>
              <a:defRPr/>
            </a:lvl1pPr>
          </a:lstStyle>
          <a:p>
            <a:r>
              <a:rPr lang="de-DE" dirty="0"/>
              <a:t> </a:t>
            </a:r>
          </a:p>
        </p:txBody>
      </p:sp>
      <p:sp>
        <p:nvSpPr>
          <p:cNvPr id="31" name="Bildplatzhalter 30"/>
          <p:cNvSpPr>
            <a:spLocks noGrp="1"/>
          </p:cNvSpPr>
          <p:nvPr>
            <p:ph type="pic" sz="quarter" idx="32" hasCustomPrompt="1"/>
          </p:nvPr>
        </p:nvSpPr>
        <p:spPr bwMode="gray">
          <a:xfrm>
            <a:off x="3611960" y="1499299"/>
            <a:ext cx="2124000" cy="2027575"/>
          </a:xfrm>
          <a:custGeom>
            <a:avLst/>
            <a:gdLst>
              <a:gd name="connsiteX0" fmla="*/ 1050133 w 2124000"/>
              <a:gd name="connsiteY0" fmla="*/ 61 h 2027575"/>
              <a:gd name="connsiteX1" fmla="*/ 1086851 w 2124000"/>
              <a:gd name="connsiteY1" fmla="*/ 11897 h 2027575"/>
              <a:gd name="connsiteX2" fmla="*/ 1996560 w 2124000"/>
              <a:gd name="connsiteY2" fmla="*/ 307919 h 2027575"/>
              <a:gd name="connsiteX3" fmla="*/ 2124000 w 2124000"/>
              <a:gd name="connsiteY3" fmla="*/ 479450 h 2027575"/>
              <a:gd name="connsiteX4" fmla="*/ 2124000 w 2124000"/>
              <a:gd name="connsiteY4" fmla="*/ 1915563 h 2027575"/>
              <a:gd name="connsiteX5" fmla="*/ 1993587 w 2124000"/>
              <a:gd name="connsiteY5" fmla="*/ 2025456 h 2027575"/>
              <a:gd name="connsiteX6" fmla="*/ 131901 w 2124000"/>
              <a:gd name="connsiteY6" fmla="*/ 1708955 h 2027575"/>
              <a:gd name="connsiteX7" fmla="*/ 0 w 2124000"/>
              <a:gd name="connsiteY7" fmla="*/ 1553646 h 2027575"/>
              <a:gd name="connsiteX8" fmla="*/ 0 w 2124000"/>
              <a:gd name="connsiteY8" fmla="*/ 752155 h 2027575"/>
              <a:gd name="connsiteX9" fmla="*/ 114271 w 2124000"/>
              <a:gd name="connsiteY9" fmla="*/ 551225 h 2027575"/>
              <a:gd name="connsiteX10" fmla="*/ 563922 w 2124000"/>
              <a:gd name="connsiteY10" fmla="*/ 280143 h 2027575"/>
              <a:gd name="connsiteX11" fmla="*/ 830485 w 2124000"/>
              <a:gd name="connsiteY11" fmla="*/ 120371 h 2027575"/>
              <a:gd name="connsiteX12" fmla="*/ 845140 w 2124000"/>
              <a:gd name="connsiteY12" fmla="*/ 110234 h 2027575"/>
              <a:gd name="connsiteX13" fmla="*/ 1012299 w 2124000"/>
              <a:gd name="connsiteY13" fmla="*/ 9059 h 2027575"/>
              <a:gd name="connsiteX14" fmla="*/ 1050133 w 2124000"/>
              <a:gd name="connsiteY14" fmla="*/ 61 h 202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4000" h="2027575">
                <a:moveTo>
                  <a:pt x="1050133" y="61"/>
                </a:moveTo>
                <a:cubicBezTo>
                  <a:pt x="1063115" y="594"/>
                  <a:pt x="1075913" y="4597"/>
                  <a:pt x="1086851" y="11897"/>
                </a:cubicBezTo>
                <a:lnTo>
                  <a:pt x="1996560" y="307919"/>
                </a:lnTo>
                <a:cubicBezTo>
                  <a:pt x="2066865" y="328397"/>
                  <a:pt x="2124000" y="406256"/>
                  <a:pt x="2124000" y="479450"/>
                </a:cubicBezTo>
                <a:lnTo>
                  <a:pt x="2124000" y="1915563"/>
                </a:lnTo>
                <a:cubicBezTo>
                  <a:pt x="2124000" y="1988959"/>
                  <a:pt x="2065378" y="2038635"/>
                  <a:pt x="1993587" y="2025456"/>
                </a:cubicBezTo>
                <a:lnTo>
                  <a:pt x="131901" y="1708955"/>
                </a:lnTo>
                <a:cubicBezTo>
                  <a:pt x="60109" y="1695777"/>
                  <a:pt x="0" y="1626839"/>
                  <a:pt x="0" y="1553646"/>
                </a:cubicBezTo>
                <a:lnTo>
                  <a:pt x="0" y="752155"/>
                </a:lnTo>
                <a:cubicBezTo>
                  <a:pt x="0" y="678758"/>
                  <a:pt x="51188" y="587923"/>
                  <a:pt x="114271" y="551225"/>
                </a:cubicBezTo>
                <a:lnTo>
                  <a:pt x="563922" y="280143"/>
                </a:lnTo>
                <a:lnTo>
                  <a:pt x="830485" y="120371"/>
                </a:lnTo>
                <a:cubicBezTo>
                  <a:pt x="834945" y="117330"/>
                  <a:pt x="840892" y="114491"/>
                  <a:pt x="845140" y="110234"/>
                </a:cubicBezTo>
                <a:lnTo>
                  <a:pt x="1012299" y="9059"/>
                </a:lnTo>
                <a:cubicBezTo>
                  <a:pt x="1023982" y="2469"/>
                  <a:pt x="1037150" y="-471"/>
                  <a:pt x="1050133" y="61"/>
                </a:cubicBezTo>
                <a:close/>
              </a:path>
            </a:pathLst>
          </a:custGeom>
          <a:solidFill>
            <a:schemeClr val="accent4"/>
          </a:solidFill>
        </p:spPr>
        <p:txBody>
          <a:bodyPr wrap="square">
            <a:noAutofit/>
          </a:bodyPr>
          <a:lstStyle>
            <a:lvl1pPr>
              <a:defRPr/>
            </a:lvl1pPr>
          </a:lstStyle>
          <a:p>
            <a:r>
              <a:rPr lang="de-DE" dirty="0"/>
              <a:t> </a:t>
            </a:r>
          </a:p>
        </p:txBody>
      </p:sp>
      <p:sp>
        <p:nvSpPr>
          <p:cNvPr id="34" name="Textplatzhalter 28"/>
          <p:cNvSpPr>
            <a:spLocks noGrp="1"/>
          </p:cNvSpPr>
          <p:nvPr>
            <p:ph type="body" sz="quarter" idx="33"/>
          </p:nvPr>
        </p:nvSpPr>
        <p:spPr>
          <a:xfrm>
            <a:off x="623887" y="3788561"/>
            <a:ext cx="2519363" cy="2304264"/>
          </a:xfrm>
        </p:spPr>
        <p:txBody>
          <a:bodyPr/>
          <a:lstStyle>
            <a:lvl1pPr>
              <a:defRPr sz="1400"/>
            </a:lvl1pPr>
            <a:lvl2pPr>
              <a:defRPr sz="1400"/>
            </a:lvl2pPr>
            <a:lvl3pPr>
              <a:defRPr sz="1400"/>
            </a:lvl3pPr>
            <a:lvl4pPr>
              <a:defRPr sz="1400"/>
            </a:lvl4pPr>
            <a:lvl5pPr>
              <a:defRPr sz="1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Freeform 11"/>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 name="Freeform 12"/>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20" name="Group 12">
            <a:extLst>
              <a:ext uri="{FF2B5EF4-FFF2-40B4-BE49-F238E27FC236}">
                <a16:creationId xmlns:a16="http://schemas.microsoft.com/office/drawing/2014/main" id="{063CEDAC-48EE-4DD0-AE57-0AAB86A3ADD9}"/>
              </a:ext>
            </a:extLst>
          </p:cNvPr>
          <p:cNvGrpSpPr/>
          <p:nvPr userDrawn="1"/>
        </p:nvGrpSpPr>
        <p:grpSpPr>
          <a:xfrm>
            <a:off x="11588238" y="6254238"/>
            <a:ext cx="575187" cy="575187"/>
            <a:chOff x="11588238" y="6254238"/>
            <a:chExt cx="575187" cy="575187"/>
          </a:xfrm>
        </p:grpSpPr>
        <p:sp>
          <p:nvSpPr>
            <p:cNvPr id="21" name="Freeform 5">
              <a:extLst>
                <a:ext uri="{FF2B5EF4-FFF2-40B4-BE49-F238E27FC236}">
                  <a16:creationId xmlns:a16="http://schemas.microsoft.com/office/drawing/2014/main" id="{A00AF9CE-57F0-462E-A2CD-8A0128BACBDB}"/>
                </a:ext>
              </a:extLst>
            </p:cNvPr>
            <p:cNvSpPr>
              <a:spLocks/>
            </p:cNvSpPr>
            <p:nvPr>
              <p:custDataLst>
                <p:tags r:id="rId4"/>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25" name="Oval 15">
              <a:extLst>
                <a:ext uri="{FF2B5EF4-FFF2-40B4-BE49-F238E27FC236}">
                  <a16:creationId xmlns:a16="http://schemas.microsoft.com/office/drawing/2014/main" id="{8E313B6D-FF45-4194-920A-254C99AC5E5E}"/>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26" name="Title 4">
            <a:extLst>
              <a:ext uri="{FF2B5EF4-FFF2-40B4-BE49-F238E27FC236}">
                <a16:creationId xmlns:a16="http://schemas.microsoft.com/office/drawing/2014/main" id="{374B7ED6-666C-4C9A-8B7A-DBBDF0ED2B59}"/>
              </a:ext>
            </a:extLst>
          </p:cNvPr>
          <p:cNvSpPr txBox="1">
            <a:spLocks/>
          </p:cNvSpPr>
          <p:nvPr userDrawn="1">
            <p:custDataLst>
              <p:tags r:id="rId3"/>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14644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DCECCB84-F9BA-43D5-87BE-67443E8EF086}">
      <p15:sldGuideLst xmlns:p15="http://schemas.microsoft.com/office/powerpoint/2012/main">
        <p15:guide id="1" pos="1980">
          <p15:clr>
            <a:srgbClr val="FBAE40"/>
          </p15:clr>
        </p15:guide>
        <p15:guide id="2" pos="2162">
          <p15:clr>
            <a:srgbClr val="FBAE40"/>
          </p15:clr>
        </p15:guide>
        <p15:guide id="3" pos="3749">
          <p15:clr>
            <a:srgbClr val="FBAE40"/>
          </p15:clr>
        </p15:guide>
        <p15:guide id="4" pos="3931">
          <p15:clr>
            <a:srgbClr val="FBAE40"/>
          </p15:clr>
        </p15:guide>
        <p15:guide id="5" pos="5518">
          <p15:clr>
            <a:srgbClr val="FBAE40"/>
          </p15:clr>
        </p15:guide>
        <p15:guide id="6" pos="57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10"/>
          </p:nvPr>
        </p:nvSpPr>
        <p:spPr/>
        <p:txBody>
          <a:bodyPr/>
          <a:lstStyle/>
          <a:p>
            <a:fld id="{25A13FF3-A3B4-402D-91B1-C176C247EB92}" type="datetimeFigureOut">
              <a:rPr lang="fr-CH" smtClean="0"/>
              <a:t>09.04.2019</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F107053-0274-46BF-A48C-B751F6C03B80}" type="slidenum">
              <a:rPr lang="fr-CH" smtClean="0"/>
              <a:t>‹N°›</a:t>
            </a:fld>
            <a:endParaRPr lang="fr-CH"/>
          </a:p>
        </p:txBody>
      </p:sp>
      <p:sp>
        <p:nvSpPr>
          <p:cNvPr id="7" name="Freeform 6"/>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 name="Freeform 7"/>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9" name="Group 12">
            <a:extLst>
              <a:ext uri="{FF2B5EF4-FFF2-40B4-BE49-F238E27FC236}">
                <a16:creationId xmlns:a16="http://schemas.microsoft.com/office/drawing/2014/main" id="{3E424021-BD2D-41CC-96DE-3A63B1B1C980}"/>
              </a:ext>
            </a:extLst>
          </p:cNvPr>
          <p:cNvGrpSpPr/>
          <p:nvPr userDrawn="1"/>
        </p:nvGrpSpPr>
        <p:grpSpPr>
          <a:xfrm>
            <a:off x="11588238" y="6254238"/>
            <a:ext cx="575187" cy="575187"/>
            <a:chOff x="11588238" y="6254238"/>
            <a:chExt cx="575187" cy="575187"/>
          </a:xfrm>
        </p:grpSpPr>
        <p:sp>
          <p:nvSpPr>
            <p:cNvPr id="10" name="Freeform 5">
              <a:extLst>
                <a:ext uri="{FF2B5EF4-FFF2-40B4-BE49-F238E27FC236}">
                  <a16:creationId xmlns:a16="http://schemas.microsoft.com/office/drawing/2014/main" id="{83D20C9B-7425-4EE5-A346-461DC222AAC1}"/>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1" name="Oval 15">
              <a:extLst>
                <a:ext uri="{FF2B5EF4-FFF2-40B4-BE49-F238E27FC236}">
                  <a16:creationId xmlns:a16="http://schemas.microsoft.com/office/drawing/2014/main" id="{6B1EBB05-C1AF-4415-92F2-7960FFE0DCC4}"/>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2"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232940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13FF3-A3B4-402D-91B1-C176C247EB92}" type="datetimeFigureOut">
              <a:rPr lang="fr-CH" smtClean="0"/>
              <a:t>09.04.2019</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FF107053-0274-46BF-A48C-B751F6C03B80}" type="slidenum">
              <a:rPr lang="fr-CH" smtClean="0"/>
              <a:t>‹N°›</a:t>
            </a:fld>
            <a:endParaRPr lang="fr-CH"/>
          </a:p>
        </p:txBody>
      </p:sp>
      <p:sp>
        <p:nvSpPr>
          <p:cNvPr id="7" name="Freeform 6"/>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8" name="Freeform 7"/>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9" name="Group 12">
            <a:extLst>
              <a:ext uri="{FF2B5EF4-FFF2-40B4-BE49-F238E27FC236}">
                <a16:creationId xmlns:a16="http://schemas.microsoft.com/office/drawing/2014/main" id="{21198EAB-6AC6-4973-8FF1-FB041001644E}"/>
              </a:ext>
            </a:extLst>
          </p:cNvPr>
          <p:cNvGrpSpPr/>
          <p:nvPr userDrawn="1"/>
        </p:nvGrpSpPr>
        <p:grpSpPr>
          <a:xfrm>
            <a:off x="11588238" y="6254238"/>
            <a:ext cx="575187" cy="575187"/>
            <a:chOff x="11588238" y="6254238"/>
            <a:chExt cx="575187" cy="575187"/>
          </a:xfrm>
        </p:grpSpPr>
        <p:sp>
          <p:nvSpPr>
            <p:cNvPr id="10" name="Freeform 5">
              <a:extLst>
                <a:ext uri="{FF2B5EF4-FFF2-40B4-BE49-F238E27FC236}">
                  <a16:creationId xmlns:a16="http://schemas.microsoft.com/office/drawing/2014/main" id="{41316E6D-1E17-4D35-97FB-A38C4D3F1B83}"/>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1" name="Oval 15">
              <a:extLst>
                <a:ext uri="{FF2B5EF4-FFF2-40B4-BE49-F238E27FC236}">
                  <a16:creationId xmlns:a16="http://schemas.microsoft.com/office/drawing/2014/main" id="{F57A13FD-E39E-42A9-A373-CC466731D00F}"/>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2"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371644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Date Placeholder 4"/>
          <p:cNvSpPr>
            <a:spLocks noGrp="1"/>
          </p:cNvSpPr>
          <p:nvPr>
            <p:ph type="dt" sz="half" idx="10"/>
          </p:nvPr>
        </p:nvSpPr>
        <p:spPr/>
        <p:txBody>
          <a:bodyPr/>
          <a:lstStyle/>
          <a:p>
            <a:fld id="{25A13FF3-A3B4-402D-91B1-C176C247EB92}" type="datetimeFigureOut">
              <a:rPr lang="fr-CH" smtClean="0"/>
              <a:t>09.04.2019</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F107053-0274-46BF-A48C-B751F6C03B80}" type="slidenum">
              <a:rPr lang="fr-CH" smtClean="0"/>
              <a:t>‹N°›</a:t>
            </a:fld>
            <a:endParaRPr lang="fr-CH"/>
          </a:p>
        </p:txBody>
      </p:sp>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0" name="Group 12">
            <a:extLst>
              <a:ext uri="{FF2B5EF4-FFF2-40B4-BE49-F238E27FC236}">
                <a16:creationId xmlns:a16="http://schemas.microsoft.com/office/drawing/2014/main" id="{ECCED422-413C-461E-B309-A333116F660F}"/>
              </a:ext>
            </a:extLst>
          </p:cNvPr>
          <p:cNvGrpSpPr/>
          <p:nvPr userDrawn="1"/>
        </p:nvGrpSpPr>
        <p:grpSpPr>
          <a:xfrm>
            <a:off x="11588238" y="6254238"/>
            <a:ext cx="575187" cy="575187"/>
            <a:chOff x="11588238" y="6254238"/>
            <a:chExt cx="575187" cy="575187"/>
          </a:xfrm>
        </p:grpSpPr>
        <p:sp>
          <p:nvSpPr>
            <p:cNvPr id="11" name="Freeform 5">
              <a:extLst>
                <a:ext uri="{FF2B5EF4-FFF2-40B4-BE49-F238E27FC236}">
                  <a16:creationId xmlns:a16="http://schemas.microsoft.com/office/drawing/2014/main" id="{A5FA24C1-62EB-4E45-B25F-8B68A03504F9}"/>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2" name="Oval 15">
              <a:extLst>
                <a:ext uri="{FF2B5EF4-FFF2-40B4-BE49-F238E27FC236}">
                  <a16:creationId xmlns:a16="http://schemas.microsoft.com/office/drawing/2014/main" id="{DC2694D3-8C8A-49EE-80A5-59A47F0D7220}"/>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3"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17886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Date Placeholder 6"/>
          <p:cNvSpPr>
            <a:spLocks noGrp="1"/>
          </p:cNvSpPr>
          <p:nvPr>
            <p:ph type="dt" sz="half" idx="10"/>
          </p:nvPr>
        </p:nvSpPr>
        <p:spPr/>
        <p:txBody>
          <a:bodyPr/>
          <a:lstStyle/>
          <a:p>
            <a:fld id="{25A13FF3-A3B4-402D-91B1-C176C247EB92}" type="datetimeFigureOut">
              <a:rPr lang="fr-CH" smtClean="0"/>
              <a:t>09.04.2019</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FF107053-0274-46BF-A48C-B751F6C03B80}" type="slidenum">
              <a:rPr lang="fr-CH" smtClean="0"/>
              <a:t>‹N°›</a:t>
            </a:fld>
            <a:endParaRPr lang="fr-CH"/>
          </a:p>
        </p:txBody>
      </p:sp>
      <p:sp>
        <p:nvSpPr>
          <p:cNvPr id="10" name="Freeform 9"/>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 name="Freeform 10"/>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 name="Freeform 11"/>
          <p:cNvSpPr/>
          <p:nvPr userDrawn="1"/>
        </p:nvSpPr>
        <p:spPr bwMode="gray">
          <a:xfrm>
            <a:off x="152401" y="64843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 name="Freeform 12"/>
          <p:cNvSpPr/>
          <p:nvPr userDrawn="1"/>
        </p:nvSpPr>
        <p:spPr bwMode="gray">
          <a:xfrm>
            <a:off x="152401" y="49635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4" name="Group 12">
            <a:extLst>
              <a:ext uri="{FF2B5EF4-FFF2-40B4-BE49-F238E27FC236}">
                <a16:creationId xmlns:a16="http://schemas.microsoft.com/office/drawing/2014/main" id="{D789B6AC-825A-4EEE-B781-4077656EE2E2}"/>
              </a:ext>
            </a:extLst>
          </p:cNvPr>
          <p:cNvGrpSpPr/>
          <p:nvPr userDrawn="1"/>
        </p:nvGrpSpPr>
        <p:grpSpPr>
          <a:xfrm>
            <a:off x="11588238" y="6254238"/>
            <a:ext cx="575187" cy="575187"/>
            <a:chOff x="11588238" y="6254238"/>
            <a:chExt cx="575187" cy="575187"/>
          </a:xfrm>
        </p:grpSpPr>
        <p:sp>
          <p:nvSpPr>
            <p:cNvPr id="15" name="Freeform 5">
              <a:extLst>
                <a:ext uri="{FF2B5EF4-FFF2-40B4-BE49-F238E27FC236}">
                  <a16:creationId xmlns:a16="http://schemas.microsoft.com/office/drawing/2014/main" id="{F80734E6-1F92-40FC-A794-1EF587D96129}"/>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6" name="Oval 15">
              <a:extLst>
                <a:ext uri="{FF2B5EF4-FFF2-40B4-BE49-F238E27FC236}">
                  <a16:creationId xmlns:a16="http://schemas.microsoft.com/office/drawing/2014/main" id="{E06C7CD2-A722-4D10-810B-DA0456500692}"/>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7"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200001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Date Placeholder 2"/>
          <p:cNvSpPr>
            <a:spLocks noGrp="1"/>
          </p:cNvSpPr>
          <p:nvPr>
            <p:ph type="dt" sz="half" idx="10"/>
          </p:nvPr>
        </p:nvSpPr>
        <p:spPr/>
        <p:txBody>
          <a:bodyPr/>
          <a:lstStyle/>
          <a:p>
            <a:fld id="{25A13FF3-A3B4-402D-91B1-C176C247EB92}" type="datetimeFigureOut">
              <a:rPr lang="fr-CH" smtClean="0"/>
              <a:t>09.04.2019</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FF107053-0274-46BF-A48C-B751F6C03B80}" type="slidenum">
              <a:rPr lang="fr-CH" smtClean="0"/>
              <a:t>‹N°›</a:t>
            </a:fld>
            <a:endParaRPr lang="fr-CH"/>
          </a:p>
        </p:txBody>
      </p:sp>
      <p:sp>
        <p:nvSpPr>
          <p:cNvPr id="6" name="Freeform 5"/>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Freeform 6"/>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8" name="Group 12">
            <a:extLst>
              <a:ext uri="{FF2B5EF4-FFF2-40B4-BE49-F238E27FC236}">
                <a16:creationId xmlns:a16="http://schemas.microsoft.com/office/drawing/2014/main" id="{67051C4B-9C0E-49C0-A9C6-F21FEFBA86BD}"/>
              </a:ext>
            </a:extLst>
          </p:cNvPr>
          <p:cNvGrpSpPr/>
          <p:nvPr userDrawn="1"/>
        </p:nvGrpSpPr>
        <p:grpSpPr>
          <a:xfrm>
            <a:off x="11588238" y="6254238"/>
            <a:ext cx="575187" cy="575187"/>
            <a:chOff x="11588238" y="6254238"/>
            <a:chExt cx="575187" cy="575187"/>
          </a:xfrm>
        </p:grpSpPr>
        <p:sp>
          <p:nvSpPr>
            <p:cNvPr id="9" name="Freeform 5">
              <a:extLst>
                <a:ext uri="{FF2B5EF4-FFF2-40B4-BE49-F238E27FC236}">
                  <a16:creationId xmlns:a16="http://schemas.microsoft.com/office/drawing/2014/main" id="{B8AA1585-231A-4930-96C5-63738211D440}"/>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0" name="Oval 15">
              <a:extLst>
                <a:ext uri="{FF2B5EF4-FFF2-40B4-BE49-F238E27FC236}">
                  <a16:creationId xmlns:a16="http://schemas.microsoft.com/office/drawing/2014/main" id="{1D2C3EF5-91F4-4EA5-8FAA-051A13E931D9}"/>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1"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13013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13FF3-A3B4-402D-91B1-C176C247EB92}" type="datetimeFigureOut">
              <a:rPr lang="fr-CH" smtClean="0"/>
              <a:t>09.04.2019</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FF107053-0274-46BF-A48C-B751F6C03B80}" type="slidenum">
              <a:rPr lang="fr-CH" smtClean="0"/>
              <a:t>‹N°›</a:t>
            </a:fld>
            <a:endParaRPr lang="fr-CH"/>
          </a:p>
        </p:txBody>
      </p:sp>
      <p:sp>
        <p:nvSpPr>
          <p:cNvPr id="5" name="Freeform 4"/>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6" name="Freeform 5"/>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7" name="Group 12">
            <a:extLst>
              <a:ext uri="{FF2B5EF4-FFF2-40B4-BE49-F238E27FC236}">
                <a16:creationId xmlns:a16="http://schemas.microsoft.com/office/drawing/2014/main" id="{FE631610-70A9-41D0-8450-C9A5949DE67A}"/>
              </a:ext>
            </a:extLst>
          </p:cNvPr>
          <p:cNvGrpSpPr/>
          <p:nvPr userDrawn="1"/>
        </p:nvGrpSpPr>
        <p:grpSpPr>
          <a:xfrm>
            <a:off x="11588238" y="6254238"/>
            <a:ext cx="575187" cy="575187"/>
            <a:chOff x="11588238" y="6254238"/>
            <a:chExt cx="575187" cy="575187"/>
          </a:xfrm>
        </p:grpSpPr>
        <p:sp>
          <p:nvSpPr>
            <p:cNvPr id="8" name="Freeform 5">
              <a:extLst>
                <a:ext uri="{FF2B5EF4-FFF2-40B4-BE49-F238E27FC236}">
                  <a16:creationId xmlns:a16="http://schemas.microsoft.com/office/drawing/2014/main" id="{B8939D98-7FFE-4159-9245-08B614637AC2}"/>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9" name="Oval 15">
              <a:extLst>
                <a:ext uri="{FF2B5EF4-FFF2-40B4-BE49-F238E27FC236}">
                  <a16:creationId xmlns:a16="http://schemas.microsoft.com/office/drawing/2014/main" id="{B52B889D-BEF9-4622-8B3D-B838F0216891}"/>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0"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82986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13FF3-A3B4-402D-91B1-C176C247EB92}" type="datetimeFigureOut">
              <a:rPr lang="fr-CH" smtClean="0"/>
              <a:t>09.04.2019</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F107053-0274-46BF-A48C-B751F6C03B80}" type="slidenum">
              <a:rPr lang="fr-CH" smtClean="0"/>
              <a:t>‹N°›</a:t>
            </a:fld>
            <a:endParaRPr lang="fr-CH"/>
          </a:p>
        </p:txBody>
      </p:sp>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0" name="Group 12">
            <a:extLst>
              <a:ext uri="{FF2B5EF4-FFF2-40B4-BE49-F238E27FC236}">
                <a16:creationId xmlns:a16="http://schemas.microsoft.com/office/drawing/2014/main" id="{A38AABD7-C10C-4C4F-82F3-ABC2F1DF586A}"/>
              </a:ext>
            </a:extLst>
          </p:cNvPr>
          <p:cNvGrpSpPr/>
          <p:nvPr userDrawn="1"/>
        </p:nvGrpSpPr>
        <p:grpSpPr>
          <a:xfrm>
            <a:off x="11588238" y="6254238"/>
            <a:ext cx="575187" cy="575187"/>
            <a:chOff x="11588238" y="6254238"/>
            <a:chExt cx="575187" cy="575187"/>
          </a:xfrm>
        </p:grpSpPr>
        <p:sp>
          <p:nvSpPr>
            <p:cNvPr id="11" name="Freeform 5">
              <a:extLst>
                <a:ext uri="{FF2B5EF4-FFF2-40B4-BE49-F238E27FC236}">
                  <a16:creationId xmlns:a16="http://schemas.microsoft.com/office/drawing/2014/main" id="{31DC6025-5BDB-461A-9BEF-A21ADA5C7D82}"/>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2" name="Oval 15">
              <a:extLst>
                <a:ext uri="{FF2B5EF4-FFF2-40B4-BE49-F238E27FC236}">
                  <a16:creationId xmlns:a16="http://schemas.microsoft.com/office/drawing/2014/main" id="{D595C50F-5553-49D5-871D-14F951EA2A30}"/>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3"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237409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13FF3-A3B4-402D-91B1-C176C247EB92}" type="datetimeFigureOut">
              <a:rPr lang="fr-CH" smtClean="0"/>
              <a:t>09.04.2019</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FF107053-0274-46BF-A48C-B751F6C03B80}" type="slidenum">
              <a:rPr lang="fr-CH" smtClean="0"/>
              <a:t>‹N°›</a:t>
            </a:fld>
            <a:endParaRPr lang="fr-CH"/>
          </a:p>
        </p:txBody>
      </p:sp>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nvGrpSpPr>
          <p:cNvPr id="10" name="Group 12">
            <a:extLst>
              <a:ext uri="{FF2B5EF4-FFF2-40B4-BE49-F238E27FC236}">
                <a16:creationId xmlns:a16="http://schemas.microsoft.com/office/drawing/2014/main" id="{D4C7281E-1F89-4F58-B1AC-3410C4AAABDB}"/>
              </a:ext>
            </a:extLst>
          </p:cNvPr>
          <p:cNvGrpSpPr/>
          <p:nvPr userDrawn="1"/>
        </p:nvGrpSpPr>
        <p:grpSpPr>
          <a:xfrm>
            <a:off x="11588238" y="6254238"/>
            <a:ext cx="575187" cy="575187"/>
            <a:chOff x="11588238" y="6254238"/>
            <a:chExt cx="575187" cy="575187"/>
          </a:xfrm>
        </p:grpSpPr>
        <p:sp>
          <p:nvSpPr>
            <p:cNvPr id="11" name="Freeform 5">
              <a:extLst>
                <a:ext uri="{FF2B5EF4-FFF2-40B4-BE49-F238E27FC236}">
                  <a16:creationId xmlns:a16="http://schemas.microsoft.com/office/drawing/2014/main" id="{26779959-7738-4739-BD78-38F96FCD5584}"/>
                </a:ext>
              </a:extLst>
            </p:cNvPr>
            <p:cNvSpPr>
              <a:spLocks/>
            </p:cNvSpPr>
            <p:nvPr>
              <p:custDataLst>
                <p:tags r:id="rId2"/>
              </p:custDataLst>
            </p:nvPr>
          </p:nvSpPr>
          <p:spPr bwMode="gray">
            <a:xfrm>
              <a:off x="11588238" y="6254238"/>
              <a:ext cx="575187" cy="575187"/>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12" name="Oval 15">
              <a:extLst>
                <a:ext uri="{FF2B5EF4-FFF2-40B4-BE49-F238E27FC236}">
                  <a16:creationId xmlns:a16="http://schemas.microsoft.com/office/drawing/2014/main" id="{64FBEACD-1274-4BF2-B606-DA0528CF9D89}"/>
                </a:ext>
              </a:extLst>
            </p:cNvPr>
            <p:cNvSpPr/>
            <p:nvPr/>
          </p:nvSpPr>
          <p:spPr>
            <a:xfrm>
              <a:off x="11696315" y="6362315"/>
              <a:ext cx="359032" cy="359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13" name="Title 4">
            <a:extLst>
              <a:ext uri="{FF2B5EF4-FFF2-40B4-BE49-F238E27FC236}">
                <a16:creationId xmlns:a16="http://schemas.microsoft.com/office/drawing/2014/main" id="{374B7ED6-666C-4C9A-8B7A-DBBDF0ED2B59}"/>
              </a:ext>
            </a:extLst>
          </p:cNvPr>
          <p:cNvSpPr txBox="1">
            <a:spLocks/>
          </p:cNvSpPr>
          <p:nvPr userDrawn="1">
            <p:custDataLst>
              <p:tags r:id="rId1"/>
            </p:custDataLst>
          </p:nvPr>
        </p:nvSpPr>
        <p:spPr>
          <a:xfrm>
            <a:off x="-83125" y="6561206"/>
            <a:ext cx="1460665" cy="325952"/>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spc="-150" dirty="0" smtClean="0">
                <a:solidFill>
                  <a:srgbClr val="FFC000"/>
                </a:solidFill>
              </a:rPr>
              <a:t>Diogo Vieira</a:t>
            </a:r>
            <a:endParaRPr lang="en-US" spc="-150" dirty="0">
              <a:solidFill>
                <a:srgbClr val="FFC000"/>
              </a:solidFill>
            </a:endParaRPr>
          </a:p>
        </p:txBody>
      </p:sp>
    </p:spTree>
    <p:extLst>
      <p:ext uri="{BB962C8B-B14F-4D97-AF65-F5344CB8AC3E}">
        <p14:creationId xmlns:p14="http://schemas.microsoft.com/office/powerpoint/2010/main" val="110700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13FF3-A3B4-402D-91B1-C176C247EB92}" type="datetimeFigureOut">
              <a:rPr lang="fr-CH" smtClean="0"/>
              <a:t>09.04.2019</a:t>
            </a:fld>
            <a:endParaRPr lang="fr-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07053-0274-46BF-A48C-B751F6C03B80}" type="slidenum">
              <a:rPr lang="fr-CH" smtClean="0"/>
              <a:t>‹N°›</a:t>
            </a:fld>
            <a:endParaRPr lang="fr-CH"/>
          </a:p>
        </p:txBody>
      </p:sp>
    </p:spTree>
    <p:extLst>
      <p:ext uri="{BB962C8B-B14F-4D97-AF65-F5344CB8AC3E}">
        <p14:creationId xmlns:p14="http://schemas.microsoft.com/office/powerpoint/2010/main" val="2543526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6"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tags" Target="../tags/tag51.xml"/><Relationship Id="rId3" Type="http://schemas.openxmlformats.org/officeDocument/2006/relationships/tags" Target="../tags/tag36.xml"/><Relationship Id="rId21" Type="http://schemas.openxmlformats.org/officeDocument/2006/relationships/tags" Target="../tags/tag54.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tags" Target="../tags/tag50.xml"/><Relationship Id="rId25" Type="http://schemas.openxmlformats.org/officeDocument/2006/relationships/image" Target="../media/image1.emf"/><Relationship Id="rId2" Type="http://schemas.openxmlformats.org/officeDocument/2006/relationships/tags" Target="../tags/tag35.xml"/><Relationship Id="rId16" Type="http://schemas.openxmlformats.org/officeDocument/2006/relationships/tags" Target="../tags/tag49.xml"/><Relationship Id="rId20" Type="http://schemas.openxmlformats.org/officeDocument/2006/relationships/tags" Target="../tags/tag53.xml"/><Relationship Id="rId1" Type="http://schemas.openxmlformats.org/officeDocument/2006/relationships/vmlDrawing" Target="../drawings/vmlDrawing3.v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oleObject" Target="../embeddings/oleObject3.bin"/><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notesSlide" Target="../notesSlides/notesSlide2.xml"/><Relationship Id="rId10" Type="http://schemas.openxmlformats.org/officeDocument/2006/relationships/tags" Target="../tags/tag43.xml"/><Relationship Id="rId19" Type="http://schemas.openxmlformats.org/officeDocument/2006/relationships/tags" Target="../tags/tag52.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notesSlide" Target="../notesSlides/notesSlide3.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slideLayout" Target="../slideLayouts/slideLayout14.xml"/><Relationship Id="rId2" Type="http://schemas.openxmlformats.org/officeDocument/2006/relationships/tags" Target="../tags/tag55.xml"/><Relationship Id="rId1" Type="http://schemas.openxmlformats.org/officeDocument/2006/relationships/vmlDrawing" Target="../drawings/vmlDrawing4.v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image" Target="../media/image2.emf"/><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tags" Target="../tags/tag81.xml"/><Relationship Id="rId26" Type="http://schemas.openxmlformats.org/officeDocument/2006/relationships/tags" Target="../tags/tag89.xml"/><Relationship Id="rId39" Type="http://schemas.openxmlformats.org/officeDocument/2006/relationships/image" Target="../media/image5.png"/><Relationship Id="rId3" Type="http://schemas.openxmlformats.org/officeDocument/2006/relationships/tags" Target="../tags/tag66.xml"/><Relationship Id="rId21" Type="http://schemas.openxmlformats.org/officeDocument/2006/relationships/tags" Target="../tags/tag84.xml"/><Relationship Id="rId34" Type="http://schemas.openxmlformats.org/officeDocument/2006/relationships/oleObject" Target="../embeddings/oleObject5.bin"/><Relationship Id="rId42" Type="http://schemas.openxmlformats.org/officeDocument/2006/relationships/image" Target="../media/image8.png"/><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5" Type="http://schemas.openxmlformats.org/officeDocument/2006/relationships/tags" Target="../tags/tag88.xml"/><Relationship Id="rId33" Type="http://schemas.openxmlformats.org/officeDocument/2006/relationships/notesSlide" Target="../notesSlides/notesSlide4.xml"/><Relationship Id="rId38" Type="http://schemas.openxmlformats.org/officeDocument/2006/relationships/image" Target="../media/image4.png"/><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tags" Target="../tags/tag83.xml"/><Relationship Id="rId29" Type="http://schemas.openxmlformats.org/officeDocument/2006/relationships/tags" Target="../tags/tag92.xml"/><Relationship Id="rId41" Type="http://schemas.openxmlformats.org/officeDocument/2006/relationships/image" Target="../media/image7.png"/><Relationship Id="rId1" Type="http://schemas.openxmlformats.org/officeDocument/2006/relationships/vmlDrawing" Target="../drawings/vmlDrawing5.vml"/><Relationship Id="rId6" Type="http://schemas.openxmlformats.org/officeDocument/2006/relationships/tags" Target="../tags/tag69.xml"/><Relationship Id="rId11" Type="http://schemas.openxmlformats.org/officeDocument/2006/relationships/tags" Target="../tags/tag74.xml"/><Relationship Id="rId24" Type="http://schemas.openxmlformats.org/officeDocument/2006/relationships/tags" Target="../tags/tag87.xml"/><Relationship Id="rId32" Type="http://schemas.openxmlformats.org/officeDocument/2006/relationships/slideLayout" Target="../slideLayouts/slideLayout12.xml"/><Relationship Id="rId37" Type="http://schemas.microsoft.com/office/2007/relationships/hdphoto" Target="../media/hdphoto1.wdp"/><Relationship Id="rId40" Type="http://schemas.openxmlformats.org/officeDocument/2006/relationships/image" Target="../media/image6.png"/><Relationship Id="rId5" Type="http://schemas.openxmlformats.org/officeDocument/2006/relationships/tags" Target="../tags/tag68.xml"/><Relationship Id="rId15" Type="http://schemas.openxmlformats.org/officeDocument/2006/relationships/tags" Target="../tags/tag78.xml"/><Relationship Id="rId23" Type="http://schemas.openxmlformats.org/officeDocument/2006/relationships/tags" Target="../tags/tag86.xml"/><Relationship Id="rId28" Type="http://schemas.openxmlformats.org/officeDocument/2006/relationships/tags" Target="../tags/tag91.xml"/><Relationship Id="rId36" Type="http://schemas.openxmlformats.org/officeDocument/2006/relationships/image" Target="../media/image3.png"/><Relationship Id="rId10" Type="http://schemas.openxmlformats.org/officeDocument/2006/relationships/tags" Target="../tags/tag73.xml"/><Relationship Id="rId19" Type="http://schemas.openxmlformats.org/officeDocument/2006/relationships/tags" Target="../tags/tag82.xml"/><Relationship Id="rId31" Type="http://schemas.openxmlformats.org/officeDocument/2006/relationships/tags" Target="../tags/tag94.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 Id="rId22" Type="http://schemas.openxmlformats.org/officeDocument/2006/relationships/tags" Target="../tags/tag85.xml"/><Relationship Id="rId27" Type="http://schemas.openxmlformats.org/officeDocument/2006/relationships/tags" Target="../tags/tag90.xml"/><Relationship Id="rId30" Type="http://schemas.openxmlformats.org/officeDocument/2006/relationships/tags" Target="../tags/tag93.xml"/><Relationship Id="rId35" Type="http://schemas.openxmlformats.org/officeDocument/2006/relationships/image" Target="../media/image2.emf"/></Relationships>
</file>

<file path=ppt/slides/_rels/slide5.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notesSlide" Target="../notesSlides/notesSlide5.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slideLayout" Target="../slideLayouts/slideLayout13.xml"/><Relationship Id="rId17" Type="http://schemas.openxmlformats.org/officeDocument/2006/relationships/image" Target="../media/image2.emf"/><Relationship Id="rId2" Type="http://schemas.openxmlformats.org/officeDocument/2006/relationships/tags" Target="../tags/tag95.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5" Type="http://schemas.openxmlformats.org/officeDocument/2006/relationships/image" Target="../media/image10.png"/><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notesSlide" Target="../notesSlides/notesSlide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slideLayout" Target="../slideLayouts/slideLayout13.xml"/><Relationship Id="rId17" Type="http://schemas.openxmlformats.org/officeDocument/2006/relationships/image" Target="../media/image2.emf"/><Relationship Id="rId2" Type="http://schemas.openxmlformats.org/officeDocument/2006/relationships/tags" Target="../tags/tag105.xml"/><Relationship Id="rId16" Type="http://schemas.openxmlformats.org/officeDocument/2006/relationships/oleObject" Target="../embeddings/oleObject6.bin"/><Relationship Id="rId1" Type="http://schemas.openxmlformats.org/officeDocument/2006/relationships/vmlDrawing" Target="../drawings/vmlDrawing7.v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image" Target="../media/image12.png"/><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slideLayout" Target="../slideLayouts/slideLayout2.xml"/><Relationship Id="rId5" Type="http://schemas.openxmlformats.org/officeDocument/2006/relationships/tags" Target="../tags/tag119.xml"/><Relationship Id="rId4" Type="http://schemas.openxmlformats.org/officeDocument/2006/relationships/tags" Target="../tags/tag118.xml"/></Relationships>
</file>

<file path=ppt/slides/_rels/slide8.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slideLayout" Target="../slideLayouts/slideLayout2.xml"/><Relationship Id="rId5" Type="http://schemas.openxmlformats.org/officeDocument/2006/relationships/tags" Target="../tags/tag124.xml"/><Relationship Id="rId4" Type="http://schemas.openxmlformats.org/officeDocument/2006/relationships/tags" Target="../tags/tag12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a:spLocks/>
          </p:cNvSpPr>
          <p:nvPr>
            <p:custDataLst>
              <p:tags r:id="rId1"/>
            </p:custDataLst>
          </p:nvPr>
        </p:nvSpPr>
        <p:spPr bwMode="gray">
          <a:xfrm>
            <a:off x="-279545" y="-1210521"/>
            <a:ext cx="14779316" cy="7658822"/>
          </a:xfrm>
          <a:custGeom>
            <a:avLst/>
            <a:gdLst>
              <a:gd name="T0" fmla="*/ 1863 w 3333"/>
              <a:gd name="T1" fmla="*/ 1519 h 1677"/>
              <a:gd name="T2" fmla="*/ 2187 w 3333"/>
              <a:gd name="T3" fmla="*/ 461 h 1677"/>
              <a:gd name="T4" fmla="*/ 2398 w 3333"/>
              <a:gd name="T5" fmla="*/ 335 h 1677"/>
              <a:gd name="T6" fmla="*/ 2861 w 3333"/>
              <a:gd name="T7" fmla="*/ 433 h 1677"/>
              <a:gd name="T8" fmla="*/ 3050 w 3333"/>
              <a:gd name="T9" fmla="*/ 630 h 1677"/>
              <a:gd name="T10" fmla="*/ 3191 w 3333"/>
              <a:gd name="T11" fmla="*/ 1490 h 1677"/>
              <a:gd name="T12" fmla="*/ 3333 w 3333"/>
              <a:gd name="T13" fmla="*/ 1645 h 1677"/>
              <a:gd name="T14" fmla="*/ 3333 w 3333"/>
              <a:gd name="T15" fmla="*/ 78 h 1677"/>
              <a:gd name="T16" fmla="*/ 3169 w 3333"/>
              <a:gd name="T17" fmla="*/ 266 h 1677"/>
              <a:gd name="T18" fmla="*/ 2898 w 3333"/>
              <a:gd name="T19" fmla="*/ 357 h 1677"/>
              <a:gd name="T20" fmla="*/ 2347 w 3333"/>
              <a:gd name="T21" fmla="*/ 242 h 1677"/>
              <a:gd name="T22" fmla="*/ 2097 w 3333"/>
              <a:gd name="T23" fmla="*/ 67 h 1677"/>
              <a:gd name="T24" fmla="*/ 2057 w 3333"/>
              <a:gd name="T25" fmla="*/ 0 h 1677"/>
              <a:gd name="T26" fmla="*/ 0 w 3333"/>
              <a:gd name="T27" fmla="*/ 0 h 1677"/>
              <a:gd name="T28" fmla="*/ 0 w 3333"/>
              <a:gd name="T29" fmla="*/ 1677 h 1677"/>
              <a:gd name="T30" fmla="*/ 1648 w 3333"/>
              <a:gd name="T31" fmla="*/ 1677 h 1677"/>
              <a:gd name="T32" fmla="*/ 1863 w 3333"/>
              <a:gd name="T33" fmla="*/ 1519 h 1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33" h="1677">
                <a:moveTo>
                  <a:pt x="1863" y="1519"/>
                </a:moveTo>
                <a:cubicBezTo>
                  <a:pt x="2187" y="461"/>
                  <a:pt x="2187" y="461"/>
                  <a:pt x="2187" y="461"/>
                </a:cubicBezTo>
                <a:cubicBezTo>
                  <a:pt x="2213" y="373"/>
                  <a:pt x="2308" y="317"/>
                  <a:pt x="2398" y="335"/>
                </a:cubicBezTo>
                <a:cubicBezTo>
                  <a:pt x="2861" y="433"/>
                  <a:pt x="2861" y="433"/>
                  <a:pt x="2861" y="433"/>
                </a:cubicBezTo>
                <a:cubicBezTo>
                  <a:pt x="2951" y="452"/>
                  <a:pt x="3036" y="541"/>
                  <a:pt x="3050" y="630"/>
                </a:cubicBezTo>
                <a:cubicBezTo>
                  <a:pt x="3191" y="1490"/>
                  <a:pt x="3191" y="1490"/>
                  <a:pt x="3191" y="1490"/>
                </a:cubicBezTo>
                <a:cubicBezTo>
                  <a:pt x="3203" y="1562"/>
                  <a:pt x="3262" y="1624"/>
                  <a:pt x="3333" y="1645"/>
                </a:cubicBezTo>
                <a:cubicBezTo>
                  <a:pt x="3333" y="78"/>
                  <a:pt x="3333" y="78"/>
                  <a:pt x="3333" y="78"/>
                </a:cubicBezTo>
                <a:cubicBezTo>
                  <a:pt x="3169" y="265"/>
                  <a:pt x="3169" y="266"/>
                  <a:pt x="3169" y="266"/>
                </a:cubicBezTo>
                <a:cubicBezTo>
                  <a:pt x="3111" y="333"/>
                  <a:pt x="2988" y="375"/>
                  <a:pt x="2898" y="357"/>
                </a:cubicBezTo>
                <a:cubicBezTo>
                  <a:pt x="2347" y="242"/>
                  <a:pt x="2347" y="242"/>
                  <a:pt x="2347" y="242"/>
                </a:cubicBezTo>
                <a:cubicBezTo>
                  <a:pt x="2257" y="224"/>
                  <a:pt x="2145" y="143"/>
                  <a:pt x="2097" y="67"/>
                </a:cubicBezTo>
                <a:cubicBezTo>
                  <a:pt x="2083" y="44"/>
                  <a:pt x="2070" y="21"/>
                  <a:pt x="2057" y="0"/>
                </a:cubicBezTo>
                <a:cubicBezTo>
                  <a:pt x="0" y="0"/>
                  <a:pt x="0" y="0"/>
                  <a:pt x="0" y="0"/>
                </a:cubicBezTo>
                <a:cubicBezTo>
                  <a:pt x="0" y="1677"/>
                  <a:pt x="0" y="1677"/>
                  <a:pt x="0" y="1677"/>
                </a:cubicBezTo>
                <a:cubicBezTo>
                  <a:pt x="1648" y="1677"/>
                  <a:pt x="1648" y="1677"/>
                  <a:pt x="1648" y="1677"/>
                </a:cubicBezTo>
                <a:cubicBezTo>
                  <a:pt x="1740" y="1677"/>
                  <a:pt x="1835" y="1604"/>
                  <a:pt x="1863" y="1519"/>
                </a:cubicBez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endParaRPr lang="fr-CH" dirty="0"/>
          </a:p>
        </p:txBody>
      </p:sp>
      <p:sp>
        <p:nvSpPr>
          <p:cNvPr id="8" name="ZoneTexte 7">
            <a:extLst>
              <a:ext uri="{FF2B5EF4-FFF2-40B4-BE49-F238E27FC236}">
                <a16:creationId xmlns:a16="http://schemas.microsoft.com/office/drawing/2014/main" id="{E32D746F-9A2D-4398-BE1E-3699C34DCB73}"/>
              </a:ext>
            </a:extLst>
          </p:cNvPr>
          <p:cNvSpPr txBox="1"/>
          <p:nvPr/>
        </p:nvSpPr>
        <p:spPr>
          <a:xfrm>
            <a:off x="2143866" y="1453696"/>
            <a:ext cx="4375687" cy="4154984"/>
          </a:xfrm>
          <a:prstGeom prst="rect">
            <a:avLst/>
          </a:prstGeom>
          <a:noFill/>
        </p:spPr>
        <p:txBody>
          <a:bodyPr wrap="square" rtlCol="0">
            <a:spAutoFit/>
          </a:bodyPr>
          <a:lstStyle/>
          <a:p>
            <a:r>
              <a:rPr lang="fr-CH" sz="4800" i="1" dirty="0" smtClean="0">
                <a:solidFill>
                  <a:srgbClr val="FFC000"/>
                </a:solidFill>
                <a:latin typeface="Arial Black" panose="020B0A04020102020204" pitchFamily="34" charset="0"/>
              </a:rPr>
              <a:t>Pré-TPI </a:t>
            </a:r>
          </a:p>
          <a:p>
            <a:r>
              <a:rPr lang="fr-CH" sz="4800" i="1" dirty="0" smtClean="0">
                <a:solidFill>
                  <a:srgbClr val="FFC000"/>
                </a:solidFill>
                <a:latin typeface="Arial Black" panose="020B0A04020102020204" pitchFamily="34" charset="0"/>
              </a:rPr>
              <a:t>Morpion</a:t>
            </a:r>
          </a:p>
          <a:p>
            <a:endParaRPr lang="fr-CH" sz="4800" i="1" dirty="0">
              <a:solidFill>
                <a:srgbClr val="FFC000"/>
              </a:solidFill>
              <a:latin typeface="Arial Black" panose="020B0A04020102020204" pitchFamily="34" charset="0"/>
            </a:endParaRPr>
          </a:p>
          <a:p>
            <a:r>
              <a:rPr lang="fr-CH" sz="2400" dirty="0" smtClean="0">
                <a:solidFill>
                  <a:schemeClr val="accent4"/>
                </a:solidFill>
              </a:rPr>
              <a:t>Diogo Vieira Ferreira</a:t>
            </a:r>
            <a:r>
              <a:rPr lang="fr-CH" sz="2400" smtClean="0">
                <a:solidFill>
                  <a:schemeClr val="accent4"/>
                </a:solidFill>
              </a:rPr>
              <a:t>, DVA </a:t>
            </a:r>
            <a:endParaRPr lang="fr-CH" sz="2400" dirty="0" smtClean="0">
              <a:solidFill>
                <a:schemeClr val="accent4"/>
              </a:solidFill>
            </a:endParaRPr>
          </a:p>
          <a:p>
            <a:endParaRPr lang="fr-CH" sz="4800" i="1" dirty="0" smtClean="0">
              <a:solidFill>
                <a:srgbClr val="FFC000"/>
              </a:solidFill>
              <a:latin typeface="Arial Black" panose="020B0A04020102020204" pitchFamily="34" charset="0"/>
            </a:endParaRPr>
          </a:p>
          <a:p>
            <a:endParaRPr lang="fr-CH" sz="4800" i="1" dirty="0">
              <a:solidFill>
                <a:srgbClr val="FFC000"/>
              </a:solidFill>
              <a:latin typeface="Arial Black" panose="020B0A04020102020204" pitchFamily="34" charset="0"/>
            </a:endParaRPr>
          </a:p>
        </p:txBody>
      </p:sp>
      <p:sp>
        <p:nvSpPr>
          <p:cNvPr id="9" name="Text Placeholder 1"/>
          <p:cNvSpPr txBox="1">
            <a:spLocks/>
          </p:cNvSpPr>
          <p:nvPr>
            <p:custDataLst>
              <p:tags r:id="rId2"/>
            </p:custDataLst>
          </p:nvPr>
        </p:nvSpPr>
        <p:spPr bwMode="gray">
          <a:xfrm>
            <a:off x="1987782" y="3447671"/>
            <a:ext cx="4379396" cy="2161009"/>
          </a:xfrm>
          <a:prstGeom prst="rect">
            <a:avLst/>
          </a:prstGeom>
        </p:spPr>
        <p:txBody>
          <a:bodyPr vert="horz" wrap="square" lIns="0" tIns="0" rIns="0" bIns="0" rtlCol="0" anchor="t">
            <a:noAutofit/>
          </a:bodyPr>
          <a:lstStyle>
            <a:lvl1pPr marL="0" indent="0" algn="l" defTabSz="914400" rtl="0" eaLnBrk="1" latinLnBrk="0" hangingPunct="1">
              <a:lnSpc>
                <a:spcPct val="105000"/>
              </a:lnSpc>
              <a:spcBef>
                <a:spcPts val="600"/>
              </a:spcBef>
              <a:spcAft>
                <a:spcPts val="300"/>
              </a:spcAft>
              <a:buFont typeface="Arial" panose="020B0604020202020204" pitchFamily="34" charset="0"/>
              <a:buNone/>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marL="0" lvl="1" indent="0">
              <a:buFont typeface="Wingdings" panose="05000000000000000000" pitchFamily="2" charset="2"/>
              <a:buNone/>
            </a:pPr>
            <a:endParaRPr lang="fr-CH" dirty="0">
              <a:solidFill>
                <a:schemeClr val="accent4"/>
              </a:solidFill>
            </a:endParaRPr>
          </a:p>
        </p:txBody>
      </p:sp>
    </p:spTree>
    <p:extLst>
      <p:ext uri="{BB962C8B-B14F-4D97-AF65-F5344CB8AC3E}">
        <p14:creationId xmlns:p14="http://schemas.microsoft.com/office/powerpoint/2010/main" val="56295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32D746F-9A2D-4398-BE1E-3699C34DCB73}"/>
              </a:ext>
            </a:extLst>
          </p:cNvPr>
          <p:cNvSpPr txBox="1"/>
          <p:nvPr/>
        </p:nvSpPr>
        <p:spPr>
          <a:xfrm>
            <a:off x="6916849" y="539833"/>
            <a:ext cx="4579254" cy="707886"/>
          </a:xfrm>
          <a:prstGeom prst="rect">
            <a:avLst/>
          </a:prstGeom>
          <a:noFill/>
        </p:spPr>
        <p:txBody>
          <a:bodyPr wrap="square" rtlCol="0">
            <a:spAutoFit/>
          </a:bodyPr>
          <a:lstStyle/>
          <a:p>
            <a:pPr algn="r"/>
            <a:r>
              <a:rPr lang="fr-CH" sz="4000" i="1" dirty="0" smtClean="0">
                <a:solidFill>
                  <a:srgbClr val="FFC000"/>
                </a:solidFill>
                <a:latin typeface="Arial Black" panose="020B0A04020102020204" pitchFamily="34" charset="0"/>
              </a:rPr>
              <a:t>Morpion</a:t>
            </a:r>
            <a:endParaRPr lang="fr-CH" sz="4000" i="1" dirty="0">
              <a:solidFill>
                <a:srgbClr val="FFC000"/>
              </a:solidFill>
              <a:latin typeface="Arial Black" panose="020B0A04020102020204" pitchFamily="34" charset="0"/>
            </a:endParaRPr>
          </a:p>
        </p:txBody>
      </p:sp>
      <p:sp>
        <p:nvSpPr>
          <p:cNvPr id="5" name="Title 4">
            <a:extLst>
              <a:ext uri="{FF2B5EF4-FFF2-40B4-BE49-F238E27FC236}">
                <a16:creationId xmlns:a16="http://schemas.microsoft.com/office/drawing/2014/main" id="{F7FE0B10-F2FF-4B56-A89C-0DAAAAB91163}"/>
              </a:ext>
            </a:extLst>
          </p:cNvPr>
          <p:cNvSpPr>
            <a:spLocks noGrp="1"/>
          </p:cNvSpPr>
          <p:nvPr>
            <p:ph type="title"/>
            <p:custDataLst>
              <p:tags r:id="rId1"/>
            </p:custDataLst>
          </p:nvPr>
        </p:nvSpPr>
        <p:spPr>
          <a:xfrm>
            <a:off x="623888" y="730800"/>
            <a:ext cx="10944225" cy="325952"/>
          </a:xfrm>
        </p:spPr>
        <p:txBody>
          <a:bodyPr>
            <a:normAutofit fontScale="90000"/>
          </a:bodyPr>
          <a:lstStyle/>
          <a:p>
            <a:r>
              <a:rPr lang="fr-CH" dirty="0" smtClean="0"/>
              <a:t>Conclusion</a:t>
            </a:r>
            <a:endParaRPr lang="en-US" dirty="0"/>
          </a:p>
        </p:txBody>
      </p:sp>
      <p:sp>
        <p:nvSpPr>
          <p:cNvPr id="6" name="Freeform 115">
            <a:extLst>
              <a:ext uri="{FF2B5EF4-FFF2-40B4-BE49-F238E27FC236}">
                <a16:creationId xmlns:a16="http://schemas.microsoft.com/office/drawing/2014/main" id="{D4A07EC7-8BD1-4AF7-A894-13159628DF17}"/>
              </a:ext>
            </a:extLst>
          </p:cNvPr>
          <p:cNvSpPr>
            <a:spLocks/>
          </p:cNvSpPr>
          <p:nvPr>
            <p:custDataLst>
              <p:tags r:id="rId2"/>
            </p:custDataLst>
          </p:nvPr>
        </p:nvSpPr>
        <p:spPr bwMode="auto">
          <a:xfrm>
            <a:off x="10440537" y="6445134"/>
            <a:ext cx="1115616" cy="304081"/>
          </a:xfrm>
          <a:custGeom>
            <a:avLst/>
            <a:gdLst>
              <a:gd name="T0" fmla="*/ 165 w 165"/>
              <a:gd name="T1" fmla="*/ 25 h 45"/>
              <a:gd name="T2" fmla="*/ 165 w 165"/>
              <a:gd name="T3" fmla="*/ 41 h 45"/>
              <a:gd name="T4" fmla="*/ 160 w 165"/>
              <a:gd name="T5" fmla="*/ 45 h 45"/>
              <a:gd name="T6" fmla="*/ 25 w 165"/>
              <a:gd name="T7" fmla="*/ 45 h 45"/>
              <a:gd name="T8" fmla="*/ 7 w 165"/>
              <a:gd name="T9" fmla="*/ 38 h 45"/>
              <a:gd name="T10" fmla="*/ 0 w 165"/>
              <a:gd name="T11" fmla="*/ 19 h 45"/>
              <a:gd name="T12" fmla="*/ 0 w 165"/>
              <a:gd name="T13" fmla="*/ 4 h 45"/>
              <a:gd name="T14" fmla="*/ 4 w 165"/>
              <a:gd name="T15" fmla="*/ 0 h 45"/>
              <a:gd name="T16" fmla="*/ 139 w 165"/>
              <a:gd name="T17" fmla="*/ 0 h 45"/>
              <a:gd name="T18" fmla="*/ 158 w 165"/>
              <a:gd name="T19" fmla="*/ 7 h 45"/>
              <a:gd name="T20" fmla="*/ 165 w 165"/>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45">
                <a:moveTo>
                  <a:pt x="165" y="25"/>
                </a:moveTo>
                <a:cubicBezTo>
                  <a:pt x="165" y="41"/>
                  <a:pt x="165" y="41"/>
                  <a:pt x="165" y="41"/>
                </a:cubicBezTo>
                <a:cubicBezTo>
                  <a:pt x="165" y="44"/>
                  <a:pt x="163" y="45"/>
                  <a:pt x="160" y="45"/>
                </a:cubicBezTo>
                <a:cubicBezTo>
                  <a:pt x="25" y="45"/>
                  <a:pt x="25" y="45"/>
                  <a:pt x="25" y="45"/>
                </a:cubicBezTo>
                <a:cubicBezTo>
                  <a:pt x="17" y="45"/>
                  <a:pt x="11" y="43"/>
                  <a:pt x="7" y="38"/>
                </a:cubicBezTo>
                <a:cubicBezTo>
                  <a:pt x="2" y="34"/>
                  <a:pt x="0" y="28"/>
                  <a:pt x="0" y="19"/>
                </a:cubicBezTo>
                <a:cubicBezTo>
                  <a:pt x="0" y="4"/>
                  <a:pt x="0" y="4"/>
                  <a:pt x="0" y="4"/>
                </a:cubicBezTo>
                <a:cubicBezTo>
                  <a:pt x="0" y="1"/>
                  <a:pt x="1" y="0"/>
                  <a:pt x="4" y="0"/>
                </a:cubicBezTo>
                <a:cubicBezTo>
                  <a:pt x="139" y="0"/>
                  <a:pt x="139" y="0"/>
                  <a:pt x="139" y="0"/>
                </a:cubicBezTo>
                <a:cubicBezTo>
                  <a:pt x="147" y="0"/>
                  <a:pt x="153" y="2"/>
                  <a:pt x="158" y="7"/>
                </a:cubicBezTo>
                <a:cubicBezTo>
                  <a:pt x="162" y="11"/>
                  <a:pt x="165" y="17"/>
                  <a:pt x="165" y="2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gn="ctr"/>
            <a:r>
              <a:rPr lang="fr-CH" sz="1100" dirty="0" smtClean="0"/>
              <a:t>Conclusion</a:t>
            </a:r>
            <a:endParaRPr lang="fr-CH" sz="1100" dirty="0"/>
          </a:p>
        </p:txBody>
      </p:sp>
      <p:sp>
        <p:nvSpPr>
          <p:cNvPr id="8" name="TextBox 16">
            <a:extLst>
              <a:ext uri="{FF2B5EF4-FFF2-40B4-BE49-F238E27FC236}">
                <a16:creationId xmlns:a16="http://schemas.microsoft.com/office/drawing/2014/main" id="{61F3344A-641C-4AE7-8CE6-285F0E0A88DC}"/>
              </a:ext>
            </a:extLst>
          </p:cNvPr>
          <p:cNvSpPr txBox="1"/>
          <p:nvPr/>
        </p:nvSpPr>
        <p:spPr>
          <a:xfrm>
            <a:off x="11666479" y="6352790"/>
            <a:ext cx="418704" cy="369332"/>
          </a:xfrm>
          <a:prstGeom prst="rect">
            <a:avLst/>
          </a:prstGeom>
          <a:noFill/>
        </p:spPr>
        <p:txBody>
          <a:bodyPr wrap="none" rtlCol="0">
            <a:spAutoFit/>
          </a:bodyPr>
          <a:lstStyle/>
          <a:p>
            <a:r>
              <a:rPr lang="fr-CH" b="1" dirty="0" smtClean="0">
                <a:solidFill>
                  <a:schemeClr val="accent1"/>
                </a:solidFill>
              </a:rPr>
              <a:t>10</a:t>
            </a:r>
            <a:endParaRPr lang="fr-CH" dirty="0"/>
          </a:p>
        </p:txBody>
      </p:sp>
      <p:sp>
        <p:nvSpPr>
          <p:cNvPr id="9" name="Freeform 6">
            <a:extLst>
              <a:ext uri="{FF2B5EF4-FFF2-40B4-BE49-F238E27FC236}">
                <a16:creationId xmlns:a16="http://schemas.microsoft.com/office/drawing/2014/main" id="{87EF48CC-017C-4348-B2DA-F3AF8E0FB6EF}"/>
              </a:ext>
            </a:extLst>
          </p:cNvPr>
          <p:cNvSpPr>
            <a:spLocks/>
          </p:cNvSpPr>
          <p:nvPr>
            <p:custDataLst>
              <p:tags r:id="rId3"/>
            </p:custDataLst>
          </p:nvPr>
        </p:nvSpPr>
        <p:spPr bwMode="gray">
          <a:xfrm rot="5400000">
            <a:off x="1963014" y="1439985"/>
            <a:ext cx="1225230" cy="1473841"/>
          </a:xfrm>
          <a:custGeom>
            <a:avLst/>
            <a:gdLst>
              <a:gd name="T0" fmla="*/ 831 w 1046"/>
              <a:gd name="T1" fmla="*/ 1239 h 1258"/>
              <a:gd name="T2" fmla="*/ 927 w 1046"/>
              <a:gd name="T3" fmla="*/ 1185 h 1258"/>
              <a:gd name="T4" fmla="*/ 1046 w 1046"/>
              <a:gd name="T5" fmla="*/ 284 h 1258"/>
              <a:gd name="T6" fmla="*/ 957 w 1046"/>
              <a:gd name="T7" fmla="*/ 208 h 1258"/>
              <a:gd name="T8" fmla="*/ 82 w 1046"/>
              <a:gd name="T9" fmla="*/ 15 h 1258"/>
              <a:gd name="T10" fmla="*/ 10 w 1046"/>
              <a:gd name="T11" fmla="*/ 102 h 1258"/>
              <a:gd name="T12" fmla="*/ 212 w 1046"/>
              <a:gd name="T13" fmla="*/ 1000 h 1258"/>
              <a:gd name="T14" fmla="*/ 325 w 1046"/>
              <a:gd name="T15" fmla="*/ 1108 h 1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6" h="1258">
                <a:moveTo>
                  <a:pt x="831" y="1239"/>
                </a:moveTo>
                <a:cubicBezTo>
                  <a:pt x="917" y="1258"/>
                  <a:pt x="926" y="1190"/>
                  <a:pt x="927" y="1185"/>
                </a:cubicBezTo>
                <a:cubicBezTo>
                  <a:pt x="1046" y="284"/>
                  <a:pt x="1046" y="284"/>
                  <a:pt x="1046" y="284"/>
                </a:cubicBezTo>
                <a:cubicBezTo>
                  <a:pt x="1041" y="247"/>
                  <a:pt x="1004" y="214"/>
                  <a:pt x="957" y="208"/>
                </a:cubicBezTo>
                <a:cubicBezTo>
                  <a:pt x="82" y="15"/>
                  <a:pt x="82" y="15"/>
                  <a:pt x="82" y="15"/>
                </a:cubicBezTo>
                <a:cubicBezTo>
                  <a:pt x="30" y="0"/>
                  <a:pt x="0" y="58"/>
                  <a:pt x="10" y="102"/>
                </a:cubicBezTo>
                <a:cubicBezTo>
                  <a:pt x="212" y="1000"/>
                  <a:pt x="212" y="1000"/>
                  <a:pt x="212" y="1000"/>
                </a:cubicBezTo>
                <a:cubicBezTo>
                  <a:pt x="222" y="1044"/>
                  <a:pt x="273" y="1092"/>
                  <a:pt x="325" y="1108"/>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vert270" wrap="square" lIns="91440" tIns="45720" rIns="91440" bIns="45720" numCol="1" anchor="ctr" anchorCtr="0" compatLnSpc="1">
            <a:prstTxWarp prst="textNoShape">
              <a:avLst/>
            </a:prstTxWarp>
          </a:bodyPr>
          <a:lstStyle/>
          <a:p>
            <a:pPr algn="ctr"/>
            <a:r>
              <a:rPr lang="fr-CH" sz="4400" dirty="0">
                <a:solidFill>
                  <a:schemeClr val="accent4"/>
                </a:solidFill>
                <a:latin typeface="Arial Black" panose="020B0A04020102020204" pitchFamily="34" charset="0"/>
              </a:rPr>
              <a:t>1</a:t>
            </a:r>
          </a:p>
        </p:txBody>
      </p:sp>
      <p:sp>
        <p:nvSpPr>
          <p:cNvPr id="10" name="Freeform 10">
            <a:extLst>
              <a:ext uri="{FF2B5EF4-FFF2-40B4-BE49-F238E27FC236}">
                <a16:creationId xmlns:a16="http://schemas.microsoft.com/office/drawing/2014/main" id="{C3685A46-49D2-4408-96F3-F933F9B61F75}"/>
              </a:ext>
            </a:extLst>
          </p:cNvPr>
          <p:cNvSpPr>
            <a:spLocks/>
          </p:cNvSpPr>
          <p:nvPr>
            <p:custDataLst>
              <p:tags r:id="rId4"/>
            </p:custDataLst>
          </p:nvPr>
        </p:nvSpPr>
        <p:spPr bwMode="gray">
          <a:xfrm rot="5400000">
            <a:off x="1851583" y="4068657"/>
            <a:ext cx="1240087" cy="1265839"/>
          </a:xfrm>
          <a:custGeom>
            <a:avLst/>
            <a:gdLst>
              <a:gd name="T0" fmla="*/ 855 w 1059"/>
              <a:gd name="T1" fmla="*/ 90 h 1081"/>
              <a:gd name="T2" fmla="*/ 783 w 1059"/>
              <a:gd name="T3" fmla="*/ 1 h 1081"/>
              <a:gd name="T4" fmla="*/ 186 w 1059"/>
              <a:gd name="T5" fmla="*/ 10 h 1081"/>
              <a:gd name="T6" fmla="*/ 115 w 1059"/>
              <a:gd name="T7" fmla="*/ 65 h 1081"/>
              <a:gd name="T8" fmla="*/ 0 w 1059"/>
              <a:gd name="T9" fmla="*/ 938 h 1081"/>
              <a:gd name="T10" fmla="*/ 62 w 1059"/>
              <a:gd name="T11" fmla="*/ 1009 h 1081"/>
              <a:gd name="T12" fmla="*/ 646 w 1059"/>
              <a:gd name="T13" fmla="*/ 1076 h 1081"/>
              <a:gd name="T14" fmla="*/ 903 w 1059"/>
              <a:gd name="T15" fmla="*/ 1024 h 1081"/>
              <a:gd name="T16" fmla="*/ 1027 w 1059"/>
              <a:gd name="T17" fmla="*/ 908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9" h="1081">
                <a:moveTo>
                  <a:pt x="855" y="90"/>
                </a:moveTo>
                <a:cubicBezTo>
                  <a:pt x="849" y="49"/>
                  <a:pt x="830" y="0"/>
                  <a:pt x="783" y="1"/>
                </a:cubicBezTo>
                <a:cubicBezTo>
                  <a:pt x="783" y="1"/>
                  <a:pt x="223" y="9"/>
                  <a:pt x="186" y="10"/>
                </a:cubicBezTo>
                <a:cubicBezTo>
                  <a:pt x="149" y="11"/>
                  <a:pt x="116" y="60"/>
                  <a:pt x="115" y="65"/>
                </a:cubicBezTo>
                <a:cubicBezTo>
                  <a:pt x="0" y="938"/>
                  <a:pt x="0" y="938"/>
                  <a:pt x="0" y="938"/>
                </a:cubicBezTo>
                <a:cubicBezTo>
                  <a:pt x="3" y="974"/>
                  <a:pt x="28" y="1004"/>
                  <a:pt x="62" y="1009"/>
                </a:cubicBezTo>
                <a:cubicBezTo>
                  <a:pt x="646" y="1076"/>
                  <a:pt x="646" y="1076"/>
                  <a:pt x="646" y="1076"/>
                </a:cubicBezTo>
                <a:cubicBezTo>
                  <a:pt x="685" y="1081"/>
                  <a:pt x="823" y="1048"/>
                  <a:pt x="903" y="1024"/>
                </a:cubicBezTo>
                <a:cubicBezTo>
                  <a:pt x="983" y="1000"/>
                  <a:pt x="1059" y="1006"/>
                  <a:pt x="1027" y="908"/>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vert270" wrap="square" lIns="91440" tIns="45720" rIns="91440" bIns="45720" numCol="1" anchor="ctr" anchorCtr="0" compatLnSpc="1">
            <a:prstTxWarp prst="textNoShape">
              <a:avLst/>
            </a:prstTxWarp>
          </a:bodyPr>
          <a:lstStyle/>
          <a:p>
            <a:pPr algn="ctr"/>
            <a:r>
              <a:rPr lang="fr-CH" sz="4400" dirty="0">
                <a:solidFill>
                  <a:schemeClr val="accent4"/>
                </a:solidFill>
                <a:latin typeface="Arial Black" panose="020B0A04020102020204" pitchFamily="34" charset="0"/>
              </a:rPr>
              <a:t>3</a:t>
            </a:r>
          </a:p>
        </p:txBody>
      </p:sp>
      <p:grpSp>
        <p:nvGrpSpPr>
          <p:cNvPr id="11" name="Groupe 10">
            <a:extLst>
              <a:ext uri="{FF2B5EF4-FFF2-40B4-BE49-F238E27FC236}">
                <a16:creationId xmlns:a16="http://schemas.microsoft.com/office/drawing/2014/main" id="{6935CDB7-2DD1-4C5A-B40F-23468B750139}"/>
              </a:ext>
            </a:extLst>
          </p:cNvPr>
          <p:cNvGrpSpPr/>
          <p:nvPr/>
        </p:nvGrpSpPr>
        <p:grpSpPr>
          <a:xfrm>
            <a:off x="8298043" y="2954109"/>
            <a:ext cx="1247587" cy="962836"/>
            <a:chOff x="7147008" y="2888710"/>
            <a:chExt cx="1247587" cy="962836"/>
          </a:xfrm>
        </p:grpSpPr>
        <p:sp>
          <p:nvSpPr>
            <p:cNvPr id="12" name="Freeform 9">
              <a:extLst>
                <a:ext uri="{FF2B5EF4-FFF2-40B4-BE49-F238E27FC236}">
                  <a16:creationId xmlns:a16="http://schemas.microsoft.com/office/drawing/2014/main" id="{6919D919-13A6-42D4-986E-7A96D9DC8845}"/>
                </a:ext>
              </a:extLst>
            </p:cNvPr>
            <p:cNvSpPr>
              <a:spLocks/>
            </p:cNvSpPr>
            <p:nvPr>
              <p:custDataLst>
                <p:tags r:id="rId5"/>
              </p:custDataLst>
            </p:nvPr>
          </p:nvSpPr>
          <p:spPr bwMode="gray">
            <a:xfrm rot="16200000">
              <a:off x="7289384" y="2746334"/>
              <a:ext cx="962836" cy="1247587"/>
            </a:xfrm>
            <a:custGeom>
              <a:avLst/>
              <a:gdLst>
                <a:gd name="T0" fmla="*/ 413 w 765"/>
                <a:gd name="T1" fmla="*/ 0 h 991"/>
                <a:gd name="T2" fmla="*/ 719 w 765"/>
                <a:gd name="T3" fmla="*/ 150 h 991"/>
                <a:gd name="T4" fmla="*/ 765 w 765"/>
                <a:gd name="T5" fmla="*/ 233 h 991"/>
                <a:gd name="T6" fmla="*/ 765 w 765"/>
                <a:gd name="T7" fmla="*/ 931 h 991"/>
                <a:gd name="T8" fmla="*/ 718 w 765"/>
                <a:gd name="T9" fmla="*/ 985 h 991"/>
                <a:gd name="T10" fmla="*/ 47 w 765"/>
                <a:gd name="T11" fmla="*/ 830 h 991"/>
                <a:gd name="T12" fmla="*/ 0 w 765"/>
                <a:gd name="T13" fmla="*/ 755 h 991"/>
                <a:gd name="T14" fmla="*/ 0 w 765"/>
                <a:gd name="T15" fmla="*/ 366 h 991"/>
                <a:gd name="T16" fmla="*/ 41 w 765"/>
                <a:gd name="T17" fmla="*/ 268 h 991"/>
                <a:gd name="T18" fmla="*/ 413 w 765"/>
                <a:gd name="T19"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5" h="991">
                  <a:moveTo>
                    <a:pt x="413" y="0"/>
                  </a:moveTo>
                  <a:cubicBezTo>
                    <a:pt x="486" y="0"/>
                    <a:pt x="719" y="150"/>
                    <a:pt x="719" y="150"/>
                  </a:cubicBezTo>
                  <a:cubicBezTo>
                    <a:pt x="744" y="160"/>
                    <a:pt x="765" y="198"/>
                    <a:pt x="765" y="233"/>
                  </a:cubicBezTo>
                  <a:cubicBezTo>
                    <a:pt x="765" y="931"/>
                    <a:pt x="765" y="931"/>
                    <a:pt x="765" y="931"/>
                  </a:cubicBezTo>
                  <a:cubicBezTo>
                    <a:pt x="765" y="966"/>
                    <a:pt x="744" y="991"/>
                    <a:pt x="718" y="985"/>
                  </a:cubicBezTo>
                  <a:cubicBezTo>
                    <a:pt x="47" y="830"/>
                    <a:pt x="47" y="830"/>
                    <a:pt x="47" y="830"/>
                  </a:cubicBezTo>
                  <a:cubicBezTo>
                    <a:pt x="21" y="824"/>
                    <a:pt x="0" y="791"/>
                    <a:pt x="0" y="755"/>
                  </a:cubicBezTo>
                  <a:cubicBezTo>
                    <a:pt x="0" y="366"/>
                    <a:pt x="0" y="366"/>
                    <a:pt x="0" y="366"/>
                  </a:cubicBezTo>
                  <a:cubicBezTo>
                    <a:pt x="0" y="330"/>
                    <a:pt x="19" y="286"/>
                    <a:pt x="41" y="268"/>
                  </a:cubicBezTo>
                  <a:cubicBezTo>
                    <a:pt x="41" y="268"/>
                    <a:pt x="349" y="0"/>
                    <a:pt x="41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vert270" wrap="square" lIns="91440" tIns="45720" rIns="91440" bIns="45720" numCol="1" anchor="ctr" anchorCtr="0" compatLnSpc="1">
              <a:prstTxWarp prst="textNoShape">
                <a:avLst/>
              </a:prstTxWarp>
            </a:bodyPr>
            <a:lstStyle/>
            <a:p>
              <a:pPr algn="ctr"/>
              <a:endParaRPr lang="fr-CH" sz="4400" dirty="0">
                <a:solidFill>
                  <a:schemeClr val="accent4"/>
                </a:solidFill>
                <a:latin typeface="Arial Black" panose="020B0A04020102020204" pitchFamily="34" charset="0"/>
              </a:endParaRPr>
            </a:p>
          </p:txBody>
        </p:sp>
        <p:sp>
          <p:nvSpPr>
            <p:cNvPr id="13" name="ZoneTexte 12">
              <a:extLst>
                <a:ext uri="{FF2B5EF4-FFF2-40B4-BE49-F238E27FC236}">
                  <a16:creationId xmlns:a16="http://schemas.microsoft.com/office/drawing/2014/main" id="{5A141585-C38D-46BE-8462-3C477C0F371D}"/>
                </a:ext>
              </a:extLst>
            </p:cNvPr>
            <p:cNvSpPr txBox="1"/>
            <p:nvPr/>
          </p:nvSpPr>
          <p:spPr>
            <a:xfrm>
              <a:off x="7575966" y="2984245"/>
              <a:ext cx="561372" cy="769441"/>
            </a:xfrm>
            <a:prstGeom prst="rect">
              <a:avLst/>
            </a:prstGeom>
          </p:spPr>
          <p:txBody>
            <a:bodyPr wrap="none" rtlCol="0">
              <a:spAutoFit/>
            </a:bodyPr>
            <a:lstStyle/>
            <a:p>
              <a:r>
                <a:rPr lang="fr-CH" sz="4400" dirty="0">
                  <a:solidFill>
                    <a:schemeClr val="accent4"/>
                  </a:solidFill>
                  <a:latin typeface="Arial Black" panose="020B0A04020102020204" pitchFamily="34" charset="0"/>
                </a:rPr>
                <a:t>2</a:t>
              </a:r>
            </a:p>
          </p:txBody>
        </p:sp>
      </p:grpSp>
      <p:cxnSp>
        <p:nvCxnSpPr>
          <p:cNvPr id="14" name="Connecteur droit 13">
            <a:extLst>
              <a:ext uri="{FF2B5EF4-FFF2-40B4-BE49-F238E27FC236}">
                <a16:creationId xmlns:a16="http://schemas.microsoft.com/office/drawing/2014/main" id="{816BCD6C-D7FE-4EC7-A351-C5435F0A3190}"/>
              </a:ext>
            </a:extLst>
          </p:cNvPr>
          <p:cNvCxnSpPr>
            <a:cxnSpLocks/>
          </p:cNvCxnSpPr>
          <p:nvPr/>
        </p:nvCxnSpPr>
        <p:spPr>
          <a:xfrm flipH="1">
            <a:off x="3464951" y="2789521"/>
            <a:ext cx="45872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D1EE273F-A1AF-4400-9093-A7B689B09B3D}"/>
              </a:ext>
            </a:extLst>
          </p:cNvPr>
          <p:cNvCxnSpPr>
            <a:cxnSpLocks/>
          </p:cNvCxnSpPr>
          <p:nvPr/>
        </p:nvCxnSpPr>
        <p:spPr>
          <a:xfrm flipH="1">
            <a:off x="3464951" y="3903260"/>
            <a:ext cx="45872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0AC2711E-EA3D-4F95-98DE-D3612D9E19DB}"/>
              </a:ext>
            </a:extLst>
          </p:cNvPr>
          <p:cNvCxnSpPr>
            <a:cxnSpLocks/>
          </p:cNvCxnSpPr>
          <p:nvPr/>
        </p:nvCxnSpPr>
        <p:spPr>
          <a:xfrm flipH="1">
            <a:off x="3464951" y="5018130"/>
            <a:ext cx="45872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539F6354-7ACA-4E26-B116-86D9EEAEE7CA}"/>
              </a:ext>
            </a:extLst>
          </p:cNvPr>
          <p:cNvSpPr txBox="1"/>
          <p:nvPr/>
        </p:nvSpPr>
        <p:spPr>
          <a:xfrm>
            <a:off x="4399266" y="2113828"/>
            <a:ext cx="4056674" cy="769441"/>
          </a:xfrm>
          <a:prstGeom prst="rect">
            <a:avLst/>
          </a:prstGeom>
          <a:noFill/>
        </p:spPr>
        <p:txBody>
          <a:bodyPr wrap="square" rtlCol="0">
            <a:spAutoFit/>
          </a:bodyPr>
          <a:lstStyle/>
          <a:p>
            <a:r>
              <a:rPr lang="fr-CH" sz="4400" dirty="0" smtClean="0">
                <a:solidFill>
                  <a:srgbClr val="5B9BD5"/>
                </a:solidFill>
                <a:latin typeface="Arial Black" panose="020B0A04020102020204" pitchFamily="34" charset="0"/>
              </a:rPr>
              <a:t>Temps</a:t>
            </a:r>
            <a:endParaRPr lang="fr-CH" sz="4400" dirty="0">
              <a:solidFill>
                <a:srgbClr val="5B9BD5"/>
              </a:solidFill>
              <a:latin typeface="Arial Black" panose="020B0A04020102020204" pitchFamily="34" charset="0"/>
            </a:endParaRPr>
          </a:p>
        </p:txBody>
      </p:sp>
      <p:sp>
        <p:nvSpPr>
          <p:cNvPr id="18" name="ZoneTexte 17">
            <a:extLst>
              <a:ext uri="{FF2B5EF4-FFF2-40B4-BE49-F238E27FC236}">
                <a16:creationId xmlns:a16="http://schemas.microsoft.com/office/drawing/2014/main" id="{C856CB66-081A-487E-BBB1-703E0EC83A3B}"/>
              </a:ext>
            </a:extLst>
          </p:cNvPr>
          <p:cNvSpPr txBox="1"/>
          <p:nvPr/>
        </p:nvSpPr>
        <p:spPr>
          <a:xfrm>
            <a:off x="4175707" y="3306534"/>
            <a:ext cx="3840585" cy="769441"/>
          </a:xfrm>
          <a:prstGeom prst="rect">
            <a:avLst/>
          </a:prstGeom>
          <a:noFill/>
        </p:spPr>
        <p:txBody>
          <a:bodyPr wrap="square" rtlCol="0">
            <a:spAutoFit/>
          </a:bodyPr>
          <a:lstStyle/>
          <a:p>
            <a:r>
              <a:rPr lang="fr-CH" sz="4400" dirty="0" smtClean="0">
                <a:solidFill>
                  <a:srgbClr val="5B9BD5"/>
                </a:solidFill>
                <a:latin typeface="Arial Black" panose="020B0A04020102020204" pitchFamily="34" charset="0"/>
              </a:rPr>
              <a:t>Priorités</a:t>
            </a:r>
            <a:endParaRPr lang="fr-CH" sz="4400" dirty="0">
              <a:solidFill>
                <a:srgbClr val="5B9BD5"/>
              </a:solidFill>
              <a:latin typeface="Arial Black" panose="020B0A04020102020204" pitchFamily="34" charset="0"/>
            </a:endParaRPr>
          </a:p>
        </p:txBody>
      </p:sp>
      <p:sp>
        <p:nvSpPr>
          <p:cNvPr id="19" name="ZoneTexte 18">
            <a:extLst>
              <a:ext uri="{FF2B5EF4-FFF2-40B4-BE49-F238E27FC236}">
                <a16:creationId xmlns:a16="http://schemas.microsoft.com/office/drawing/2014/main" id="{F22A2574-2673-45FA-A592-302E2144B5B2}"/>
              </a:ext>
            </a:extLst>
          </p:cNvPr>
          <p:cNvSpPr txBox="1"/>
          <p:nvPr/>
        </p:nvSpPr>
        <p:spPr>
          <a:xfrm>
            <a:off x="3495927" y="4405513"/>
            <a:ext cx="4839738" cy="769441"/>
          </a:xfrm>
          <a:prstGeom prst="rect">
            <a:avLst/>
          </a:prstGeom>
          <a:noFill/>
        </p:spPr>
        <p:txBody>
          <a:bodyPr wrap="square" rtlCol="0">
            <a:spAutoFit/>
          </a:bodyPr>
          <a:lstStyle/>
          <a:p>
            <a:r>
              <a:rPr lang="fr-CH" sz="4400" dirty="0" smtClean="0">
                <a:solidFill>
                  <a:srgbClr val="5B9BD5"/>
                </a:solidFill>
                <a:latin typeface="Arial Black" panose="020B0A04020102020204" pitchFamily="34" charset="0"/>
              </a:rPr>
              <a:t>Concentration</a:t>
            </a:r>
            <a:endParaRPr lang="fr-CH" sz="4400" dirty="0">
              <a:solidFill>
                <a:srgbClr val="5B9BD5"/>
              </a:solidFill>
              <a:latin typeface="Arial Black" panose="020B0A04020102020204" pitchFamily="34" charset="0"/>
            </a:endParaRPr>
          </a:p>
        </p:txBody>
      </p:sp>
      <p:sp>
        <p:nvSpPr>
          <p:cNvPr id="2" name="Progress_Marker"/>
          <p:cNvSpPr/>
          <p:nvPr/>
        </p:nvSpPr>
        <p:spPr>
          <a:xfrm>
            <a:off x="0" y="0"/>
            <a:ext cx="11083637" cy="127000"/>
          </a:xfrm>
          <a:prstGeom prst="rect">
            <a:avLst/>
          </a:prstGeom>
          <a:solidFill>
            <a:srgbClr val="5B9BD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0052023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righ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E32D746F-9A2D-4398-BE1E-3699C34DCB73}"/>
              </a:ext>
            </a:extLst>
          </p:cNvPr>
          <p:cNvSpPr txBox="1"/>
          <p:nvPr/>
        </p:nvSpPr>
        <p:spPr>
          <a:xfrm>
            <a:off x="6916849" y="539833"/>
            <a:ext cx="4579254" cy="707886"/>
          </a:xfrm>
          <a:prstGeom prst="rect">
            <a:avLst/>
          </a:prstGeom>
          <a:noFill/>
        </p:spPr>
        <p:txBody>
          <a:bodyPr wrap="square" rtlCol="0">
            <a:spAutoFit/>
          </a:bodyPr>
          <a:lstStyle/>
          <a:p>
            <a:pPr algn="r"/>
            <a:r>
              <a:rPr lang="fr-CH" sz="4000" i="1" dirty="0" smtClean="0">
                <a:solidFill>
                  <a:srgbClr val="FFC000"/>
                </a:solidFill>
                <a:latin typeface="Arial Black" panose="020B0A04020102020204" pitchFamily="34" charset="0"/>
              </a:rPr>
              <a:t>Morpion</a:t>
            </a:r>
            <a:endParaRPr lang="fr-CH" sz="4000" i="1" dirty="0">
              <a:solidFill>
                <a:srgbClr val="FFC000"/>
              </a:solidFill>
              <a:latin typeface="Arial Black" panose="020B0A04020102020204" pitchFamily="34" charset="0"/>
            </a:endParaRPr>
          </a:p>
        </p:txBody>
      </p:sp>
      <p:sp>
        <p:nvSpPr>
          <p:cNvPr id="7" name="Title 4">
            <a:extLst>
              <a:ext uri="{FF2B5EF4-FFF2-40B4-BE49-F238E27FC236}">
                <a16:creationId xmlns:a16="http://schemas.microsoft.com/office/drawing/2014/main" id="{F7FE0B10-F2FF-4B56-A89C-0DAAAAB91163}"/>
              </a:ext>
            </a:extLst>
          </p:cNvPr>
          <p:cNvSpPr>
            <a:spLocks noGrp="1"/>
          </p:cNvSpPr>
          <p:nvPr>
            <p:ph type="title"/>
            <p:custDataLst>
              <p:tags r:id="rId1"/>
            </p:custDataLst>
          </p:nvPr>
        </p:nvSpPr>
        <p:spPr>
          <a:xfrm>
            <a:off x="623888" y="730800"/>
            <a:ext cx="10944225" cy="325952"/>
          </a:xfrm>
        </p:spPr>
        <p:txBody>
          <a:bodyPr>
            <a:normAutofit fontScale="90000"/>
          </a:bodyPr>
          <a:lstStyle/>
          <a:p>
            <a:r>
              <a:rPr lang="fr-CH" dirty="0" smtClean="0"/>
              <a:t>Questions</a:t>
            </a:r>
            <a:endParaRPr lang="en-US" dirty="0"/>
          </a:p>
        </p:txBody>
      </p:sp>
      <p:sp>
        <p:nvSpPr>
          <p:cNvPr id="8" name="ZoneTexte 7">
            <a:extLst>
              <a:ext uri="{FF2B5EF4-FFF2-40B4-BE49-F238E27FC236}">
                <a16:creationId xmlns:a16="http://schemas.microsoft.com/office/drawing/2014/main" id="{539F6354-7ACA-4E26-B116-86D9EEAEE7CA}"/>
              </a:ext>
            </a:extLst>
          </p:cNvPr>
          <p:cNvSpPr txBox="1"/>
          <p:nvPr/>
        </p:nvSpPr>
        <p:spPr>
          <a:xfrm>
            <a:off x="3943214" y="1928911"/>
            <a:ext cx="4566604" cy="769441"/>
          </a:xfrm>
          <a:prstGeom prst="rect">
            <a:avLst/>
          </a:prstGeom>
          <a:noFill/>
        </p:spPr>
        <p:txBody>
          <a:bodyPr wrap="square" rtlCol="0">
            <a:spAutoFit/>
          </a:bodyPr>
          <a:lstStyle/>
          <a:p>
            <a:r>
              <a:rPr lang="fr-CH" sz="4400" dirty="0" smtClean="0">
                <a:solidFill>
                  <a:srgbClr val="5B9BD5"/>
                </a:solidFill>
                <a:latin typeface="Arial Black" panose="020B0A04020102020204" pitchFamily="34" charset="0"/>
              </a:rPr>
              <a:t>Avez-vous des</a:t>
            </a:r>
            <a:endParaRPr lang="fr-CH" sz="4400" dirty="0">
              <a:solidFill>
                <a:srgbClr val="5B9BD5"/>
              </a:solidFill>
              <a:latin typeface="Arial Black" panose="020B0A04020102020204" pitchFamily="34" charset="0"/>
            </a:endParaRPr>
          </a:p>
        </p:txBody>
      </p:sp>
      <p:sp>
        <p:nvSpPr>
          <p:cNvPr id="9" name="ZoneTexte 8">
            <a:extLst>
              <a:ext uri="{FF2B5EF4-FFF2-40B4-BE49-F238E27FC236}">
                <a16:creationId xmlns:a16="http://schemas.microsoft.com/office/drawing/2014/main" id="{C856CB66-081A-487E-BBB1-703E0EC83A3B}"/>
              </a:ext>
            </a:extLst>
          </p:cNvPr>
          <p:cNvSpPr txBox="1"/>
          <p:nvPr/>
        </p:nvSpPr>
        <p:spPr>
          <a:xfrm>
            <a:off x="4538717" y="3080856"/>
            <a:ext cx="3840585" cy="769441"/>
          </a:xfrm>
          <a:prstGeom prst="rect">
            <a:avLst/>
          </a:prstGeom>
          <a:noFill/>
        </p:spPr>
        <p:txBody>
          <a:bodyPr wrap="square" rtlCol="0">
            <a:spAutoFit/>
          </a:bodyPr>
          <a:lstStyle/>
          <a:p>
            <a:r>
              <a:rPr lang="fr-CH" sz="4400" dirty="0" smtClean="0">
                <a:solidFill>
                  <a:srgbClr val="5B9BD5"/>
                </a:solidFill>
                <a:latin typeface="Arial Black" panose="020B0A04020102020204" pitchFamily="34" charset="0"/>
              </a:rPr>
              <a:t>Questions</a:t>
            </a:r>
            <a:endParaRPr lang="fr-CH" sz="4400" dirty="0">
              <a:solidFill>
                <a:srgbClr val="5B9BD5"/>
              </a:solidFill>
              <a:latin typeface="Arial Black" panose="020B0A04020102020204" pitchFamily="34" charset="0"/>
            </a:endParaRPr>
          </a:p>
        </p:txBody>
      </p:sp>
      <p:sp>
        <p:nvSpPr>
          <p:cNvPr id="10" name="ZoneTexte 9">
            <a:extLst>
              <a:ext uri="{FF2B5EF4-FFF2-40B4-BE49-F238E27FC236}">
                <a16:creationId xmlns:a16="http://schemas.microsoft.com/office/drawing/2014/main" id="{C856CB66-081A-487E-BBB1-703E0EC83A3B}"/>
              </a:ext>
            </a:extLst>
          </p:cNvPr>
          <p:cNvSpPr txBox="1"/>
          <p:nvPr/>
        </p:nvSpPr>
        <p:spPr>
          <a:xfrm>
            <a:off x="5684097" y="3889902"/>
            <a:ext cx="1084838" cy="1862048"/>
          </a:xfrm>
          <a:prstGeom prst="rect">
            <a:avLst/>
          </a:prstGeom>
          <a:noFill/>
        </p:spPr>
        <p:txBody>
          <a:bodyPr wrap="square" rtlCol="0">
            <a:spAutoFit/>
          </a:bodyPr>
          <a:lstStyle/>
          <a:p>
            <a:r>
              <a:rPr lang="fr-CH" sz="11500" dirty="0" smtClean="0">
                <a:solidFill>
                  <a:srgbClr val="5B9BD5"/>
                </a:solidFill>
                <a:latin typeface="Arial Black" panose="020B0A04020102020204" pitchFamily="34" charset="0"/>
              </a:rPr>
              <a:t>?</a:t>
            </a:r>
            <a:endParaRPr lang="fr-CH" sz="11500" dirty="0">
              <a:solidFill>
                <a:srgbClr val="5B9BD5"/>
              </a:solidFill>
              <a:latin typeface="Arial Black" panose="020B0A04020102020204" pitchFamily="34" charset="0"/>
            </a:endParaRPr>
          </a:p>
        </p:txBody>
      </p:sp>
      <p:sp>
        <p:nvSpPr>
          <p:cNvPr id="11" name="Freeform 115">
            <a:extLst>
              <a:ext uri="{FF2B5EF4-FFF2-40B4-BE49-F238E27FC236}">
                <a16:creationId xmlns:a16="http://schemas.microsoft.com/office/drawing/2014/main" id="{D4A07EC7-8BD1-4AF7-A894-13159628DF17}"/>
              </a:ext>
            </a:extLst>
          </p:cNvPr>
          <p:cNvSpPr>
            <a:spLocks/>
          </p:cNvSpPr>
          <p:nvPr>
            <p:custDataLst>
              <p:tags r:id="rId2"/>
            </p:custDataLst>
          </p:nvPr>
        </p:nvSpPr>
        <p:spPr bwMode="auto">
          <a:xfrm>
            <a:off x="10440537" y="6445134"/>
            <a:ext cx="1115616" cy="304081"/>
          </a:xfrm>
          <a:custGeom>
            <a:avLst/>
            <a:gdLst>
              <a:gd name="T0" fmla="*/ 165 w 165"/>
              <a:gd name="T1" fmla="*/ 25 h 45"/>
              <a:gd name="T2" fmla="*/ 165 w 165"/>
              <a:gd name="T3" fmla="*/ 41 h 45"/>
              <a:gd name="T4" fmla="*/ 160 w 165"/>
              <a:gd name="T5" fmla="*/ 45 h 45"/>
              <a:gd name="T6" fmla="*/ 25 w 165"/>
              <a:gd name="T7" fmla="*/ 45 h 45"/>
              <a:gd name="T8" fmla="*/ 7 w 165"/>
              <a:gd name="T9" fmla="*/ 38 h 45"/>
              <a:gd name="T10" fmla="*/ 0 w 165"/>
              <a:gd name="T11" fmla="*/ 19 h 45"/>
              <a:gd name="T12" fmla="*/ 0 w 165"/>
              <a:gd name="T13" fmla="*/ 4 h 45"/>
              <a:gd name="T14" fmla="*/ 4 w 165"/>
              <a:gd name="T15" fmla="*/ 0 h 45"/>
              <a:gd name="T16" fmla="*/ 139 w 165"/>
              <a:gd name="T17" fmla="*/ 0 h 45"/>
              <a:gd name="T18" fmla="*/ 158 w 165"/>
              <a:gd name="T19" fmla="*/ 7 h 45"/>
              <a:gd name="T20" fmla="*/ 165 w 165"/>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45">
                <a:moveTo>
                  <a:pt x="165" y="25"/>
                </a:moveTo>
                <a:cubicBezTo>
                  <a:pt x="165" y="41"/>
                  <a:pt x="165" y="41"/>
                  <a:pt x="165" y="41"/>
                </a:cubicBezTo>
                <a:cubicBezTo>
                  <a:pt x="165" y="44"/>
                  <a:pt x="163" y="45"/>
                  <a:pt x="160" y="45"/>
                </a:cubicBezTo>
                <a:cubicBezTo>
                  <a:pt x="25" y="45"/>
                  <a:pt x="25" y="45"/>
                  <a:pt x="25" y="45"/>
                </a:cubicBezTo>
                <a:cubicBezTo>
                  <a:pt x="17" y="45"/>
                  <a:pt x="11" y="43"/>
                  <a:pt x="7" y="38"/>
                </a:cubicBezTo>
                <a:cubicBezTo>
                  <a:pt x="2" y="34"/>
                  <a:pt x="0" y="28"/>
                  <a:pt x="0" y="19"/>
                </a:cubicBezTo>
                <a:cubicBezTo>
                  <a:pt x="0" y="4"/>
                  <a:pt x="0" y="4"/>
                  <a:pt x="0" y="4"/>
                </a:cubicBezTo>
                <a:cubicBezTo>
                  <a:pt x="0" y="1"/>
                  <a:pt x="1" y="0"/>
                  <a:pt x="4" y="0"/>
                </a:cubicBezTo>
                <a:cubicBezTo>
                  <a:pt x="139" y="0"/>
                  <a:pt x="139" y="0"/>
                  <a:pt x="139" y="0"/>
                </a:cubicBezTo>
                <a:cubicBezTo>
                  <a:pt x="147" y="0"/>
                  <a:pt x="153" y="2"/>
                  <a:pt x="158" y="7"/>
                </a:cubicBezTo>
                <a:cubicBezTo>
                  <a:pt x="162" y="11"/>
                  <a:pt x="165" y="17"/>
                  <a:pt x="165" y="2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gn="ctr"/>
            <a:r>
              <a:rPr lang="fr-CH" sz="1100" dirty="0" smtClean="0"/>
              <a:t>Fin</a:t>
            </a:r>
            <a:endParaRPr lang="fr-CH" sz="1100" dirty="0"/>
          </a:p>
        </p:txBody>
      </p:sp>
      <p:sp>
        <p:nvSpPr>
          <p:cNvPr id="12" name="TextBox 16">
            <a:extLst>
              <a:ext uri="{FF2B5EF4-FFF2-40B4-BE49-F238E27FC236}">
                <a16:creationId xmlns:a16="http://schemas.microsoft.com/office/drawing/2014/main" id="{61F3344A-641C-4AE7-8CE6-285F0E0A88DC}"/>
              </a:ext>
            </a:extLst>
          </p:cNvPr>
          <p:cNvSpPr txBox="1"/>
          <p:nvPr/>
        </p:nvSpPr>
        <p:spPr>
          <a:xfrm>
            <a:off x="11666479" y="6352790"/>
            <a:ext cx="418704" cy="369332"/>
          </a:xfrm>
          <a:prstGeom prst="rect">
            <a:avLst/>
          </a:prstGeom>
          <a:noFill/>
        </p:spPr>
        <p:txBody>
          <a:bodyPr wrap="none" rtlCol="0">
            <a:spAutoFit/>
          </a:bodyPr>
          <a:lstStyle/>
          <a:p>
            <a:r>
              <a:rPr lang="fr-CH" b="1" dirty="0" smtClean="0">
                <a:solidFill>
                  <a:schemeClr val="accent1"/>
                </a:solidFill>
              </a:rPr>
              <a:t>11</a:t>
            </a:r>
            <a:endParaRPr lang="fr-CH" dirty="0"/>
          </a:p>
        </p:txBody>
      </p:sp>
      <p:sp>
        <p:nvSpPr>
          <p:cNvPr id="2" name="Progress_Marker"/>
          <p:cNvSpPr/>
          <p:nvPr/>
        </p:nvSpPr>
        <p:spPr>
          <a:xfrm>
            <a:off x="0" y="0"/>
            <a:ext cx="12192000" cy="127000"/>
          </a:xfrm>
          <a:prstGeom prst="rect">
            <a:avLst/>
          </a:prstGeom>
          <a:solidFill>
            <a:srgbClr val="5B9BD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155610343"/>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47" name="think-cell Slide" r:id="rId24" imgW="353" imgH="353" progId="TCLayout.ActiveDocument.1">
                  <p:embed/>
                </p:oleObj>
              </mc:Choice>
              <mc:Fallback>
                <p:oleObj name="think-cell Slide" r:id="rId24" imgW="353" imgH="353" progId="TCLayout.ActiveDocument.1">
                  <p:embed/>
                  <p:pic>
                    <p:nvPicPr>
                      <p:cNvPr id="2" name="Object 1" hidden="1"/>
                      <p:cNvPicPr/>
                      <p:nvPr/>
                    </p:nvPicPr>
                    <p:blipFill>
                      <a:blip r:embed="rId25"/>
                      <a:stretch>
                        <a:fillRect/>
                      </a:stretch>
                    </p:blipFill>
                    <p:spPr>
                      <a:xfrm>
                        <a:off x="1588" y="1588"/>
                        <a:ext cx="1587" cy="1587"/>
                      </a:xfrm>
                      <a:prstGeom prst="rect">
                        <a:avLst/>
                      </a:prstGeom>
                    </p:spPr>
                  </p:pic>
                </p:oleObj>
              </mc:Fallback>
            </mc:AlternateContent>
          </a:graphicData>
        </a:graphic>
      </p:graphicFrame>
      <p:sp>
        <p:nvSpPr>
          <p:cNvPr id="44" name="TextBox 4"/>
          <p:cNvSpPr txBox="1"/>
          <p:nvPr/>
        </p:nvSpPr>
        <p:spPr>
          <a:xfrm>
            <a:off x="11666479" y="6352790"/>
            <a:ext cx="418704" cy="369332"/>
          </a:xfrm>
          <a:prstGeom prst="rect">
            <a:avLst/>
          </a:prstGeom>
          <a:noFill/>
        </p:spPr>
        <p:txBody>
          <a:bodyPr wrap="none" rtlCol="0">
            <a:spAutoFit/>
          </a:bodyPr>
          <a:lstStyle/>
          <a:p>
            <a:r>
              <a:rPr lang="fr-CH" b="1" dirty="0" smtClean="0">
                <a:solidFill>
                  <a:schemeClr val="accent1"/>
                </a:solidFill>
              </a:rPr>
              <a:t>02</a:t>
            </a:r>
            <a:endParaRPr lang="fr-CH" dirty="0"/>
          </a:p>
        </p:txBody>
      </p:sp>
      <p:sp>
        <p:nvSpPr>
          <p:cNvPr id="45" name="Freeform 115"/>
          <p:cNvSpPr>
            <a:spLocks/>
          </p:cNvSpPr>
          <p:nvPr>
            <p:custDataLst>
              <p:tags r:id="rId4"/>
            </p:custDataLst>
          </p:nvPr>
        </p:nvSpPr>
        <p:spPr bwMode="auto">
          <a:xfrm>
            <a:off x="10302240" y="6445134"/>
            <a:ext cx="1253913" cy="304081"/>
          </a:xfrm>
          <a:custGeom>
            <a:avLst/>
            <a:gdLst>
              <a:gd name="T0" fmla="*/ 165 w 165"/>
              <a:gd name="T1" fmla="*/ 25 h 45"/>
              <a:gd name="T2" fmla="*/ 165 w 165"/>
              <a:gd name="T3" fmla="*/ 41 h 45"/>
              <a:gd name="T4" fmla="*/ 160 w 165"/>
              <a:gd name="T5" fmla="*/ 45 h 45"/>
              <a:gd name="T6" fmla="*/ 25 w 165"/>
              <a:gd name="T7" fmla="*/ 45 h 45"/>
              <a:gd name="T8" fmla="*/ 7 w 165"/>
              <a:gd name="T9" fmla="*/ 38 h 45"/>
              <a:gd name="T10" fmla="*/ 0 w 165"/>
              <a:gd name="T11" fmla="*/ 19 h 45"/>
              <a:gd name="T12" fmla="*/ 0 w 165"/>
              <a:gd name="T13" fmla="*/ 4 h 45"/>
              <a:gd name="T14" fmla="*/ 4 w 165"/>
              <a:gd name="T15" fmla="*/ 0 h 45"/>
              <a:gd name="T16" fmla="*/ 139 w 165"/>
              <a:gd name="T17" fmla="*/ 0 h 45"/>
              <a:gd name="T18" fmla="*/ 158 w 165"/>
              <a:gd name="T19" fmla="*/ 7 h 45"/>
              <a:gd name="T20" fmla="*/ 165 w 165"/>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45">
                <a:moveTo>
                  <a:pt x="165" y="25"/>
                </a:moveTo>
                <a:cubicBezTo>
                  <a:pt x="165" y="41"/>
                  <a:pt x="165" y="41"/>
                  <a:pt x="165" y="41"/>
                </a:cubicBezTo>
                <a:cubicBezTo>
                  <a:pt x="165" y="44"/>
                  <a:pt x="163" y="45"/>
                  <a:pt x="160" y="45"/>
                </a:cubicBezTo>
                <a:cubicBezTo>
                  <a:pt x="25" y="45"/>
                  <a:pt x="25" y="45"/>
                  <a:pt x="25" y="45"/>
                </a:cubicBezTo>
                <a:cubicBezTo>
                  <a:pt x="17" y="45"/>
                  <a:pt x="11" y="43"/>
                  <a:pt x="7" y="38"/>
                </a:cubicBezTo>
                <a:cubicBezTo>
                  <a:pt x="2" y="34"/>
                  <a:pt x="0" y="28"/>
                  <a:pt x="0" y="19"/>
                </a:cubicBezTo>
                <a:cubicBezTo>
                  <a:pt x="0" y="4"/>
                  <a:pt x="0" y="4"/>
                  <a:pt x="0" y="4"/>
                </a:cubicBezTo>
                <a:cubicBezTo>
                  <a:pt x="0" y="1"/>
                  <a:pt x="1" y="0"/>
                  <a:pt x="4" y="0"/>
                </a:cubicBezTo>
                <a:cubicBezTo>
                  <a:pt x="139" y="0"/>
                  <a:pt x="139" y="0"/>
                  <a:pt x="139" y="0"/>
                </a:cubicBezTo>
                <a:cubicBezTo>
                  <a:pt x="147" y="0"/>
                  <a:pt x="153" y="2"/>
                  <a:pt x="158" y="7"/>
                </a:cubicBezTo>
                <a:cubicBezTo>
                  <a:pt x="162" y="11"/>
                  <a:pt x="165" y="17"/>
                  <a:pt x="165" y="2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gn="ctr"/>
            <a:r>
              <a:rPr lang="fr-CH" sz="1100" dirty="0" smtClean="0"/>
              <a:t>Sommaire</a:t>
            </a:r>
            <a:endParaRPr lang="fr-CH" sz="1100" dirty="0"/>
          </a:p>
        </p:txBody>
      </p:sp>
      <p:sp>
        <p:nvSpPr>
          <p:cNvPr id="31" name="Title 4">
            <a:extLst>
              <a:ext uri="{FF2B5EF4-FFF2-40B4-BE49-F238E27FC236}">
                <a16:creationId xmlns:a16="http://schemas.microsoft.com/office/drawing/2014/main" id="{374B7ED6-666C-4C9A-8B7A-DBBDF0ED2B59}"/>
              </a:ext>
            </a:extLst>
          </p:cNvPr>
          <p:cNvSpPr>
            <a:spLocks noGrp="1"/>
          </p:cNvSpPr>
          <p:nvPr>
            <p:ph type="title"/>
            <p:custDataLst>
              <p:tags r:id="rId5"/>
            </p:custDataLst>
          </p:nvPr>
        </p:nvSpPr>
        <p:spPr>
          <a:xfrm>
            <a:off x="623888" y="730800"/>
            <a:ext cx="10944225" cy="325952"/>
          </a:xfrm>
        </p:spPr>
        <p:txBody>
          <a:bodyPr>
            <a:normAutofit fontScale="90000"/>
          </a:bodyPr>
          <a:lstStyle/>
          <a:p>
            <a:r>
              <a:rPr lang="fr-CH" dirty="0" smtClean="0"/>
              <a:t>Sommaire</a:t>
            </a:r>
            <a:endParaRPr lang="en-US" dirty="0"/>
          </a:p>
        </p:txBody>
      </p:sp>
      <p:sp>
        <p:nvSpPr>
          <p:cNvPr id="32" name="ZoneTexte 31">
            <a:extLst>
              <a:ext uri="{FF2B5EF4-FFF2-40B4-BE49-F238E27FC236}">
                <a16:creationId xmlns:a16="http://schemas.microsoft.com/office/drawing/2014/main" id="{E32D746F-9A2D-4398-BE1E-3699C34DCB73}"/>
              </a:ext>
            </a:extLst>
          </p:cNvPr>
          <p:cNvSpPr txBox="1"/>
          <p:nvPr/>
        </p:nvSpPr>
        <p:spPr>
          <a:xfrm>
            <a:off x="6916849" y="539833"/>
            <a:ext cx="4579254" cy="707886"/>
          </a:xfrm>
          <a:prstGeom prst="rect">
            <a:avLst/>
          </a:prstGeom>
          <a:noFill/>
        </p:spPr>
        <p:txBody>
          <a:bodyPr wrap="square" rtlCol="0">
            <a:spAutoFit/>
          </a:bodyPr>
          <a:lstStyle/>
          <a:p>
            <a:pPr algn="r"/>
            <a:r>
              <a:rPr lang="fr-CH" sz="4000" i="1" dirty="0" smtClean="0">
                <a:solidFill>
                  <a:srgbClr val="FFC000"/>
                </a:solidFill>
                <a:latin typeface="Arial Black" panose="020B0A04020102020204" pitchFamily="34" charset="0"/>
              </a:rPr>
              <a:t>Morpion</a:t>
            </a:r>
            <a:endParaRPr lang="fr-CH" sz="4000" i="1" dirty="0">
              <a:solidFill>
                <a:srgbClr val="FFC000"/>
              </a:solidFill>
              <a:latin typeface="Arial Black" panose="020B0A04020102020204" pitchFamily="34" charset="0"/>
            </a:endParaRPr>
          </a:p>
        </p:txBody>
      </p:sp>
      <p:sp>
        <p:nvSpPr>
          <p:cNvPr id="7" name="Line 64"/>
          <p:cNvSpPr>
            <a:spLocks noChangeShapeType="1"/>
          </p:cNvSpPr>
          <p:nvPr>
            <p:custDataLst>
              <p:tags r:id="rId6"/>
            </p:custDataLst>
          </p:nvPr>
        </p:nvSpPr>
        <p:spPr bwMode="gray">
          <a:xfrm flipV="1">
            <a:off x="1687421" y="2598583"/>
            <a:ext cx="3672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8" name="TextBox 97"/>
          <p:cNvSpPr txBox="1"/>
          <p:nvPr>
            <p:custDataLst>
              <p:tags r:id="rId7"/>
            </p:custDataLst>
          </p:nvPr>
        </p:nvSpPr>
        <p:spPr bwMode="gray">
          <a:xfrm>
            <a:off x="1687421" y="2022412"/>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a:solidFill>
                  <a:schemeClr val="accent4"/>
                </a:solidFill>
                <a:latin typeface="Arial Black" panose="020B0A04020102020204" pitchFamily="34" charset="0"/>
                <a:cs typeface="Arial" panose="020B0604020202020204" pitchFamily="34" charset="0"/>
              </a:rPr>
              <a:t>1</a:t>
            </a:r>
          </a:p>
        </p:txBody>
      </p:sp>
      <p:sp>
        <p:nvSpPr>
          <p:cNvPr id="9" name="Line 64"/>
          <p:cNvSpPr>
            <a:spLocks noChangeShapeType="1"/>
          </p:cNvSpPr>
          <p:nvPr>
            <p:custDataLst>
              <p:tags r:id="rId8"/>
            </p:custDataLst>
          </p:nvPr>
        </p:nvSpPr>
        <p:spPr bwMode="gray">
          <a:xfrm flipV="1">
            <a:off x="1687421" y="3336791"/>
            <a:ext cx="3672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10" name="TextBox 97"/>
          <p:cNvSpPr txBox="1"/>
          <p:nvPr>
            <p:custDataLst>
              <p:tags r:id="rId9"/>
            </p:custDataLst>
          </p:nvPr>
        </p:nvSpPr>
        <p:spPr bwMode="gray">
          <a:xfrm>
            <a:off x="1687421" y="2760620"/>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a:solidFill>
                  <a:schemeClr val="accent4"/>
                </a:solidFill>
                <a:latin typeface="Arial Black" panose="020B0A04020102020204" pitchFamily="34" charset="0"/>
                <a:cs typeface="Arial" panose="020B0604020202020204" pitchFamily="34" charset="0"/>
              </a:rPr>
              <a:t>2</a:t>
            </a:r>
          </a:p>
        </p:txBody>
      </p:sp>
      <p:sp>
        <p:nvSpPr>
          <p:cNvPr id="11" name="Line 64"/>
          <p:cNvSpPr>
            <a:spLocks noChangeShapeType="1"/>
          </p:cNvSpPr>
          <p:nvPr>
            <p:custDataLst>
              <p:tags r:id="rId10"/>
            </p:custDataLst>
          </p:nvPr>
        </p:nvSpPr>
        <p:spPr bwMode="gray">
          <a:xfrm flipV="1">
            <a:off x="1687421" y="4074999"/>
            <a:ext cx="3672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12" name="TextBox 97"/>
          <p:cNvSpPr txBox="1"/>
          <p:nvPr>
            <p:custDataLst>
              <p:tags r:id="rId11"/>
            </p:custDataLst>
          </p:nvPr>
        </p:nvSpPr>
        <p:spPr bwMode="gray">
          <a:xfrm>
            <a:off x="1687421" y="3498828"/>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smtClean="0">
                <a:solidFill>
                  <a:schemeClr val="accent4"/>
                </a:solidFill>
                <a:latin typeface="Arial Black" panose="020B0A04020102020204" pitchFamily="34" charset="0"/>
                <a:cs typeface="Arial" panose="020B0604020202020204" pitchFamily="34" charset="0"/>
              </a:rPr>
              <a:t>3</a:t>
            </a:r>
            <a:endParaRPr lang="fr-CH" sz="3600" dirty="0">
              <a:solidFill>
                <a:schemeClr val="accent4"/>
              </a:solidFill>
              <a:latin typeface="Arial Black" panose="020B0A04020102020204" pitchFamily="34" charset="0"/>
              <a:cs typeface="Arial" panose="020B0604020202020204" pitchFamily="34" charset="0"/>
            </a:endParaRPr>
          </a:p>
        </p:txBody>
      </p:sp>
      <p:sp>
        <p:nvSpPr>
          <p:cNvPr id="13" name="Line 64"/>
          <p:cNvSpPr>
            <a:spLocks noChangeShapeType="1"/>
          </p:cNvSpPr>
          <p:nvPr>
            <p:custDataLst>
              <p:tags r:id="rId12"/>
            </p:custDataLst>
          </p:nvPr>
        </p:nvSpPr>
        <p:spPr bwMode="gray">
          <a:xfrm flipV="1">
            <a:off x="1687421" y="4813207"/>
            <a:ext cx="3672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14" name="TextBox 97"/>
          <p:cNvSpPr txBox="1"/>
          <p:nvPr>
            <p:custDataLst>
              <p:tags r:id="rId13"/>
            </p:custDataLst>
          </p:nvPr>
        </p:nvSpPr>
        <p:spPr bwMode="gray">
          <a:xfrm>
            <a:off x="1687421" y="4237036"/>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a:solidFill>
                  <a:schemeClr val="accent4"/>
                </a:solidFill>
                <a:latin typeface="Arial Black" panose="020B0A04020102020204" pitchFamily="34" charset="0"/>
                <a:cs typeface="Arial" panose="020B0604020202020204" pitchFamily="34" charset="0"/>
              </a:rPr>
              <a:t>4</a:t>
            </a:r>
          </a:p>
        </p:txBody>
      </p:sp>
      <p:sp>
        <p:nvSpPr>
          <p:cNvPr id="15" name="Line 64"/>
          <p:cNvSpPr>
            <a:spLocks noChangeShapeType="1"/>
          </p:cNvSpPr>
          <p:nvPr>
            <p:custDataLst>
              <p:tags r:id="rId14"/>
            </p:custDataLst>
          </p:nvPr>
        </p:nvSpPr>
        <p:spPr bwMode="gray">
          <a:xfrm flipV="1">
            <a:off x="6763373" y="2598583"/>
            <a:ext cx="3672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16" name="TextBox 97"/>
          <p:cNvSpPr txBox="1"/>
          <p:nvPr>
            <p:custDataLst>
              <p:tags r:id="rId15"/>
            </p:custDataLst>
          </p:nvPr>
        </p:nvSpPr>
        <p:spPr bwMode="gray">
          <a:xfrm>
            <a:off x="6763373" y="2022412"/>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smtClean="0">
                <a:solidFill>
                  <a:schemeClr val="accent4"/>
                </a:solidFill>
                <a:latin typeface="Arial Black" panose="020B0A04020102020204" pitchFamily="34" charset="0"/>
                <a:cs typeface="Arial" panose="020B0604020202020204" pitchFamily="34" charset="0"/>
              </a:rPr>
              <a:t>5</a:t>
            </a:r>
            <a:endParaRPr lang="fr-CH" sz="3600" dirty="0">
              <a:solidFill>
                <a:schemeClr val="accent4"/>
              </a:solidFill>
              <a:latin typeface="Arial Black" panose="020B0A04020102020204" pitchFamily="34" charset="0"/>
              <a:cs typeface="Arial" panose="020B0604020202020204" pitchFamily="34" charset="0"/>
            </a:endParaRPr>
          </a:p>
        </p:txBody>
      </p:sp>
      <p:sp>
        <p:nvSpPr>
          <p:cNvPr id="17" name="Line 64"/>
          <p:cNvSpPr>
            <a:spLocks noChangeShapeType="1"/>
          </p:cNvSpPr>
          <p:nvPr>
            <p:custDataLst>
              <p:tags r:id="rId16"/>
            </p:custDataLst>
          </p:nvPr>
        </p:nvSpPr>
        <p:spPr bwMode="gray">
          <a:xfrm flipV="1">
            <a:off x="6763373" y="3336791"/>
            <a:ext cx="3672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18" name="TextBox 97"/>
          <p:cNvSpPr txBox="1"/>
          <p:nvPr>
            <p:custDataLst>
              <p:tags r:id="rId17"/>
            </p:custDataLst>
          </p:nvPr>
        </p:nvSpPr>
        <p:spPr bwMode="gray">
          <a:xfrm>
            <a:off x="6763373" y="2760620"/>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smtClean="0">
                <a:solidFill>
                  <a:schemeClr val="accent4"/>
                </a:solidFill>
                <a:latin typeface="Arial Black" panose="020B0A04020102020204" pitchFamily="34" charset="0"/>
                <a:cs typeface="Arial" panose="020B0604020202020204" pitchFamily="34" charset="0"/>
              </a:rPr>
              <a:t>6</a:t>
            </a:r>
            <a:endParaRPr lang="fr-CH" sz="3600" dirty="0">
              <a:solidFill>
                <a:schemeClr val="accent4"/>
              </a:solidFill>
              <a:latin typeface="Arial Black" panose="020B0A04020102020204" pitchFamily="34" charset="0"/>
              <a:cs typeface="Arial" panose="020B0604020202020204" pitchFamily="34" charset="0"/>
            </a:endParaRPr>
          </a:p>
        </p:txBody>
      </p:sp>
      <p:sp>
        <p:nvSpPr>
          <p:cNvPr id="19" name="Line 64"/>
          <p:cNvSpPr>
            <a:spLocks noChangeShapeType="1"/>
          </p:cNvSpPr>
          <p:nvPr>
            <p:custDataLst>
              <p:tags r:id="rId18"/>
            </p:custDataLst>
          </p:nvPr>
        </p:nvSpPr>
        <p:spPr bwMode="gray">
          <a:xfrm flipV="1">
            <a:off x="6763373" y="4074999"/>
            <a:ext cx="3672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20" name="TextBox 97"/>
          <p:cNvSpPr txBox="1"/>
          <p:nvPr>
            <p:custDataLst>
              <p:tags r:id="rId19"/>
            </p:custDataLst>
          </p:nvPr>
        </p:nvSpPr>
        <p:spPr bwMode="gray">
          <a:xfrm>
            <a:off x="6763373" y="3498828"/>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a:solidFill>
                  <a:schemeClr val="accent4"/>
                </a:solidFill>
                <a:latin typeface="Arial Black" panose="020B0A04020102020204" pitchFamily="34" charset="0"/>
                <a:cs typeface="Arial" panose="020B0604020202020204" pitchFamily="34" charset="0"/>
              </a:rPr>
              <a:t>7</a:t>
            </a:r>
          </a:p>
        </p:txBody>
      </p:sp>
      <p:sp>
        <p:nvSpPr>
          <p:cNvPr id="21" name="Line 64"/>
          <p:cNvSpPr>
            <a:spLocks noChangeShapeType="1"/>
          </p:cNvSpPr>
          <p:nvPr>
            <p:custDataLst>
              <p:tags r:id="rId20"/>
            </p:custDataLst>
          </p:nvPr>
        </p:nvSpPr>
        <p:spPr bwMode="gray">
          <a:xfrm flipV="1">
            <a:off x="6763373" y="4813207"/>
            <a:ext cx="3672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22" name="TextBox 97"/>
          <p:cNvSpPr txBox="1"/>
          <p:nvPr>
            <p:custDataLst>
              <p:tags r:id="rId21"/>
            </p:custDataLst>
          </p:nvPr>
        </p:nvSpPr>
        <p:spPr bwMode="gray">
          <a:xfrm>
            <a:off x="6763373" y="4237036"/>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smtClean="0">
                <a:solidFill>
                  <a:schemeClr val="accent4"/>
                </a:solidFill>
                <a:latin typeface="Arial Black" panose="020B0A04020102020204" pitchFamily="34" charset="0"/>
                <a:cs typeface="Arial" panose="020B0604020202020204" pitchFamily="34" charset="0"/>
              </a:rPr>
              <a:t>8</a:t>
            </a:r>
            <a:endParaRPr lang="fr-CH" sz="3600" dirty="0">
              <a:solidFill>
                <a:schemeClr val="accent4"/>
              </a:solidFill>
              <a:latin typeface="Arial Black" panose="020B0A04020102020204" pitchFamily="34" charset="0"/>
              <a:cs typeface="Arial" panose="020B0604020202020204" pitchFamily="34" charset="0"/>
            </a:endParaRPr>
          </a:p>
        </p:txBody>
      </p:sp>
      <p:sp>
        <p:nvSpPr>
          <p:cNvPr id="3" name="ZoneTexte 2"/>
          <p:cNvSpPr txBox="1"/>
          <p:nvPr/>
        </p:nvSpPr>
        <p:spPr>
          <a:xfrm>
            <a:off x="2490926" y="2123674"/>
            <a:ext cx="2064989" cy="523220"/>
          </a:xfrm>
          <a:prstGeom prst="rect">
            <a:avLst/>
          </a:prstGeom>
          <a:noFill/>
        </p:spPr>
        <p:txBody>
          <a:bodyPr wrap="none" rtlCol="0">
            <a:spAutoFit/>
          </a:bodyPr>
          <a:lstStyle/>
          <a:p>
            <a:r>
              <a:rPr lang="fr-CH" sz="2800" dirty="0" smtClean="0">
                <a:latin typeface="Arial" panose="020B0604020202020204" pitchFamily="34" charset="0"/>
                <a:cs typeface="Arial" panose="020B0604020202020204" pitchFamily="34" charset="0"/>
              </a:rPr>
              <a:t>Introduction</a:t>
            </a:r>
            <a:endParaRPr lang="fr-CH" sz="2800" dirty="0">
              <a:latin typeface="Arial" panose="020B0604020202020204" pitchFamily="34" charset="0"/>
              <a:cs typeface="Arial" panose="020B0604020202020204" pitchFamily="34" charset="0"/>
            </a:endParaRPr>
          </a:p>
        </p:txBody>
      </p:sp>
      <p:sp>
        <p:nvSpPr>
          <p:cNvPr id="34" name="ZoneTexte 33"/>
          <p:cNvSpPr txBox="1"/>
          <p:nvPr/>
        </p:nvSpPr>
        <p:spPr>
          <a:xfrm>
            <a:off x="2490925" y="2868114"/>
            <a:ext cx="1782860" cy="523220"/>
          </a:xfrm>
          <a:prstGeom prst="rect">
            <a:avLst/>
          </a:prstGeom>
          <a:noFill/>
        </p:spPr>
        <p:txBody>
          <a:bodyPr wrap="none" rtlCol="0">
            <a:spAutoFit/>
          </a:bodyPr>
          <a:lstStyle/>
          <a:p>
            <a:r>
              <a:rPr lang="fr-CH" sz="2800" dirty="0" smtClean="0">
                <a:latin typeface="Arial" panose="020B0604020202020204" pitchFamily="34" charset="0"/>
                <a:cs typeface="Arial" panose="020B0604020202020204" pitchFamily="34" charset="0"/>
              </a:rPr>
              <a:t>Les Outils</a:t>
            </a:r>
            <a:endParaRPr lang="fr-CH" sz="2800" dirty="0">
              <a:latin typeface="Arial" panose="020B0604020202020204" pitchFamily="34" charset="0"/>
              <a:cs typeface="Arial" panose="020B0604020202020204" pitchFamily="34" charset="0"/>
            </a:endParaRPr>
          </a:p>
        </p:txBody>
      </p:sp>
      <p:sp>
        <p:nvSpPr>
          <p:cNvPr id="35" name="ZoneTexte 34"/>
          <p:cNvSpPr txBox="1"/>
          <p:nvPr/>
        </p:nvSpPr>
        <p:spPr>
          <a:xfrm>
            <a:off x="2490925" y="3606322"/>
            <a:ext cx="1624163" cy="523220"/>
          </a:xfrm>
          <a:prstGeom prst="rect">
            <a:avLst/>
          </a:prstGeom>
          <a:noFill/>
        </p:spPr>
        <p:txBody>
          <a:bodyPr wrap="none" rtlCol="0">
            <a:spAutoFit/>
          </a:bodyPr>
          <a:lstStyle/>
          <a:p>
            <a:r>
              <a:rPr lang="fr-CH" sz="2800" dirty="0" smtClean="0">
                <a:latin typeface="Arial" panose="020B0604020202020204" pitchFamily="34" charset="0"/>
                <a:cs typeface="Arial" panose="020B0604020202020204" pitchFamily="34" charset="0"/>
              </a:rPr>
              <a:t>Le Projet</a:t>
            </a:r>
            <a:endParaRPr lang="fr-CH" sz="2800" dirty="0">
              <a:latin typeface="Arial" panose="020B0604020202020204" pitchFamily="34" charset="0"/>
              <a:cs typeface="Arial" panose="020B0604020202020204" pitchFamily="34" charset="0"/>
            </a:endParaRPr>
          </a:p>
        </p:txBody>
      </p:sp>
      <p:sp>
        <p:nvSpPr>
          <p:cNvPr id="36" name="ZoneTexte 35"/>
          <p:cNvSpPr txBox="1"/>
          <p:nvPr/>
        </p:nvSpPr>
        <p:spPr>
          <a:xfrm>
            <a:off x="2490925" y="4344530"/>
            <a:ext cx="1763624" cy="523220"/>
          </a:xfrm>
          <a:prstGeom prst="rect">
            <a:avLst/>
          </a:prstGeom>
          <a:noFill/>
        </p:spPr>
        <p:txBody>
          <a:bodyPr wrap="none" rtlCol="0">
            <a:spAutoFit/>
          </a:bodyPr>
          <a:lstStyle/>
          <a:p>
            <a:r>
              <a:rPr lang="fr-CH" sz="2800" dirty="0" smtClean="0">
                <a:latin typeface="Arial" panose="020B0604020202020204" pitchFamily="34" charset="0"/>
                <a:cs typeface="Arial" panose="020B0604020202020204" pitchFamily="34" charset="0"/>
              </a:rPr>
              <a:t>Réussites</a:t>
            </a:r>
            <a:endParaRPr lang="fr-CH" sz="2800" dirty="0">
              <a:latin typeface="Arial" panose="020B0604020202020204" pitchFamily="34" charset="0"/>
              <a:cs typeface="Arial" panose="020B0604020202020204" pitchFamily="34" charset="0"/>
            </a:endParaRPr>
          </a:p>
        </p:txBody>
      </p:sp>
      <p:sp>
        <p:nvSpPr>
          <p:cNvPr id="38" name="ZoneTexte 37"/>
          <p:cNvSpPr txBox="1"/>
          <p:nvPr/>
        </p:nvSpPr>
        <p:spPr>
          <a:xfrm>
            <a:off x="7566880" y="2123674"/>
            <a:ext cx="1362874" cy="523220"/>
          </a:xfrm>
          <a:prstGeom prst="rect">
            <a:avLst/>
          </a:prstGeom>
          <a:noFill/>
        </p:spPr>
        <p:txBody>
          <a:bodyPr wrap="none" rtlCol="0">
            <a:spAutoFit/>
          </a:bodyPr>
          <a:lstStyle/>
          <a:p>
            <a:r>
              <a:rPr lang="fr-CH" sz="2800" dirty="0" smtClean="0">
                <a:latin typeface="Arial" panose="020B0604020202020204" pitchFamily="34" charset="0"/>
                <a:cs typeface="Arial" panose="020B0604020202020204" pitchFamily="34" charset="0"/>
              </a:rPr>
              <a:t>Échecs</a:t>
            </a:r>
            <a:endParaRPr lang="fr-CH" sz="2800" dirty="0">
              <a:latin typeface="Arial" panose="020B0604020202020204" pitchFamily="34" charset="0"/>
              <a:cs typeface="Arial" panose="020B0604020202020204" pitchFamily="34" charset="0"/>
            </a:endParaRPr>
          </a:p>
        </p:txBody>
      </p:sp>
      <p:sp>
        <p:nvSpPr>
          <p:cNvPr id="39" name="ZoneTexte 38"/>
          <p:cNvSpPr txBox="1"/>
          <p:nvPr/>
        </p:nvSpPr>
        <p:spPr>
          <a:xfrm>
            <a:off x="7566879" y="2868114"/>
            <a:ext cx="2124299" cy="523220"/>
          </a:xfrm>
          <a:prstGeom prst="rect">
            <a:avLst/>
          </a:prstGeom>
          <a:noFill/>
        </p:spPr>
        <p:txBody>
          <a:bodyPr wrap="none" rtlCol="0">
            <a:spAutoFit/>
          </a:bodyPr>
          <a:lstStyle/>
          <a:p>
            <a:r>
              <a:rPr lang="fr-CH" sz="2800" dirty="0" smtClean="0">
                <a:latin typeface="Arial" panose="020B0604020202020204" pitchFamily="34" charset="0"/>
                <a:cs typeface="Arial" panose="020B0604020202020204" pitchFamily="34" charset="0"/>
              </a:rPr>
              <a:t>Planification</a:t>
            </a:r>
            <a:endParaRPr lang="fr-CH" sz="2800" dirty="0">
              <a:latin typeface="Arial" panose="020B0604020202020204" pitchFamily="34" charset="0"/>
              <a:cs typeface="Arial" panose="020B0604020202020204" pitchFamily="34" charset="0"/>
            </a:endParaRPr>
          </a:p>
        </p:txBody>
      </p:sp>
      <p:sp>
        <p:nvSpPr>
          <p:cNvPr id="40" name="ZoneTexte 39"/>
          <p:cNvSpPr txBox="1"/>
          <p:nvPr/>
        </p:nvSpPr>
        <p:spPr>
          <a:xfrm>
            <a:off x="7566879" y="3606322"/>
            <a:ext cx="1965603" cy="523220"/>
          </a:xfrm>
          <a:prstGeom prst="rect">
            <a:avLst/>
          </a:prstGeom>
          <a:noFill/>
        </p:spPr>
        <p:txBody>
          <a:bodyPr wrap="none" rtlCol="0">
            <a:spAutoFit/>
          </a:bodyPr>
          <a:lstStyle/>
          <a:p>
            <a:r>
              <a:rPr lang="fr-CH" sz="2800" dirty="0" smtClean="0">
                <a:latin typeface="Arial" panose="020B0604020202020204" pitchFamily="34" charset="0"/>
                <a:cs typeface="Arial" panose="020B0604020202020204" pitchFamily="34" charset="0"/>
              </a:rPr>
              <a:t>Conclusion</a:t>
            </a:r>
            <a:endParaRPr lang="fr-CH" sz="2800" dirty="0">
              <a:latin typeface="Arial" panose="020B0604020202020204" pitchFamily="34" charset="0"/>
              <a:cs typeface="Arial" panose="020B0604020202020204" pitchFamily="34" charset="0"/>
            </a:endParaRPr>
          </a:p>
        </p:txBody>
      </p:sp>
      <p:sp>
        <p:nvSpPr>
          <p:cNvPr id="41" name="ZoneTexte 40"/>
          <p:cNvSpPr txBox="1"/>
          <p:nvPr/>
        </p:nvSpPr>
        <p:spPr>
          <a:xfrm>
            <a:off x="7566879" y="4344530"/>
            <a:ext cx="2704587" cy="523220"/>
          </a:xfrm>
          <a:prstGeom prst="rect">
            <a:avLst/>
          </a:prstGeom>
          <a:noFill/>
        </p:spPr>
        <p:txBody>
          <a:bodyPr wrap="none" rtlCol="0">
            <a:spAutoFit/>
          </a:bodyPr>
          <a:lstStyle/>
          <a:p>
            <a:r>
              <a:rPr lang="fr-CH" sz="2800" dirty="0" smtClean="0">
                <a:latin typeface="Arial" panose="020B0604020202020204" pitchFamily="34" charset="0"/>
                <a:cs typeface="Arial" panose="020B0604020202020204" pitchFamily="34" charset="0"/>
              </a:rPr>
              <a:t>Remerciements</a:t>
            </a:r>
            <a:endParaRPr lang="fr-CH" sz="2800" dirty="0">
              <a:latin typeface="Arial" panose="020B0604020202020204" pitchFamily="34" charset="0"/>
              <a:cs typeface="Arial" panose="020B0604020202020204" pitchFamily="34" charset="0"/>
            </a:endParaRPr>
          </a:p>
        </p:txBody>
      </p:sp>
      <p:sp>
        <p:nvSpPr>
          <p:cNvPr id="4" name="Progress_Marker"/>
          <p:cNvSpPr/>
          <p:nvPr/>
        </p:nvSpPr>
        <p:spPr>
          <a:xfrm>
            <a:off x="0" y="0"/>
            <a:ext cx="2216727" cy="127000"/>
          </a:xfrm>
          <a:prstGeom prst="rect">
            <a:avLst/>
          </a:prstGeom>
          <a:solidFill>
            <a:srgbClr val="5B9BD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custDataLst>
      <p:tags r:id="rId2"/>
    </p:custDataLst>
    <p:extLst>
      <p:ext uri="{BB962C8B-B14F-4D97-AF65-F5344CB8AC3E}">
        <p14:creationId xmlns:p14="http://schemas.microsoft.com/office/powerpoint/2010/main" val="20646274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par>
                          <p:cTn id="61" fill="hold">
                            <p:stCondLst>
                              <p:cond delay="1500"/>
                            </p:stCondLst>
                            <p:childTnLst>
                              <p:par>
                                <p:cTn id="62" presetID="10" presetClass="entr" presetSubtype="0" fill="hold" grpId="0" nodeType="after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childTnLst>
                          </p:cTn>
                        </p:par>
                        <p:par>
                          <p:cTn id="69" fill="hold">
                            <p:stCondLst>
                              <p:cond delay="2500"/>
                            </p:stCondLst>
                            <p:childTnLst>
                              <p:par>
                                <p:cTn id="70" presetID="10" presetClass="entr" presetSubtype="0"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500"/>
                                        <p:tgtEl>
                                          <p:spTgt spid="39"/>
                                        </p:tgtEl>
                                      </p:cBhvr>
                                    </p:animEffect>
                                  </p:childTnLst>
                                </p:cTn>
                              </p:par>
                            </p:childTnLst>
                          </p:cTn>
                        </p:par>
                        <p:par>
                          <p:cTn id="77" fill="hold">
                            <p:stCondLst>
                              <p:cond delay="3500"/>
                            </p:stCondLst>
                            <p:childTnLst>
                              <p:par>
                                <p:cTn id="78" presetID="10" presetClass="entr" presetSubtype="0"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par>
                          <p:cTn id="81" fill="hold">
                            <p:stCondLst>
                              <p:cond delay="4000"/>
                            </p:stCondLst>
                            <p:childTnLst>
                              <p:par>
                                <p:cTn id="82" presetID="10" presetClass="entr" presetSubtype="0" fill="hold" grpId="0"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3" grpId="0"/>
      <p:bldP spid="34" grpId="0"/>
      <p:bldP spid="35" grpId="0"/>
      <p:bldP spid="36" grpId="0"/>
      <p:bldP spid="38" grpId="0"/>
      <p:bldP spid="39" grpId="0"/>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74" name="think-cell Slide" r:id="rId14" imgW="270" imgH="270" progId="TCLayout.ActiveDocument.1">
                  <p:embed/>
                </p:oleObj>
              </mc:Choice>
              <mc:Fallback>
                <p:oleObj name="think-cell Slide" r:id="rId14" imgW="270" imgH="270" progId="TCLayout.ActiveDocument.1">
                  <p:embed/>
                  <p:pic>
                    <p:nvPicPr>
                      <p:cNvPr id="10" name="Object 9"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666479" y="6352790"/>
            <a:ext cx="418704" cy="369332"/>
          </a:xfrm>
          <a:prstGeom prst="rect">
            <a:avLst/>
          </a:prstGeom>
          <a:noFill/>
        </p:spPr>
        <p:txBody>
          <a:bodyPr wrap="none" rtlCol="0">
            <a:spAutoFit/>
          </a:bodyPr>
          <a:lstStyle/>
          <a:p>
            <a:r>
              <a:rPr lang="fr-CH" b="1" dirty="0" smtClean="0">
                <a:solidFill>
                  <a:schemeClr val="accent1"/>
                </a:solidFill>
              </a:rPr>
              <a:t>03</a:t>
            </a:r>
            <a:endParaRPr lang="fr-CH" dirty="0"/>
          </a:p>
        </p:txBody>
      </p:sp>
      <p:sp>
        <p:nvSpPr>
          <p:cNvPr id="31" name="Freeform 115"/>
          <p:cNvSpPr>
            <a:spLocks/>
          </p:cNvSpPr>
          <p:nvPr>
            <p:custDataLst>
              <p:tags r:id="rId4"/>
            </p:custDataLst>
          </p:nvPr>
        </p:nvSpPr>
        <p:spPr bwMode="auto">
          <a:xfrm>
            <a:off x="10612837" y="6445134"/>
            <a:ext cx="943316" cy="304081"/>
          </a:xfrm>
          <a:custGeom>
            <a:avLst/>
            <a:gdLst>
              <a:gd name="T0" fmla="*/ 165 w 165"/>
              <a:gd name="T1" fmla="*/ 25 h 45"/>
              <a:gd name="T2" fmla="*/ 165 w 165"/>
              <a:gd name="T3" fmla="*/ 41 h 45"/>
              <a:gd name="T4" fmla="*/ 160 w 165"/>
              <a:gd name="T5" fmla="*/ 45 h 45"/>
              <a:gd name="T6" fmla="*/ 25 w 165"/>
              <a:gd name="T7" fmla="*/ 45 h 45"/>
              <a:gd name="T8" fmla="*/ 7 w 165"/>
              <a:gd name="T9" fmla="*/ 38 h 45"/>
              <a:gd name="T10" fmla="*/ 0 w 165"/>
              <a:gd name="T11" fmla="*/ 19 h 45"/>
              <a:gd name="T12" fmla="*/ 0 w 165"/>
              <a:gd name="T13" fmla="*/ 4 h 45"/>
              <a:gd name="T14" fmla="*/ 4 w 165"/>
              <a:gd name="T15" fmla="*/ 0 h 45"/>
              <a:gd name="T16" fmla="*/ 139 w 165"/>
              <a:gd name="T17" fmla="*/ 0 h 45"/>
              <a:gd name="T18" fmla="*/ 158 w 165"/>
              <a:gd name="T19" fmla="*/ 7 h 45"/>
              <a:gd name="T20" fmla="*/ 165 w 165"/>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45">
                <a:moveTo>
                  <a:pt x="165" y="25"/>
                </a:moveTo>
                <a:cubicBezTo>
                  <a:pt x="165" y="41"/>
                  <a:pt x="165" y="41"/>
                  <a:pt x="165" y="41"/>
                </a:cubicBezTo>
                <a:cubicBezTo>
                  <a:pt x="165" y="44"/>
                  <a:pt x="163" y="45"/>
                  <a:pt x="160" y="45"/>
                </a:cubicBezTo>
                <a:cubicBezTo>
                  <a:pt x="25" y="45"/>
                  <a:pt x="25" y="45"/>
                  <a:pt x="25" y="45"/>
                </a:cubicBezTo>
                <a:cubicBezTo>
                  <a:pt x="17" y="45"/>
                  <a:pt x="11" y="43"/>
                  <a:pt x="7" y="38"/>
                </a:cubicBezTo>
                <a:cubicBezTo>
                  <a:pt x="2" y="34"/>
                  <a:pt x="0" y="28"/>
                  <a:pt x="0" y="19"/>
                </a:cubicBezTo>
                <a:cubicBezTo>
                  <a:pt x="0" y="4"/>
                  <a:pt x="0" y="4"/>
                  <a:pt x="0" y="4"/>
                </a:cubicBezTo>
                <a:cubicBezTo>
                  <a:pt x="0" y="1"/>
                  <a:pt x="1" y="0"/>
                  <a:pt x="4" y="0"/>
                </a:cubicBezTo>
                <a:cubicBezTo>
                  <a:pt x="139" y="0"/>
                  <a:pt x="139" y="0"/>
                  <a:pt x="139" y="0"/>
                </a:cubicBezTo>
                <a:cubicBezTo>
                  <a:pt x="147" y="0"/>
                  <a:pt x="153" y="2"/>
                  <a:pt x="158" y="7"/>
                </a:cubicBezTo>
                <a:cubicBezTo>
                  <a:pt x="162" y="11"/>
                  <a:pt x="165" y="17"/>
                  <a:pt x="165" y="2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gn="ctr"/>
            <a:r>
              <a:rPr lang="en-US" sz="1100" dirty="0"/>
              <a:t>Introduction</a:t>
            </a:r>
            <a:endParaRPr lang="fr-CH" sz="1100" dirty="0"/>
          </a:p>
        </p:txBody>
      </p:sp>
      <p:sp>
        <p:nvSpPr>
          <p:cNvPr id="11" name="Title 4">
            <a:extLst>
              <a:ext uri="{FF2B5EF4-FFF2-40B4-BE49-F238E27FC236}">
                <a16:creationId xmlns:a16="http://schemas.microsoft.com/office/drawing/2014/main" id="{374B7ED6-666C-4C9A-8B7A-DBBDF0ED2B59}"/>
              </a:ext>
            </a:extLst>
          </p:cNvPr>
          <p:cNvSpPr>
            <a:spLocks noGrp="1"/>
          </p:cNvSpPr>
          <p:nvPr>
            <p:ph type="title"/>
            <p:custDataLst>
              <p:tags r:id="rId5"/>
            </p:custDataLst>
          </p:nvPr>
        </p:nvSpPr>
        <p:spPr>
          <a:xfrm>
            <a:off x="623888" y="730800"/>
            <a:ext cx="10944225" cy="325952"/>
          </a:xfrm>
        </p:spPr>
        <p:txBody>
          <a:bodyPr>
            <a:normAutofit fontScale="90000"/>
          </a:bodyPr>
          <a:lstStyle/>
          <a:p>
            <a:r>
              <a:rPr lang="fr-CH" dirty="0" smtClean="0"/>
              <a:t>Introduction</a:t>
            </a:r>
            <a:endParaRPr lang="en-US" dirty="0"/>
          </a:p>
        </p:txBody>
      </p:sp>
      <p:sp>
        <p:nvSpPr>
          <p:cNvPr id="12" name="ZoneTexte 11">
            <a:extLst>
              <a:ext uri="{FF2B5EF4-FFF2-40B4-BE49-F238E27FC236}">
                <a16:creationId xmlns:a16="http://schemas.microsoft.com/office/drawing/2014/main" id="{E32D746F-9A2D-4398-BE1E-3699C34DCB73}"/>
              </a:ext>
            </a:extLst>
          </p:cNvPr>
          <p:cNvSpPr txBox="1"/>
          <p:nvPr/>
        </p:nvSpPr>
        <p:spPr>
          <a:xfrm>
            <a:off x="6916849" y="539833"/>
            <a:ext cx="4579254" cy="1323439"/>
          </a:xfrm>
          <a:prstGeom prst="rect">
            <a:avLst/>
          </a:prstGeom>
          <a:noFill/>
        </p:spPr>
        <p:txBody>
          <a:bodyPr wrap="square" rtlCol="0">
            <a:spAutoFit/>
          </a:bodyPr>
          <a:lstStyle/>
          <a:p>
            <a:pPr algn="r"/>
            <a:r>
              <a:rPr lang="fr-CH" sz="4000" i="1" dirty="0">
                <a:solidFill>
                  <a:srgbClr val="FFC000"/>
                </a:solidFill>
                <a:latin typeface="Arial Black" panose="020B0A04020102020204" pitchFamily="34" charset="0"/>
              </a:rPr>
              <a:t>Morpion</a:t>
            </a:r>
          </a:p>
          <a:p>
            <a:pPr algn="r"/>
            <a:endParaRPr lang="fr-CH" sz="4000" i="1" dirty="0">
              <a:solidFill>
                <a:srgbClr val="FFC000"/>
              </a:solidFill>
              <a:latin typeface="Arial Black" panose="020B0A04020102020204" pitchFamily="34" charset="0"/>
            </a:endParaRPr>
          </a:p>
        </p:txBody>
      </p:sp>
      <p:sp>
        <p:nvSpPr>
          <p:cNvPr id="38" name="ZoneTexte 37">
            <a:extLst>
              <a:ext uri="{FF2B5EF4-FFF2-40B4-BE49-F238E27FC236}">
                <a16:creationId xmlns:a16="http://schemas.microsoft.com/office/drawing/2014/main" id="{539F6354-7ACA-4E26-B116-86D9EEAEE7CA}"/>
              </a:ext>
            </a:extLst>
          </p:cNvPr>
          <p:cNvSpPr txBox="1"/>
          <p:nvPr/>
        </p:nvSpPr>
        <p:spPr>
          <a:xfrm>
            <a:off x="2549002" y="2114439"/>
            <a:ext cx="7113319" cy="769441"/>
          </a:xfrm>
          <a:prstGeom prst="rect">
            <a:avLst/>
          </a:prstGeom>
          <a:noFill/>
        </p:spPr>
        <p:txBody>
          <a:bodyPr wrap="square" rtlCol="0">
            <a:spAutoFit/>
          </a:bodyPr>
          <a:lstStyle/>
          <a:p>
            <a:r>
              <a:rPr lang="fr-CH" sz="4400" dirty="0" smtClean="0">
                <a:solidFill>
                  <a:srgbClr val="5B9BD5"/>
                </a:solidFill>
                <a:latin typeface="Arial Black" panose="020B0A04020102020204" pitchFamily="34" charset="0"/>
              </a:rPr>
              <a:t>Souhaits Technologie</a:t>
            </a:r>
            <a:endParaRPr lang="fr-CH" sz="4400" dirty="0">
              <a:solidFill>
                <a:srgbClr val="5B9BD5"/>
              </a:solidFill>
              <a:latin typeface="Arial Black" panose="020B0A04020102020204" pitchFamily="34" charset="0"/>
            </a:endParaRPr>
          </a:p>
        </p:txBody>
      </p:sp>
      <p:grpSp>
        <p:nvGrpSpPr>
          <p:cNvPr id="40" name="Group 5"/>
          <p:cNvGrpSpPr/>
          <p:nvPr/>
        </p:nvGrpSpPr>
        <p:grpSpPr>
          <a:xfrm>
            <a:off x="5061663" y="3277450"/>
            <a:ext cx="2088000" cy="2088000"/>
            <a:chOff x="5049788" y="2743060"/>
            <a:chExt cx="2088000" cy="2088000"/>
          </a:xfrm>
        </p:grpSpPr>
        <p:sp>
          <p:nvSpPr>
            <p:cNvPr id="41" name="Freeform 5"/>
            <p:cNvSpPr>
              <a:spLocks/>
            </p:cNvSpPr>
            <p:nvPr>
              <p:custDataLst>
                <p:tags r:id="rId10"/>
              </p:custDataLst>
            </p:nvPr>
          </p:nvSpPr>
          <p:spPr bwMode="gray">
            <a:xfrm>
              <a:off x="5049788" y="2743060"/>
              <a:ext cx="2088000" cy="2088000"/>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42" name="Oval 30"/>
            <p:cNvSpPr>
              <a:spLocks noChangeArrowheads="1"/>
            </p:cNvSpPr>
            <p:nvPr>
              <p:custDataLst>
                <p:tags r:id="rId11"/>
              </p:custDataLst>
            </p:nvPr>
          </p:nvSpPr>
          <p:spPr bwMode="gray">
            <a:xfrm>
              <a:off x="5305684" y="2994227"/>
              <a:ext cx="1584000" cy="1584000"/>
            </a:xfrm>
            <a:prstGeom prst="ellipse">
              <a:avLst/>
            </a:prstGeom>
            <a:solidFill>
              <a:schemeClr val="bg2"/>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lstStyle/>
            <a:p>
              <a:pPr algn="ctr"/>
              <a:endParaRPr lang="fr-CH" sz="1400" b="1" dirty="0">
                <a:solidFill>
                  <a:schemeClr val="accent1"/>
                </a:solidFill>
              </a:endParaRPr>
            </a:p>
          </p:txBody>
        </p:sp>
      </p:grpSp>
      <p:sp>
        <p:nvSpPr>
          <p:cNvPr id="43" name="Oval 29"/>
          <p:cNvSpPr>
            <a:spLocks noChangeArrowheads="1"/>
          </p:cNvSpPr>
          <p:nvPr/>
        </p:nvSpPr>
        <p:spPr bwMode="gray">
          <a:xfrm>
            <a:off x="5503053" y="3717234"/>
            <a:ext cx="1211452" cy="1208329"/>
          </a:xfrm>
          <a:prstGeom prst="ellipse">
            <a:avLst/>
          </a:prstGeom>
          <a:solidFill>
            <a:schemeClr val="bg1"/>
          </a:solidFill>
          <a:ln w="762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CH" sz="1600" dirty="0">
              <a:solidFill>
                <a:srgbClr val="000000"/>
              </a:solidFill>
            </a:endParaRPr>
          </a:p>
        </p:txBody>
      </p:sp>
      <p:sp>
        <p:nvSpPr>
          <p:cNvPr id="44" name="TextBox 6"/>
          <p:cNvSpPr txBox="1"/>
          <p:nvPr/>
        </p:nvSpPr>
        <p:spPr>
          <a:xfrm>
            <a:off x="5681508" y="3997451"/>
            <a:ext cx="848309" cy="646331"/>
          </a:xfrm>
          <a:prstGeom prst="rect">
            <a:avLst/>
          </a:prstGeom>
          <a:noFill/>
        </p:spPr>
        <p:txBody>
          <a:bodyPr wrap="none" rtlCol="0">
            <a:spAutoFit/>
          </a:bodyPr>
          <a:lstStyle/>
          <a:p>
            <a:r>
              <a:rPr lang="fr-CH" sz="3600" b="1" dirty="0" smtClean="0">
                <a:solidFill>
                  <a:schemeClr val="accent1"/>
                </a:solidFill>
                <a:latin typeface="Arial Black" panose="020B0A04020102020204" pitchFamily="34" charset="0"/>
              </a:rPr>
              <a:t>C#</a:t>
            </a:r>
            <a:endParaRPr lang="fr-CH" sz="3600" dirty="0">
              <a:latin typeface="Arial Black" panose="020B0A04020102020204" pitchFamily="34" charset="0"/>
            </a:endParaRPr>
          </a:p>
        </p:txBody>
      </p:sp>
      <p:sp>
        <p:nvSpPr>
          <p:cNvPr id="45" name="Freeform 5"/>
          <p:cNvSpPr>
            <a:spLocks/>
          </p:cNvSpPr>
          <p:nvPr>
            <p:custDataLst>
              <p:tags r:id="rId6"/>
            </p:custDataLst>
          </p:nvPr>
        </p:nvSpPr>
        <p:spPr bwMode="gray">
          <a:xfrm>
            <a:off x="6772949" y="4439432"/>
            <a:ext cx="1665061" cy="1648216"/>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46" name="Oval 54"/>
          <p:cNvSpPr>
            <a:spLocks noChangeAspect="1" noChangeArrowheads="1"/>
          </p:cNvSpPr>
          <p:nvPr>
            <p:custDataLst>
              <p:tags r:id="rId7"/>
            </p:custDataLst>
          </p:nvPr>
        </p:nvSpPr>
        <p:spPr bwMode="gray">
          <a:xfrm>
            <a:off x="7018451" y="4648605"/>
            <a:ext cx="1218337" cy="1219919"/>
          </a:xfrm>
          <a:prstGeom prst="ellipse">
            <a:avLst/>
          </a:prstGeom>
          <a:solidFill>
            <a:schemeClr val="bg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pPr algn="ctr"/>
            <a:r>
              <a:rPr lang="fr-CH" sz="1600" b="1" dirty="0" smtClean="0">
                <a:solidFill>
                  <a:schemeClr val="accent1"/>
                </a:solidFill>
              </a:rPr>
              <a:t>Sockets</a:t>
            </a:r>
            <a:endParaRPr lang="fr-CH" sz="1600" b="1" dirty="0">
              <a:solidFill>
                <a:schemeClr val="accent1"/>
              </a:solidFill>
            </a:endParaRPr>
          </a:p>
        </p:txBody>
      </p:sp>
      <p:sp>
        <p:nvSpPr>
          <p:cNvPr id="47" name="Freeform 5"/>
          <p:cNvSpPr>
            <a:spLocks/>
          </p:cNvSpPr>
          <p:nvPr>
            <p:custDataLst>
              <p:tags r:id="rId8"/>
            </p:custDataLst>
          </p:nvPr>
        </p:nvSpPr>
        <p:spPr bwMode="gray">
          <a:xfrm>
            <a:off x="3744221" y="4439432"/>
            <a:ext cx="1665061" cy="1648216"/>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48" name="Oval 54"/>
          <p:cNvSpPr>
            <a:spLocks noChangeAspect="1" noChangeArrowheads="1"/>
          </p:cNvSpPr>
          <p:nvPr>
            <p:custDataLst>
              <p:tags r:id="rId9"/>
            </p:custDataLst>
          </p:nvPr>
        </p:nvSpPr>
        <p:spPr bwMode="gray">
          <a:xfrm>
            <a:off x="3989723" y="4648605"/>
            <a:ext cx="1218337" cy="1219919"/>
          </a:xfrm>
          <a:prstGeom prst="ellipse">
            <a:avLst/>
          </a:prstGeom>
          <a:solidFill>
            <a:schemeClr val="bg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pPr algn="ctr"/>
            <a:r>
              <a:rPr lang="fr-CH" b="1" dirty="0" smtClean="0">
                <a:solidFill>
                  <a:schemeClr val="accent1"/>
                </a:solidFill>
              </a:rPr>
              <a:t>thread</a:t>
            </a:r>
            <a:endParaRPr lang="fr-CH" sz="1600" b="1" dirty="0">
              <a:solidFill>
                <a:schemeClr val="accent1"/>
              </a:solidFill>
            </a:endParaRPr>
          </a:p>
        </p:txBody>
      </p:sp>
      <p:sp>
        <p:nvSpPr>
          <p:cNvPr id="2" name="Progress_Marker"/>
          <p:cNvSpPr/>
          <p:nvPr/>
        </p:nvSpPr>
        <p:spPr>
          <a:xfrm>
            <a:off x="0" y="0"/>
            <a:ext cx="3325091" cy="127000"/>
          </a:xfrm>
          <a:prstGeom prst="rect">
            <a:avLst/>
          </a:prstGeom>
          <a:solidFill>
            <a:srgbClr val="5B9BD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custDataLst>
      <p:tags r:id="rId2"/>
    </p:custDataLst>
    <p:extLst>
      <p:ext uri="{BB962C8B-B14F-4D97-AF65-F5344CB8AC3E}">
        <p14:creationId xmlns:p14="http://schemas.microsoft.com/office/powerpoint/2010/main" val="35399545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par>
                                <p:cTn id="15" presetID="8" presetClass="emph" presetSubtype="0" repeatCount="indefinite" fill="hold" nodeType="withEffect">
                                  <p:stCondLst>
                                    <p:cond delay="0"/>
                                  </p:stCondLst>
                                  <p:childTnLst>
                                    <p:animRot by="21600000">
                                      <p:cBhvr>
                                        <p:cTn id="16" dur="5000" fill="hold"/>
                                        <p:tgtEl>
                                          <p:spTgt spid="40"/>
                                        </p:tgtEl>
                                        <p:attrNameLst>
                                          <p:attrName>r</p:attrName>
                                        </p:attrNameLst>
                                      </p:cBhvr>
                                    </p:animRo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8" presetClass="emph" presetSubtype="0" repeatCount="indefinite" fill="hold" grpId="1" nodeType="withEffect">
                                  <p:stCondLst>
                                    <p:cond delay="0"/>
                                  </p:stCondLst>
                                  <p:childTnLst>
                                    <p:animRot by="-21600000">
                                      <p:cBhvr>
                                        <p:cTn id="24" dur="5000" fill="hold"/>
                                        <p:tgtEl>
                                          <p:spTgt spid="45"/>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8" presetClass="emph" presetSubtype="0" repeatCount="indefinite" fill="hold" grpId="1" nodeType="withEffect">
                                  <p:stCondLst>
                                    <p:cond delay="0"/>
                                  </p:stCondLst>
                                  <p:childTnLst>
                                    <p:animRot by="-21600000">
                                      <p:cBhvr>
                                        <p:cTn id="32" dur="5000" fill="hold"/>
                                        <p:tgtEl>
                                          <p:spTgt spid="4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4" grpId="0"/>
      <p:bldP spid="45" grpId="0" animBg="1"/>
      <p:bldP spid="45" grpId="1" animBg="1"/>
      <p:bldP spid="46" grpId="0" animBg="1"/>
      <p:bldP spid="47" grpId="0" animBg="1"/>
      <p:bldP spid="47" grpId="1"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Object 66"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02" name="think-cell Slide" r:id="rId34" imgW="270" imgH="270" progId="TCLayout.ActiveDocument.1">
                  <p:embed/>
                </p:oleObj>
              </mc:Choice>
              <mc:Fallback>
                <p:oleObj name="think-cell Slide" r:id="rId34" imgW="270" imgH="270" progId="TCLayout.ActiveDocument.1">
                  <p:embed/>
                  <p:pic>
                    <p:nvPicPr>
                      <p:cNvPr id="67" name="Object 66" hidden="1"/>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60" name="Line 64"/>
          <p:cNvSpPr>
            <a:spLocks noChangeShapeType="1"/>
          </p:cNvSpPr>
          <p:nvPr>
            <p:custDataLst>
              <p:tags r:id="rId4"/>
            </p:custDataLst>
          </p:nvPr>
        </p:nvSpPr>
        <p:spPr bwMode="gray">
          <a:xfrm flipV="1">
            <a:off x="623888" y="1700808"/>
            <a:ext cx="3672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61" name="Line 64"/>
          <p:cNvSpPr>
            <a:spLocks noChangeShapeType="1"/>
          </p:cNvSpPr>
          <p:nvPr>
            <p:custDataLst>
              <p:tags r:id="rId5"/>
            </p:custDataLst>
          </p:nvPr>
        </p:nvSpPr>
        <p:spPr bwMode="gray">
          <a:xfrm flipV="1">
            <a:off x="623888" y="3284984"/>
            <a:ext cx="2808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grpSp>
        <p:nvGrpSpPr>
          <p:cNvPr id="6" name="Group 5"/>
          <p:cNvGrpSpPr/>
          <p:nvPr/>
        </p:nvGrpSpPr>
        <p:grpSpPr>
          <a:xfrm>
            <a:off x="5049788" y="2743060"/>
            <a:ext cx="2088000" cy="2088000"/>
            <a:chOff x="5049788" y="2743060"/>
            <a:chExt cx="2088000" cy="2088000"/>
          </a:xfrm>
        </p:grpSpPr>
        <p:sp>
          <p:nvSpPr>
            <p:cNvPr id="66" name="Freeform 5"/>
            <p:cNvSpPr>
              <a:spLocks/>
            </p:cNvSpPr>
            <p:nvPr>
              <p:custDataLst>
                <p:tags r:id="rId30"/>
              </p:custDataLst>
            </p:nvPr>
          </p:nvSpPr>
          <p:spPr bwMode="gray">
            <a:xfrm>
              <a:off x="5049788" y="2743060"/>
              <a:ext cx="2088000" cy="2088000"/>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58" name="Oval 30"/>
            <p:cNvSpPr>
              <a:spLocks noChangeArrowheads="1"/>
            </p:cNvSpPr>
            <p:nvPr>
              <p:custDataLst>
                <p:tags r:id="rId31"/>
              </p:custDataLst>
            </p:nvPr>
          </p:nvSpPr>
          <p:spPr bwMode="gray">
            <a:xfrm>
              <a:off x="5305684" y="2994227"/>
              <a:ext cx="1584000" cy="1584000"/>
            </a:xfrm>
            <a:prstGeom prst="ellipse">
              <a:avLst/>
            </a:prstGeom>
            <a:solidFill>
              <a:schemeClr val="bg2"/>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lstStyle/>
            <a:p>
              <a:pPr algn="ctr"/>
              <a:endParaRPr lang="fr-CH" sz="1400" b="1" dirty="0">
                <a:solidFill>
                  <a:schemeClr val="accent1"/>
                </a:solidFill>
              </a:endParaRPr>
            </a:p>
          </p:txBody>
        </p:sp>
      </p:grpSp>
      <p:sp>
        <p:nvSpPr>
          <p:cNvPr id="71" name="Freeform 5"/>
          <p:cNvSpPr>
            <a:spLocks/>
          </p:cNvSpPr>
          <p:nvPr>
            <p:custDataLst>
              <p:tags r:id="rId6"/>
            </p:custDataLst>
          </p:nvPr>
        </p:nvSpPr>
        <p:spPr bwMode="gray">
          <a:xfrm>
            <a:off x="4295800" y="1484529"/>
            <a:ext cx="1476000" cy="1476000"/>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72" name="Oval 54"/>
          <p:cNvSpPr>
            <a:spLocks noChangeAspect="1" noChangeArrowheads="1"/>
          </p:cNvSpPr>
          <p:nvPr>
            <p:custDataLst>
              <p:tags r:id="rId7"/>
            </p:custDataLst>
          </p:nvPr>
        </p:nvSpPr>
        <p:spPr bwMode="gray">
          <a:xfrm>
            <a:off x="4493800" y="1681828"/>
            <a:ext cx="1080000" cy="1081402"/>
          </a:xfrm>
          <a:prstGeom prst="ellipse">
            <a:avLst/>
          </a:prstGeom>
          <a:solidFill>
            <a:schemeClr val="bg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chor="ctr" anchorCtr="0"/>
          <a:lstStyle/>
          <a:p>
            <a:pPr algn="ctr"/>
            <a:endParaRPr lang="fr-CH" sz="1500" b="1" dirty="0">
              <a:solidFill>
                <a:schemeClr val="accent1"/>
              </a:solidFill>
            </a:endParaRPr>
          </a:p>
        </p:txBody>
      </p:sp>
      <p:sp>
        <p:nvSpPr>
          <p:cNvPr id="32" name="Oval 29"/>
          <p:cNvSpPr>
            <a:spLocks noChangeArrowheads="1"/>
          </p:cNvSpPr>
          <p:nvPr/>
        </p:nvSpPr>
        <p:spPr bwMode="gray">
          <a:xfrm>
            <a:off x="5491178" y="3182844"/>
            <a:ext cx="1211452" cy="1208329"/>
          </a:xfrm>
          <a:prstGeom prst="ellipse">
            <a:avLst/>
          </a:prstGeom>
          <a:solidFill>
            <a:schemeClr val="bg1"/>
          </a:solidFill>
          <a:ln w="762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fr-CH" sz="1600" b="1" dirty="0" smtClean="0">
                <a:solidFill>
                  <a:schemeClr val="accent1"/>
                </a:solidFill>
              </a:rPr>
              <a:t>OUTILS</a:t>
            </a:r>
            <a:endParaRPr lang="fr-CH" sz="1600" dirty="0">
              <a:solidFill>
                <a:srgbClr val="000000"/>
              </a:solidFill>
            </a:endParaRPr>
          </a:p>
        </p:txBody>
      </p:sp>
      <p:sp>
        <p:nvSpPr>
          <p:cNvPr id="68" name="Freeform 5"/>
          <p:cNvSpPr>
            <a:spLocks/>
          </p:cNvSpPr>
          <p:nvPr>
            <p:custDataLst>
              <p:tags r:id="rId8"/>
            </p:custDataLst>
          </p:nvPr>
        </p:nvSpPr>
        <p:spPr bwMode="gray">
          <a:xfrm>
            <a:off x="6420200" y="1484529"/>
            <a:ext cx="1476000" cy="1476000"/>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51" name="Oval 54"/>
          <p:cNvSpPr>
            <a:spLocks noChangeAspect="1" noChangeArrowheads="1"/>
          </p:cNvSpPr>
          <p:nvPr>
            <p:custDataLst>
              <p:tags r:id="rId9"/>
            </p:custDataLst>
          </p:nvPr>
        </p:nvSpPr>
        <p:spPr bwMode="gray">
          <a:xfrm>
            <a:off x="6618200" y="1681828"/>
            <a:ext cx="1080000" cy="1081402"/>
          </a:xfrm>
          <a:prstGeom prst="ellipse">
            <a:avLst/>
          </a:prstGeom>
          <a:solidFill>
            <a:schemeClr val="bg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chor="ctr" anchorCtr="0"/>
          <a:lstStyle/>
          <a:p>
            <a:pPr algn="ctr"/>
            <a:endParaRPr lang="fr-CH" sz="1500" b="1" dirty="0">
              <a:solidFill>
                <a:schemeClr val="accent1"/>
              </a:solidFill>
            </a:endParaRPr>
          </a:p>
        </p:txBody>
      </p:sp>
      <p:sp>
        <p:nvSpPr>
          <p:cNvPr id="77" name="Freeform 5"/>
          <p:cNvSpPr>
            <a:spLocks/>
          </p:cNvSpPr>
          <p:nvPr>
            <p:custDataLst>
              <p:tags r:id="rId10"/>
            </p:custDataLst>
          </p:nvPr>
        </p:nvSpPr>
        <p:spPr bwMode="gray">
          <a:xfrm>
            <a:off x="3467872" y="3049060"/>
            <a:ext cx="1476000" cy="1476000"/>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78" name="Oval 54"/>
          <p:cNvSpPr>
            <a:spLocks noChangeAspect="1" noChangeArrowheads="1"/>
          </p:cNvSpPr>
          <p:nvPr>
            <p:custDataLst>
              <p:tags r:id="rId11"/>
            </p:custDataLst>
          </p:nvPr>
        </p:nvSpPr>
        <p:spPr bwMode="gray">
          <a:xfrm>
            <a:off x="3677747" y="3246359"/>
            <a:ext cx="1061044" cy="1062421"/>
          </a:xfrm>
          <a:prstGeom prst="ellipse">
            <a:avLst/>
          </a:prstGeom>
          <a:solidFill>
            <a:schemeClr val="bg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chor="ctr" anchorCtr="0"/>
          <a:lstStyle/>
          <a:p>
            <a:pPr algn="ctr"/>
            <a:endParaRPr lang="fr-CH" sz="1500" b="1" dirty="0">
              <a:solidFill>
                <a:schemeClr val="accent1"/>
              </a:solidFill>
            </a:endParaRPr>
          </a:p>
          <a:p>
            <a:pPr algn="ctr"/>
            <a:endParaRPr lang="fr-CH" sz="1500" b="1" dirty="0">
              <a:solidFill>
                <a:schemeClr val="accent1"/>
              </a:solidFill>
            </a:endParaRPr>
          </a:p>
        </p:txBody>
      </p:sp>
      <p:sp>
        <p:nvSpPr>
          <p:cNvPr id="83" name="Freeform 5"/>
          <p:cNvSpPr>
            <a:spLocks/>
          </p:cNvSpPr>
          <p:nvPr>
            <p:custDataLst>
              <p:tags r:id="rId12"/>
            </p:custDataLst>
          </p:nvPr>
        </p:nvSpPr>
        <p:spPr bwMode="gray">
          <a:xfrm>
            <a:off x="7284296" y="3049060"/>
            <a:ext cx="1476000" cy="1476000"/>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84" name="Oval 54"/>
          <p:cNvSpPr>
            <a:spLocks noChangeAspect="1" noChangeArrowheads="1"/>
          </p:cNvSpPr>
          <p:nvPr>
            <p:custDataLst>
              <p:tags r:id="rId13"/>
            </p:custDataLst>
          </p:nvPr>
        </p:nvSpPr>
        <p:spPr bwMode="gray">
          <a:xfrm>
            <a:off x="7482296" y="3246359"/>
            <a:ext cx="1080000" cy="1081402"/>
          </a:xfrm>
          <a:prstGeom prst="ellipse">
            <a:avLst/>
          </a:prstGeom>
          <a:solidFill>
            <a:schemeClr val="bg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chor="ctr" anchorCtr="0"/>
          <a:lstStyle/>
          <a:p>
            <a:pPr algn="ctr"/>
            <a:endParaRPr lang="fr-CH" sz="1500" b="1" dirty="0">
              <a:solidFill>
                <a:schemeClr val="accent1"/>
              </a:solidFill>
            </a:endParaRPr>
          </a:p>
          <a:p>
            <a:pPr algn="ctr"/>
            <a:endParaRPr lang="fr-CH" sz="1500" b="1" dirty="0">
              <a:solidFill>
                <a:schemeClr val="accent1"/>
              </a:solidFill>
            </a:endParaRPr>
          </a:p>
        </p:txBody>
      </p:sp>
      <p:sp>
        <p:nvSpPr>
          <p:cNvPr id="92" name="Freeform 5"/>
          <p:cNvSpPr>
            <a:spLocks/>
          </p:cNvSpPr>
          <p:nvPr>
            <p:custDataLst>
              <p:tags r:id="rId14"/>
            </p:custDataLst>
          </p:nvPr>
        </p:nvSpPr>
        <p:spPr bwMode="gray">
          <a:xfrm>
            <a:off x="4295800" y="4617296"/>
            <a:ext cx="1476000" cy="1476000"/>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93" name="Oval 54"/>
          <p:cNvSpPr>
            <a:spLocks noChangeAspect="1" noChangeArrowheads="1"/>
          </p:cNvSpPr>
          <p:nvPr>
            <p:custDataLst>
              <p:tags r:id="rId15"/>
            </p:custDataLst>
          </p:nvPr>
        </p:nvSpPr>
        <p:spPr bwMode="gray">
          <a:xfrm>
            <a:off x="4493800" y="4807340"/>
            <a:ext cx="1080000" cy="1088657"/>
          </a:xfrm>
          <a:prstGeom prst="ellipse">
            <a:avLst/>
          </a:prstGeom>
          <a:solidFill>
            <a:schemeClr val="bg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chor="ctr" anchorCtr="0"/>
          <a:lstStyle/>
          <a:p>
            <a:pPr algn="ctr"/>
            <a:endParaRPr lang="fr-CH" sz="1500" b="1" dirty="0">
              <a:solidFill>
                <a:schemeClr val="accent1"/>
              </a:solidFill>
            </a:endParaRPr>
          </a:p>
          <a:p>
            <a:pPr algn="ctr"/>
            <a:endParaRPr lang="fr-CH" sz="1500" b="1" dirty="0">
              <a:solidFill>
                <a:schemeClr val="accent1"/>
              </a:solidFill>
            </a:endParaRPr>
          </a:p>
        </p:txBody>
      </p:sp>
      <p:sp>
        <p:nvSpPr>
          <p:cNvPr id="95" name="Freeform 5"/>
          <p:cNvSpPr>
            <a:spLocks/>
          </p:cNvSpPr>
          <p:nvPr>
            <p:custDataLst>
              <p:tags r:id="rId16"/>
            </p:custDataLst>
          </p:nvPr>
        </p:nvSpPr>
        <p:spPr bwMode="gray">
          <a:xfrm>
            <a:off x="6420200" y="4617296"/>
            <a:ext cx="1476000" cy="1476000"/>
          </a:xfrm>
          <a:custGeom>
            <a:avLst/>
            <a:gdLst>
              <a:gd name="T0" fmla="*/ 662 w 699"/>
              <a:gd name="T1" fmla="*/ 347 h 691"/>
              <a:gd name="T2" fmla="*/ 691 w 699"/>
              <a:gd name="T3" fmla="*/ 320 h 691"/>
              <a:gd name="T4" fmla="*/ 684 w 699"/>
              <a:gd name="T5" fmla="*/ 269 h 691"/>
              <a:gd name="T6" fmla="*/ 645 w 699"/>
              <a:gd name="T7" fmla="*/ 243 h 691"/>
              <a:gd name="T8" fmla="*/ 663 w 699"/>
              <a:gd name="T9" fmla="*/ 188 h 691"/>
              <a:gd name="T10" fmla="*/ 644 w 699"/>
              <a:gd name="T11" fmla="*/ 171 h 691"/>
              <a:gd name="T12" fmla="*/ 602 w 699"/>
              <a:gd name="T13" fmla="*/ 165 h 691"/>
              <a:gd name="T14" fmla="*/ 606 w 699"/>
              <a:gd name="T15" fmla="*/ 109 h 691"/>
              <a:gd name="T16" fmla="*/ 540 w 699"/>
              <a:gd name="T17" fmla="*/ 101 h 691"/>
              <a:gd name="T18" fmla="*/ 528 w 699"/>
              <a:gd name="T19" fmla="*/ 93 h 691"/>
              <a:gd name="T20" fmla="*/ 509 w 699"/>
              <a:gd name="T21" fmla="*/ 37 h 691"/>
              <a:gd name="T22" fmla="*/ 484 w 699"/>
              <a:gd name="T23" fmla="*/ 34 h 691"/>
              <a:gd name="T24" fmla="*/ 447 w 699"/>
              <a:gd name="T25" fmla="*/ 52 h 691"/>
              <a:gd name="T26" fmla="*/ 417 w 699"/>
              <a:gd name="T27" fmla="*/ 6 h 691"/>
              <a:gd name="T28" fmla="*/ 394 w 699"/>
              <a:gd name="T29" fmla="*/ 1 h 691"/>
              <a:gd name="T30" fmla="*/ 352 w 699"/>
              <a:gd name="T31" fmla="*/ 37 h 691"/>
              <a:gd name="T32" fmla="*/ 322 w 699"/>
              <a:gd name="T33" fmla="*/ 8 h 691"/>
              <a:gd name="T34" fmla="*/ 273 w 699"/>
              <a:gd name="T35" fmla="*/ 16 h 691"/>
              <a:gd name="T36" fmla="*/ 253 w 699"/>
              <a:gd name="T37" fmla="*/ 52 h 691"/>
              <a:gd name="T38" fmla="*/ 217 w 699"/>
              <a:gd name="T39" fmla="*/ 34 h 691"/>
              <a:gd name="T40" fmla="*/ 192 w 699"/>
              <a:gd name="T41" fmla="*/ 37 h 691"/>
              <a:gd name="T42" fmla="*/ 174 w 699"/>
              <a:gd name="T43" fmla="*/ 93 h 691"/>
              <a:gd name="T44" fmla="*/ 110 w 699"/>
              <a:gd name="T45" fmla="*/ 94 h 691"/>
              <a:gd name="T46" fmla="*/ 102 w 699"/>
              <a:gd name="T47" fmla="*/ 159 h 691"/>
              <a:gd name="T48" fmla="*/ 94 w 699"/>
              <a:gd name="T49" fmla="*/ 171 h 691"/>
              <a:gd name="T50" fmla="*/ 39 w 699"/>
              <a:gd name="T51" fmla="*/ 186 h 691"/>
              <a:gd name="T52" fmla="*/ 34 w 699"/>
              <a:gd name="T53" fmla="*/ 215 h 691"/>
              <a:gd name="T54" fmla="*/ 53 w 699"/>
              <a:gd name="T55" fmla="*/ 252 h 691"/>
              <a:gd name="T56" fmla="*/ 5 w 699"/>
              <a:gd name="T57" fmla="*/ 280 h 691"/>
              <a:gd name="T58" fmla="*/ 1 w 699"/>
              <a:gd name="T59" fmla="*/ 304 h 691"/>
              <a:gd name="T60" fmla="*/ 39 w 699"/>
              <a:gd name="T61" fmla="*/ 345 h 691"/>
              <a:gd name="T62" fmla="*/ 8 w 699"/>
              <a:gd name="T63" fmla="*/ 374 h 691"/>
              <a:gd name="T64" fmla="*/ 16 w 699"/>
              <a:gd name="T65" fmla="*/ 423 h 691"/>
              <a:gd name="T66" fmla="*/ 54 w 699"/>
              <a:gd name="T67" fmla="*/ 443 h 691"/>
              <a:gd name="T68" fmla="*/ 33 w 699"/>
              <a:gd name="T69" fmla="*/ 496 h 691"/>
              <a:gd name="T70" fmla="*/ 94 w 699"/>
              <a:gd name="T71" fmla="*/ 521 h 691"/>
              <a:gd name="T72" fmla="*/ 102 w 699"/>
              <a:gd name="T73" fmla="*/ 533 h 691"/>
              <a:gd name="T74" fmla="*/ 110 w 699"/>
              <a:gd name="T75" fmla="*/ 600 h 691"/>
              <a:gd name="T76" fmla="*/ 167 w 699"/>
              <a:gd name="T77" fmla="*/ 596 h 691"/>
              <a:gd name="T78" fmla="*/ 173 w 699"/>
              <a:gd name="T79" fmla="*/ 635 h 691"/>
              <a:gd name="T80" fmla="*/ 193 w 699"/>
              <a:gd name="T81" fmla="*/ 657 h 691"/>
              <a:gd name="T82" fmla="*/ 245 w 699"/>
              <a:gd name="T83" fmla="*/ 638 h 691"/>
              <a:gd name="T84" fmla="*/ 261 w 699"/>
              <a:gd name="T85" fmla="*/ 642 h 691"/>
              <a:gd name="T86" fmla="*/ 307 w 699"/>
              <a:gd name="T87" fmla="*/ 691 h 691"/>
              <a:gd name="T88" fmla="*/ 358 w 699"/>
              <a:gd name="T89" fmla="*/ 655 h 691"/>
              <a:gd name="T90" fmla="*/ 394 w 699"/>
              <a:gd name="T91" fmla="*/ 691 h 691"/>
              <a:gd name="T92" fmla="*/ 440 w 699"/>
              <a:gd name="T93" fmla="*/ 642 h 691"/>
              <a:gd name="T94" fmla="*/ 454 w 699"/>
              <a:gd name="T95" fmla="*/ 637 h 691"/>
              <a:gd name="T96" fmla="*/ 508 w 699"/>
              <a:gd name="T97" fmla="*/ 657 h 691"/>
              <a:gd name="T98" fmla="*/ 528 w 699"/>
              <a:gd name="T99" fmla="*/ 636 h 691"/>
              <a:gd name="T100" fmla="*/ 539 w 699"/>
              <a:gd name="T101" fmla="*/ 592 h 691"/>
              <a:gd name="T102" fmla="*/ 606 w 699"/>
              <a:gd name="T103" fmla="*/ 584 h 691"/>
              <a:gd name="T104" fmla="*/ 602 w 699"/>
              <a:gd name="T105" fmla="*/ 528 h 691"/>
              <a:gd name="T106" fmla="*/ 643 w 699"/>
              <a:gd name="T107" fmla="*/ 522 h 691"/>
              <a:gd name="T108" fmla="*/ 667 w 699"/>
              <a:gd name="T109" fmla="*/ 478 h 691"/>
              <a:gd name="T110" fmla="*/ 648 w 699"/>
              <a:gd name="T111" fmla="*/ 441 h 691"/>
              <a:gd name="T112" fmla="*/ 696 w 699"/>
              <a:gd name="T113" fmla="*/ 41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691">
                <a:moveTo>
                  <a:pt x="692" y="374"/>
                </a:moveTo>
                <a:cubicBezTo>
                  <a:pt x="662" y="354"/>
                  <a:pt x="662" y="354"/>
                  <a:pt x="662" y="354"/>
                </a:cubicBezTo>
                <a:cubicBezTo>
                  <a:pt x="662" y="347"/>
                  <a:pt x="662" y="347"/>
                  <a:pt x="662" y="347"/>
                </a:cubicBezTo>
                <a:cubicBezTo>
                  <a:pt x="662" y="346"/>
                  <a:pt x="662" y="346"/>
                  <a:pt x="662" y="345"/>
                </a:cubicBezTo>
                <a:cubicBezTo>
                  <a:pt x="662" y="339"/>
                  <a:pt x="662" y="339"/>
                  <a:pt x="662" y="339"/>
                </a:cubicBezTo>
                <a:cubicBezTo>
                  <a:pt x="691" y="320"/>
                  <a:pt x="691" y="320"/>
                  <a:pt x="691" y="320"/>
                </a:cubicBezTo>
                <a:cubicBezTo>
                  <a:pt x="696" y="316"/>
                  <a:pt x="699" y="310"/>
                  <a:pt x="698" y="304"/>
                </a:cubicBezTo>
                <a:cubicBezTo>
                  <a:pt x="696" y="282"/>
                  <a:pt x="696" y="282"/>
                  <a:pt x="696" y="282"/>
                </a:cubicBezTo>
                <a:cubicBezTo>
                  <a:pt x="695" y="276"/>
                  <a:pt x="691" y="271"/>
                  <a:pt x="684" y="269"/>
                </a:cubicBezTo>
                <a:cubicBezTo>
                  <a:pt x="650" y="259"/>
                  <a:pt x="650" y="259"/>
                  <a:pt x="650" y="259"/>
                </a:cubicBezTo>
                <a:cubicBezTo>
                  <a:pt x="650" y="259"/>
                  <a:pt x="650" y="259"/>
                  <a:pt x="650" y="258"/>
                </a:cubicBezTo>
                <a:cubicBezTo>
                  <a:pt x="645" y="243"/>
                  <a:pt x="645" y="243"/>
                  <a:pt x="645" y="243"/>
                </a:cubicBezTo>
                <a:cubicBezTo>
                  <a:pt x="667" y="215"/>
                  <a:pt x="667" y="215"/>
                  <a:pt x="667" y="215"/>
                </a:cubicBezTo>
                <a:cubicBezTo>
                  <a:pt x="671" y="211"/>
                  <a:pt x="671" y="204"/>
                  <a:pt x="668" y="198"/>
                </a:cubicBezTo>
                <a:cubicBezTo>
                  <a:pt x="663" y="188"/>
                  <a:pt x="663" y="188"/>
                  <a:pt x="663" y="188"/>
                </a:cubicBezTo>
                <a:cubicBezTo>
                  <a:pt x="663" y="187"/>
                  <a:pt x="663" y="187"/>
                  <a:pt x="662" y="186"/>
                </a:cubicBezTo>
                <a:cubicBezTo>
                  <a:pt x="657" y="179"/>
                  <a:pt x="657" y="179"/>
                  <a:pt x="657" y="179"/>
                </a:cubicBezTo>
                <a:cubicBezTo>
                  <a:pt x="654" y="174"/>
                  <a:pt x="649" y="171"/>
                  <a:pt x="644" y="171"/>
                </a:cubicBezTo>
                <a:cubicBezTo>
                  <a:pt x="607" y="171"/>
                  <a:pt x="607" y="171"/>
                  <a:pt x="607" y="171"/>
                </a:cubicBezTo>
                <a:cubicBezTo>
                  <a:pt x="603" y="165"/>
                  <a:pt x="603" y="165"/>
                  <a:pt x="603" y="165"/>
                </a:cubicBezTo>
                <a:cubicBezTo>
                  <a:pt x="603" y="165"/>
                  <a:pt x="602" y="165"/>
                  <a:pt x="602" y="165"/>
                </a:cubicBezTo>
                <a:cubicBezTo>
                  <a:pt x="599" y="160"/>
                  <a:pt x="599" y="160"/>
                  <a:pt x="599" y="160"/>
                </a:cubicBezTo>
                <a:cubicBezTo>
                  <a:pt x="610" y="126"/>
                  <a:pt x="610" y="126"/>
                  <a:pt x="610" y="126"/>
                </a:cubicBezTo>
                <a:cubicBezTo>
                  <a:pt x="612" y="120"/>
                  <a:pt x="610" y="113"/>
                  <a:pt x="606" y="109"/>
                </a:cubicBezTo>
                <a:cubicBezTo>
                  <a:pt x="591" y="94"/>
                  <a:pt x="591" y="94"/>
                  <a:pt x="591" y="94"/>
                </a:cubicBezTo>
                <a:cubicBezTo>
                  <a:pt x="586" y="89"/>
                  <a:pt x="580" y="88"/>
                  <a:pt x="574" y="90"/>
                </a:cubicBezTo>
                <a:cubicBezTo>
                  <a:pt x="540" y="101"/>
                  <a:pt x="540" y="101"/>
                  <a:pt x="540" y="101"/>
                </a:cubicBezTo>
                <a:cubicBezTo>
                  <a:pt x="540" y="101"/>
                  <a:pt x="539" y="101"/>
                  <a:pt x="539" y="100"/>
                </a:cubicBezTo>
                <a:cubicBezTo>
                  <a:pt x="533" y="97"/>
                  <a:pt x="533" y="97"/>
                  <a:pt x="533" y="97"/>
                </a:cubicBezTo>
                <a:cubicBezTo>
                  <a:pt x="528" y="93"/>
                  <a:pt x="528" y="93"/>
                  <a:pt x="528" y="93"/>
                </a:cubicBezTo>
                <a:cubicBezTo>
                  <a:pt x="528" y="56"/>
                  <a:pt x="528" y="56"/>
                  <a:pt x="528" y="56"/>
                </a:cubicBezTo>
                <a:cubicBezTo>
                  <a:pt x="528" y="50"/>
                  <a:pt x="525" y="44"/>
                  <a:pt x="519" y="42"/>
                </a:cubicBezTo>
                <a:cubicBezTo>
                  <a:pt x="509" y="37"/>
                  <a:pt x="509" y="37"/>
                  <a:pt x="509" y="37"/>
                </a:cubicBezTo>
                <a:cubicBezTo>
                  <a:pt x="509" y="36"/>
                  <a:pt x="509" y="36"/>
                  <a:pt x="508" y="36"/>
                </a:cubicBezTo>
                <a:cubicBezTo>
                  <a:pt x="499" y="32"/>
                  <a:pt x="499" y="32"/>
                  <a:pt x="499" y="32"/>
                </a:cubicBezTo>
                <a:cubicBezTo>
                  <a:pt x="494" y="30"/>
                  <a:pt x="488" y="31"/>
                  <a:pt x="484" y="34"/>
                </a:cubicBezTo>
                <a:cubicBezTo>
                  <a:pt x="454" y="55"/>
                  <a:pt x="454" y="55"/>
                  <a:pt x="454" y="55"/>
                </a:cubicBezTo>
                <a:cubicBezTo>
                  <a:pt x="449" y="53"/>
                  <a:pt x="449" y="53"/>
                  <a:pt x="449" y="53"/>
                </a:cubicBezTo>
                <a:cubicBezTo>
                  <a:pt x="448" y="52"/>
                  <a:pt x="447" y="52"/>
                  <a:pt x="447" y="52"/>
                </a:cubicBezTo>
                <a:cubicBezTo>
                  <a:pt x="440" y="50"/>
                  <a:pt x="440" y="50"/>
                  <a:pt x="440" y="50"/>
                </a:cubicBezTo>
                <a:cubicBezTo>
                  <a:pt x="428" y="16"/>
                  <a:pt x="428" y="16"/>
                  <a:pt x="428" y="16"/>
                </a:cubicBezTo>
                <a:cubicBezTo>
                  <a:pt x="427" y="11"/>
                  <a:pt x="422" y="7"/>
                  <a:pt x="417" y="6"/>
                </a:cubicBezTo>
                <a:cubicBezTo>
                  <a:pt x="407" y="3"/>
                  <a:pt x="407" y="3"/>
                  <a:pt x="407" y="3"/>
                </a:cubicBezTo>
                <a:cubicBezTo>
                  <a:pt x="406" y="3"/>
                  <a:pt x="405" y="3"/>
                  <a:pt x="405" y="3"/>
                </a:cubicBezTo>
                <a:cubicBezTo>
                  <a:pt x="394" y="1"/>
                  <a:pt x="394" y="1"/>
                  <a:pt x="394" y="1"/>
                </a:cubicBezTo>
                <a:cubicBezTo>
                  <a:pt x="388" y="1"/>
                  <a:pt x="383" y="3"/>
                  <a:pt x="379" y="8"/>
                </a:cubicBezTo>
                <a:cubicBezTo>
                  <a:pt x="359" y="38"/>
                  <a:pt x="359" y="38"/>
                  <a:pt x="359" y="38"/>
                </a:cubicBezTo>
                <a:cubicBezTo>
                  <a:pt x="352" y="37"/>
                  <a:pt x="352" y="37"/>
                  <a:pt x="352" y="37"/>
                </a:cubicBezTo>
                <a:cubicBezTo>
                  <a:pt x="352" y="37"/>
                  <a:pt x="351" y="37"/>
                  <a:pt x="350" y="37"/>
                </a:cubicBezTo>
                <a:cubicBezTo>
                  <a:pt x="342" y="38"/>
                  <a:pt x="342" y="38"/>
                  <a:pt x="342" y="38"/>
                </a:cubicBezTo>
                <a:cubicBezTo>
                  <a:pt x="322" y="8"/>
                  <a:pt x="322" y="8"/>
                  <a:pt x="322" y="8"/>
                </a:cubicBezTo>
                <a:cubicBezTo>
                  <a:pt x="318" y="3"/>
                  <a:pt x="312" y="0"/>
                  <a:pt x="306" y="2"/>
                </a:cubicBezTo>
                <a:cubicBezTo>
                  <a:pt x="285" y="5"/>
                  <a:pt x="285" y="5"/>
                  <a:pt x="285" y="5"/>
                </a:cubicBezTo>
                <a:cubicBezTo>
                  <a:pt x="279" y="7"/>
                  <a:pt x="275" y="11"/>
                  <a:pt x="273" y="16"/>
                </a:cubicBezTo>
                <a:cubicBezTo>
                  <a:pt x="262" y="50"/>
                  <a:pt x="262" y="50"/>
                  <a:pt x="262" y="50"/>
                </a:cubicBezTo>
                <a:cubicBezTo>
                  <a:pt x="261" y="50"/>
                  <a:pt x="261" y="50"/>
                  <a:pt x="261" y="50"/>
                </a:cubicBezTo>
                <a:cubicBezTo>
                  <a:pt x="253" y="52"/>
                  <a:pt x="253" y="52"/>
                  <a:pt x="253" y="52"/>
                </a:cubicBezTo>
                <a:cubicBezTo>
                  <a:pt x="253" y="52"/>
                  <a:pt x="253" y="53"/>
                  <a:pt x="253" y="53"/>
                </a:cubicBezTo>
                <a:cubicBezTo>
                  <a:pt x="247" y="55"/>
                  <a:pt x="247" y="55"/>
                  <a:pt x="247" y="55"/>
                </a:cubicBezTo>
                <a:cubicBezTo>
                  <a:pt x="217" y="34"/>
                  <a:pt x="217" y="34"/>
                  <a:pt x="217" y="34"/>
                </a:cubicBezTo>
                <a:cubicBezTo>
                  <a:pt x="213" y="31"/>
                  <a:pt x="207" y="30"/>
                  <a:pt x="202" y="32"/>
                </a:cubicBezTo>
                <a:cubicBezTo>
                  <a:pt x="193" y="36"/>
                  <a:pt x="193" y="36"/>
                  <a:pt x="193" y="36"/>
                </a:cubicBezTo>
                <a:cubicBezTo>
                  <a:pt x="192" y="36"/>
                  <a:pt x="192" y="36"/>
                  <a:pt x="192" y="37"/>
                </a:cubicBezTo>
                <a:cubicBezTo>
                  <a:pt x="181" y="42"/>
                  <a:pt x="181" y="42"/>
                  <a:pt x="181" y="42"/>
                </a:cubicBezTo>
                <a:cubicBezTo>
                  <a:pt x="176" y="45"/>
                  <a:pt x="172" y="50"/>
                  <a:pt x="173" y="57"/>
                </a:cubicBezTo>
                <a:cubicBezTo>
                  <a:pt x="174" y="93"/>
                  <a:pt x="174" y="93"/>
                  <a:pt x="174" y="93"/>
                </a:cubicBezTo>
                <a:cubicBezTo>
                  <a:pt x="162" y="101"/>
                  <a:pt x="162" y="101"/>
                  <a:pt x="162" y="101"/>
                </a:cubicBezTo>
                <a:cubicBezTo>
                  <a:pt x="127" y="90"/>
                  <a:pt x="127" y="90"/>
                  <a:pt x="127" y="90"/>
                </a:cubicBezTo>
                <a:cubicBezTo>
                  <a:pt x="121" y="88"/>
                  <a:pt x="115" y="89"/>
                  <a:pt x="110" y="94"/>
                </a:cubicBezTo>
                <a:cubicBezTo>
                  <a:pt x="95" y="109"/>
                  <a:pt x="95" y="109"/>
                  <a:pt x="95" y="109"/>
                </a:cubicBezTo>
                <a:cubicBezTo>
                  <a:pt x="90" y="113"/>
                  <a:pt x="89" y="120"/>
                  <a:pt x="91" y="126"/>
                </a:cubicBezTo>
                <a:cubicBezTo>
                  <a:pt x="102" y="159"/>
                  <a:pt x="102" y="159"/>
                  <a:pt x="102" y="159"/>
                </a:cubicBezTo>
                <a:cubicBezTo>
                  <a:pt x="102" y="159"/>
                  <a:pt x="102" y="160"/>
                  <a:pt x="101" y="160"/>
                </a:cubicBezTo>
                <a:cubicBezTo>
                  <a:pt x="98" y="166"/>
                  <a:pt x="98" y="166"/>
                  <a:pt x="98" y="166"/>
                </a:cubicBezTo>
                <a:cubicBezTo>
                  <a:pt x="94" y="171"/>
                  <a:pt x="94" y="171"/>
                  <a:pt x="94" y="171"/>
                </a:cubicBezTo>
                <a:cubicBezTo>
                  <a:pt x="57" y="171"/>
                  <a:pt x="57" y="171"/>
                  <a:pt x="57" y="171"/>
                </a:cubicBezTo>
                <a:cubicBezTo>
                  <a:pt x="52" y="171"/>
                  <a:pt x="47" y="174"/>
                  <a:pt x="44" y="179"/>
                </a:cubicBezTo>
                <a:cubicBezTo>
                  <a:pt x="39" y="186"/>
                  <a:pt x="39" y="186"/>
                  <a:pt x="39" y="186"/>
                </a:cubicBezTo>
                <a:cubicBezTo>
                  <a:pt x="38" y="187"/>
                  <a:pt x="38" y="187"/>
                  <a:pt x="38" y="188"/>
                </a:cubicBezTo>
                <a:cubicBezTo>
                  <a:pt x="32" y="198"/>
                  <a:pt x="32" y="198"/>
                  <a:pt x="32" y="198"/>
                </a:cubicBezTo>
                <a:cubicBezTo>
                  <a:pt x="30" y="204"/>
                  <a:pt x="30" y="211"/>
                  <a:pt x="34" y="215"/>
                </a:cubicBezTo>
                <a:cubicBezTo>
                  <a:pt x="56" y="243"/>
                  <a:pt x="56" y="243"/>
                  <a:pt x="56" y="243"/>
                </a:cubicBezTo>
                <a:cubicBezTo>
                  <a:pt x="53" y="251"/>
                  <a:pt x="53" y="251"/>
                  <a:pt x="53" y="251"/>
                </a:cubicBezTo>
                <a:cubicBezTo>
                  <a:pt x="53" y="251"/>
                  <a:pt x="53" y="252"/>
                  <a:pt x="53" y="252"/>
                </a:cubicBezTo>
                <a:cubicBezTo>
                  <a:pt x="52" y="258"/>
                  <a:pt x="52" y="258"/>
                  <a:pt x="52" y="258"/>
                </a:cubicBezTo>
                <a:cubicBezTo>
                  <a:pt x="17" y="269"/>
                  <a:pt x="17" y="269"/>
                  <a:pt x="17" y="269"/>
                </a:cubicBezTo>
                <a:cubicBezTo>
                  <a:pt x="11" y="270"/>
                  <a:pt x="7" y="275"/>
                  <a:pt x="5" y="280"/>
                </a:cubicBezTo>
                <a:cubicBezTo>
                  <a:pt x="3" y="291"/>
                  <a:pt x="3" y="291"/>
                  <a:pt x="3" y="291"/>
                </a:cubicBezTo>
                <a:cubicBezTo>
                  <a:pt x="3" y="291"/>
                  <a:pt x="3" y="292"/>
                  <a:pt x="2" y="293"/>
                </a:cubicBezTo>
                <a:cubicBezTo>
                  <a:pt x="1" y="304"/>
                  <a:pt x="1" y="304"/>
                  <a:pt x="1" y="304"/>
                </a:cubicBezTo>
                <a:cubicBezTo>
                  <a:pt x="1" y="310"/>
                  <a:pt x="3" y="316"/>
                  <a:pt x="9" y="320"/>
                </a:cubicBezTo>
                <a:cubicBezTo>
                  <a:pt x="39" y="339"/>
                  <a:pt x="39" y="339"/>
                  <a:pt x="39" y="339"/>
                </a:cubicBezTo>
                <a:cubicBezTo>
                  <a:pt x="39" y="345"/>
                  <a:pt x="39" y="345"/>
                  <a:pt x="39" y="345"/>
                </a:cubicBezTo>
                <a:cubicBezTo>
                  <a:pt x="38" y="346"/>
                  <a:pt x="38" y="346"/>
                  <a:pt x="39" y="347"/>
                </a:cubicBezTo>
                <a:cubicBezTo>
                  <a:pt x="39" y="353"/>
                  <a:pt x="39" y="353"/>
                  <a:pt x="39" y="353"/>
                </a:cubicBezTo>
                <a:cubicBezTo>
                  <a:pt x="8" y="374"/>
                  <a:pt x="8" y="374"/>
                  <a:pt x="8" y="374"/>
                </a:cubicBezTo>
                <a:cubicBezTo>
                  <a:pt x="3" y="377"/>
                  <a:pt x="0" y="384"/>
                  <a:pt x="1" y="390"/>
                </a:cubicBezTo>
                <a:cubicBezTo>
                  <a:pt x="5" y="411"/>
                  <a:pt x="5" y="411"/>
                  <a:pt x="5" y="411"/>
                </a:cubicBezTo>
                <a:cubicBezTo>
                  <a:pt x="6" y="417"/>
                  <a:pt x="10" y="421"/>
                  <a:pt x="16" y="423"/>
                </a:cubicBezTo>
                <a:cubicBezTo>
                  <a:pt x="52" y="435"/>
                  <a:pt x="52" y="435"/>
                  <a:pt x="52" y="435"/>
                </a:cubicBezTo>
                <a:cubicBezTo>
                  <a:pt x="53" y="440"/>
                  <a:pt x="53" y="440"/>
                  <a:pt x="53" y="440"/>
                </a:cubicBezTo>
                <a:cubicBezTo>
                  <a:pt x="53" y="441"/>
                  <a:pt x="53" y="442"/>
                  <a:pt x="54" y="443"/>
                </a:cubicBezTo>
                <a:cubicBezTo>
                  <a:pt x="56" y="449"/>
                  <a:pt x="56" y="449"/>
                  <a:pt x="56" y="449"/>
                </a:cubicBezTo>
                <a:cubicBezTo>
                  <a:pt x="34" y="478"/>
                  <a:pt x="34" y="478"/>
                  <a:pt x="34" y="478"/>
                </a:cubicBezTo>
                <a:cubicBezTo>
                  <a:pt x="30" y="483"/>
                  <a:pt x="30" y="490"/>
                  <a:pt x="33" y="496"/>
                </a:cubicBezTo>
                <a:cubicBezTo>
                  <a:pt x="43" y="514"/>
                  <a:pt x="43" y="514"/>
                  <a:pt x="43" y="514"/>
                </a:cubicBezTo>
                <a:cubicBezTo>
                  <a:pt x="46" y="519"/>
                  <a:pt x="52" y="522"/>
                  <a:pt x="58" y="522"/>
                </a:cubicBezTo>
                <a:cubicBezTo>
                  <a:pt x="94" y="521"/>
                  <a:pt x="94" y="521"/>
                  <a:pt x="94" y="521"/>
                </a:cubicBezTo>
                <a:cubicBezTo>
                  <a:pt x="98" y="527"/>
                  <a:pt x="98" y="527"/>
                  <a:pt x="98" y="527"/>
                </a:cubicBezTo>
                <a:cubicBezTo>
                  <a:pt x="98" y="528"/>
                  <a:pt x="98" y="528"/>
                  <a:pt x="99" y="529"/>
                </a:cubicBezTo>
                <a:cubicBezTo>
                  <a:pt x="102" y="533"/>
                  <a:pt x="102" y="533"/>
                  <a:pt x="102" y="533"/>
                </a:cubicBezTo>
                <a:cubicBezTo>
                  <a:pt x="91" y="568"/>
                  <a:pt x="91" y="568"/>
                  <a:pt x="91" y="568"/>
                </a:cubicBezTo>
                <a:cubicBezTo>
                  <a:pt x="89" y="573"/>
                  <a:pt x="90" y="580"/>
                  <a:pt x="95" y="584"/>
                </a:cubicBezTo>
                <a:cubicBezTo>
                  <a:pt x="110" y="600"/>
                  <a:pt x="110" y="600"/>
                  <a:pt x="110" y="600"/>
                </a:cubicBezTo>
                <a:cubicBezTo>
                  <a:pt x="115" y="604"/>
                  <a:pt x="121" y="605"/>
                  <a:pt x="127" y="603"/>
                </a:cubicBezTo>
                <a:cubicBezTo>
                  <a:pt x="162" y="592"/>
                  <a:pt x="162" y="592"/>
                  <a:pt x="162" y="592"/>
                </a:cubicBezTo>
                <a:cubicBezTo>
                  <a:pt x="167" y="596"/>
                  <a:pt x="167" y="596"/>
                  <a:pt x="167" y="596"/>
                </a:cubicBezTo>
                <a:cubicBezTo>
                  <a:pt x="167" y="596"/>
                  <a:pt x="168" y="596"/>
                  <a:pt x="168" y="596"/>
                </a:cubicBezTo>
                <a:cubicBezTo>
                  <a:pt x="174" y="600"/>
                  <a:pt x="174" y="600"/>
                  <a:pt x="174" y="600"/>
                </a:cubicBezTo>
                <a:cubicBezTo>
                  <a:pt x="173" y="635"/>
                  <a:pt x="173" y="635"/>
                  <a:pt x="173" y="635"/>
                </a:cubicBezTo>
                <a:cubicBezTo>
                  <a:pt x="172" y="641"/>
                  <a:pt x="175" y="647"/>
                  <a:pt x="180" y="650"/>
                </a:cubicBezTo>
                <a:cubicBezTo>
                  <a:pt x="190" y="656"/>
                  <a:pt x="190" y="656"/>
                  <a:pt x="190" y="656"/>
                </a:cubicBezTo>
                <a:cubicBezTo>
                  <a:pt x="191" y="656"/>
                  <a:pt x="192" y="657"/>
                  <a:pt x="193" y="657"/>
                </a:cubicBezTo>
                <a:cubicBezTo>
                  <a:pt x="202" y="661"/>
                  <a:pt x="202" y="661"/>
                  <a:pt x="202" y="661"/>
                </a:cubicBezTo>
                <a:cubicBezTo>
                  <a:pt x="207" y="663"/>
                  <a:pt x="213" y="663"/>
                  <a:pt x="218" y="659"/>
                </a:cubicBezTo>
                <a:cubicBezTo>
                  <a:pt x="245" y="638"/>
                  <a:pt x="245" y="638"/>
                  <a:pt x="245" y="638"/>
                </a:cubicBezTo>
                <a:cubicBezTo>
                  <a:pt x="246" y="639"/>
                  <a:pt x="247" y="639"/>
                  <a:pt x="248" y="639"/>
                </a:cubicBezTo>
                <a:cubicBezTo>
                  <a:pt x="254" y="640"/>
                  <a:pt x="254" y="640"/>
                  <a:pt x="254" y="640"/>
                </a:cubicBezTo>
                <a:cubicBezTo>
                  <a:pt x="261" y="642"/>
                  <a:pt x="261" y="642"/>
                  <a:pt x="261" y="642"/>
                </a:cubicBezTo>
                <a:cubicBezTo>
                  <a:pt x="273" y="677"/>
                  <a:pt x="273" y="677"/>
                  <a:pt x="273" y="677"/>
                </a:cubicBezTo>
                <a:cubicBezTo>
                  <a:pt x="275" y="683"/>
                  <a:pt x="280" y="687"/>
                  <a:pt x="286" y="688"/>
                </a:cubicBezTo>
                <a:cubicBezTo>
                  <a:pt x="307" y="691"/>
                  <a:pt x="307" y="691"/>
                  <a:pt x="307" y="691"/>
                </a:cubicBezTo>
                <a:cubicBezTo>
                  <a:pt x="312" y="691"/>
                  <a:pt x="318" y="689"/>
                  <a:pt x="322" y="684"/>
                </a:cubicBezTo>
                <a:cubicBezTo>
                  <a:pt x="343" y="655"/>
                  <a:pt x="343" y="655"/>
                  <a:pt x="343" y="655"/>
                </a:cubicBezTo>
                <a:cubicBezTo>
                  <a:pt x="358" y="655"/>
                  <a:pt x="358" y="655"/>
                  <a:pt x="358" y="655"/>
                </a:cubicBezTo>
                <a:cubicBezTo>
                  <a:pt x="379" y="684"/>
                  <a:pt x="379" y="684"/>
                  <a:pt x="379" y="684"/>
                </a:cubicBezTo>
                <a:cubicBezTo>
                  <a:pt x="382" y="688"/>
                  <a:pt x="387" y="691"/>
                  <a:pt x="392" y="691"/>
                </a:cubicBezTo>
                <a:cubicBezTo>
                  <a:pt x="393" y="691"/>
                  <a:pt x="394" y="691"/>
                  <a:pt x="394" y="691"/>
                </a:cubicBezTo>
                <a:cubicBezTo>
                  <a:pt x="415" y="688"/>
                  <a:pt x="415" y="688"/>
                  <a:pt x="415" y="688"/>
                </a:cubicBezTo>
                <a:cubicBezTo>
                  <a:pt x="421" y="687"/>
                  <a:pt x="426" y="683"/>
                  <a:pt x="428" y="677"/>
                </a:cubicBezTo>
                <a:cubicBezTo>
                  <a:pt x="440" y="642"/>
                  <a:pt x="440" y="642"/>
                  <a:pt x="440" y="642"/>
                </a:cubicBezTo>
                <a:cubicBezTo>
                  <a:pt x="448" y="640"/>
                  <a:pt x="448" y="640"/>
                  <a:pt x="448" y="640"/>
                </a:cubicBezTo>
                <a:cubicBezTo>
                  <a:pt x="448" y="640"/>
                  <a:pt x="448" y="639"/>
                  <a:pt x="448" y="639"/>
                </a:cubicBezTo>
                <a:cubicBezTo>
                  <a:pt x="454" y="637"/>
                  <a:pt x="454" y="637"/>
                  <a:pt x="454" y="637"/>
                </a:cubicBezTo>
                <a:cubicBezTo>
                  <a:pt x="483" y="659"/>
                  <a:pt x="483" y="659"/>
                  <a:pt x="483" y="659"/>
                </a:cubicBezTo>
                <a:cubicBezTo>
                  <a:pt x="488" y="663"/>
                  <a:pt x="494" y="663"/>
                  <a:pt x="499" y="661"/>
                </a:cubicBezTo>
                <a:cubicBezTo>
                  <a:pt x="508" y="657"/>
                  <a:pt x="508" y="657"/>
                  <a:pt x="508" y="657"/>
                </a:cubicBezTo>
                <a:cubicBezTo>
                  <a:pt x="509" y="657"/>
                  <a:pt x="510" y="656"/>
                  <a:pt x="510" y="656"/>
                </a:cubicBezTo>
                <a:cubicBezTo>
                  <a:pt x="521" y="650"/>
                  <a:pt x="521" y="650"/>
                  <a:pt x="521" y="650"/>
                </a:cubicBezTo>
                <a:cubicBezTo>
                  <a:pt x="525" y="647"/>
                  <a:pt x="528" y="641"/>
                  <a:pt x="528" y="636"/>
                </a:cubicBezTo>
                <a:cubicBezTo>
                  <a:pt x="528" y="600"/>
                  <a:pt x="528" y="600"/>
                  <a:pt x="528" y="600"/>
                </a:cubicBezTo>
                <a:cubicBezTo>
                  <a:pt x="533" y="596"/>
                  <a:pt x="533" y="596"/>
                  <a:pt x="533" y="596"/>
                </a:cubicBezTo>
                <a:cubicBezTo>
                  <a:pt x="539" y="592"/>
                  <a:pt x="539" y="592"/>
                  <a:pt x="539" y="592"/>
                </a:cubicBezTo>
                <a:cubicBezTo>
                  <a:pt x="574" y="603"/>
                  <a:pt x="574" y="603"/>
                  <a:pt x="574" y="603"/>
                </a:cubicBezTo>
                <a:cubicBezTo>
                  <a:pt x="580" y="605"/>
                  <a:pt x="586" y="604"/>
                  <a:pt x="591" y="600"/>
                </a:cubicBezTo>
                <a:cubicBezTo>
                  <a:pt x="606" y="584"/>
                  <a:pt x="606" y="584"/>
                  <a:pt x="606" y="584"/>
                </a:cubicBezTo>
                <a:cubicBezTo>
                  <a:pt x="610" y="580"/>
                  <a:pt x="612" y="573"/>
                  <a:pt x="610" y="568"/>
                </a:cubicBezTo>
                <a:cubicBezTo>
                  <a:pt x="599" y="533"/>
                  <a:pt x="599" y="533"/>
                  <a:pt x="599" y="533"/>
                </a:cubicBezTo>
                <a:cubicBezTo>
                  <a:pt x="602" y="528"/>
                  <a:pt x="602" y="528"/>
                  <a:pt x="602" y="528"/>
                </a:cubicBezTo>
                <a:cubicBezTo>
                  <a:pt x="603" y="528"/>
                  <a:pt x="603" y="528"/>
                  <a:pt x="603" y="527"/>
                </a:cubicBezTo>
                <a:cubicBezTo>
                  <a:pt x="607" y="521"/>
                  <a:pt x="607" y="521"/>
                  <a:pt x="607" y="521"/>
                </a:cubicBezTo>
                <a:cubicBezTo>
                  <a:pt x="643" y="522"/>
                  <a:pt x="643" y="522"/>
                  <a:pt x="643" y="522"/>
                </a:cubicBezTo>
                <a:cubicBezTo>
                  <a:pt x="649" y="522"/>
                  <a:pt x="655" y="519"/>
                  <a:pt x="658" y="514"/>
                </a:cubicBezTo>
                <a:cubicBezTo>
                  <a:pt x="668" y="496"/>
                  <a:pt x="668" y="496"/>
                  <a:pt x="668" y="496"/>
                </a:cubicBezTo>
                <a:cubicBezTo>
                  <a:pt x="671" y="490"/>
                  <a:pt x="671" y="483"/>
                  <a:pt x="667" y="478"/>
                </a:cubicBezTo>
                <a:cubicBezTo>
                  <a:pt x="645" y="449"/>
                  <a:pt x="645" y="449"/>
                  <a:pt x="645" y="449"/>
                </a:cubicBezTo>
                <a:cubicBezTo>
                  <a:pt x="647" y="443"/>
                  <a:pt x="647" y="443"/>
                  <a:pt x="647" y="443"/>
                </a:cubicBezTo>
                <a:cubicBezTo>
                  <a:pt x="647" y="443"/>
                  <a:pt x="648" y="442"/>
                  <a:pt x="648" y="441"/>
                </a:cubicBezTo>
                <a:cubicBezTo>
                  <a:pt x="649" y="435"/>
                  <a:pt x="649" y="435"/>
                  <a:pt x="649" y="435"/>
                </a:cubicBezTo>
                <a:cubicBezTo>
                  <a:pt x="685" y="423"/>
                  <a:pt x="685" y="423"/>
                  <a:pt x="685" y="423"/>
                </a:cubicBezTo>
                <a:cubicBezTo>
                  <a:pt x="691" y="421"/>
                  <a:pt x="695" y="416"/>
                  <a:pt x="696" y="410"/>
                </a:cubicBezTo>
                <a:cubicBezTo>
                  <a:pt x="698" y="389"/>
                  <a:pt x="698" y="389"/>
                  <a:pt x="698" y="389"/>
                </a:cubicBezTo>
                <a:cubicBezTo>
                  <a:pt x="699" y="383"/>
                  <a:pt x="697" y="377"/>
                  <a:pt x="692" y="3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r-CH" sz="1600" dirty="0"/>
          </a:p>
        </p:txBody>
      </p:sp>
      <p:sp>
        <p:nvSpPr>
          <p:cNvPr id="96" name="Oval 54"/>
          <p:cNvSpPr>
            <a:spLocks noChangeAspect="1" noChangeArrowheads="1"/>
          </p:cNvSpPr>
          <p:nvPr>
            <p:custDataLst>
              <p:tags r:id="rId17"/>
            </p:custDataLst>
          </p:nvPr>
        </p:nvSpPr>
        <p:spPr bwMode="gray">
          <a:xfrm>
            <a:off x="6653825" y="4831091"/>
            <a:ext cx="1038867" cy="1047194"/>
          </a:xfrm>
          <a:prstGeom prst="ellipse">
            <a:avLst/>
          </a:prstGeom>
          <a:solidFill>
            <a:schemeClr val="bg1"/>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chor="ctr" anchorCtr="0"/>
          <a:lstStyle/>
          <a:p>
            <a:pPr algn="ctr"/>
            <a:endParaRPr lang="fr-CH" sz="1500" b="1" dirty="0">
              <a:solidFill>
                <a:schemeClr val="accent1"/>
              </a:solidFill>
            </a:endParaRPr>
          </a:p>
          <a:p>
            <a:pPr algn="ctr"/>
            <a:endParaRPr lang="fr-CH" sz="1500" b="1" dirty="0">
              <a:solidFill>
                <a:schemeClr val="accent1"/>
              </a:solidFill>
            </a:endParaRPr>
          </a:p>
        </p:txBody>
      </p:sp>
      <p:sp>
        <p:nvSpPr>
          <p:cNvPr id="97" name="Line 64"/>
          <p:cNvSpPr>
            <a:spLocks noChangeShapeType="1"/>
          </p:cNvSpPr>
          <p:nvPr>
            <p:custDataLst>
              <p:tags r:id="rId18"/>
            </p:custDataLst>
          </p:nvPr>
        </p:nvSpPr>
        <p:spPr bwMode="gray">
          <a:xfrm flipV="1">
            <a:off x="623888" y="5085184"/>
            <a:ext cx="3528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98" name="TextBox 97"/>
          <p:cNvSpPr txBox="1"/>
          <p:nvPr>
            <p:custDataLst>
              <p:tags r:id="rId19"/>
            </p:custDataLst>
          </p:nvPr>
        </p:nvSpPr>
        <p:spPr bwMode="gray">
          <a:xfrm>
            <a:off x="623392" y="1340768"/>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a:solidFill>
                  <a:schemeClr val="accent4"/>
                </a:solidFill>
                <a:latin typeface="Arial Black" panose="020B0A04020102020204" pitchFamily="34" charset="0"/>
                <a:cs typeface="Arial" panose="020B0604020202020204" pitchFamily="34" charset="0"/>
              </a:rPr>
              <a:t>6</a:t>
            </a:r>
          </a:p>
        </p:txBody>
      </p:sp>
      <p:sp>
        <p:nvSpPr>
          <p:cNvPr id="101" name="TextBox 100"/>
          <p:cNvSpPr txBox="1"/>
          <p:nvPr>
            <p:custDataLst>
              <p:tags r:id="rId20"/>
            </p:custDataLst>
          </p:nvPr>
        </p:nvSpPr>
        <p:spPr bwMode="gray">
          <a:xfrm>
            <a:off x="623392" y="2785204"/>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a:solidFill>
                  <a:schemeClr val="accent4"/>
                </a:solidFill>
                <a:latin typeface="Arial Black" panose="020B0A04020102020204" pitchFamily="34" charset="0"/>
                <a:cs typeface="Arial" panose="020B0604020202020204" pitchFamily="34" charset="0"/>
              </a:rPr>
              <a:t>5</a:t>
            </a:r>
          </a:p>
        </p:txBody>
      </p:sp>
      <p:sp>
        <p:nvSpPr>
          <p:cNvPr id="102" name="TextBox 101"/>
          <p:cNvSpPr txBox="1"/>
          <p:nvPr>
            <p:custDataLst>
              <p:tags r:id="rId21"/>
            </p:custDataLst>
          </p:nvPr>
        </p:nvSpPr>
        <p:spPr bwMode="gray">
          <a:xfrm>
            <a:off x="623392" y="4585404"/>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a:solidFill>
                  <a:schemeClr val="accent4"/>
                </a:solidFill>
                <a:latin typeface="Arial Black" panose="020B0A04020102020204" pitchFamily="34" charset="0"/>
                <a:cs typeface="Arial" panose="020B0604020202020204" pitchFamily="34" charset="0"/>
              </a:rPr>
              <a:t>4</a:t>
            </a:r>
          </a:p>
        </p:txBody>
      </p:sp>
      <p:sp>
        <p:nvSpPr>
          <p:cNvPr id="107" name="Line 64"/>
          <p:cNvSpPr>
            <a:spLocks noChangeShapeType="1"/>
          </p:cNvSpPr>
          <p:nvPr>
            <p:custDataLst>
              <p:tags r:id="rId22"/>
            </p:custDataLst>
          </p:nvPr>
        </p:nvSpPr>
        <p:spPr bwMode="gray">
          <a:xfrm flipH="1" flipV="1">
            <a:off x="7896112" y="1700808"/>
            <a:ext cx="3672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108" name="Line 64"/>
          <p:cNvSpPr>
            <a:spLocks noChangeShapeType="1"/>
          </p:cNvSpPr>
          <p:nvPr>
            <p:custDataLst>
              <p:tags r:id="rId23"/>
            </p:custDataLst>
          </p:nvPr>
        </p:nvSpPr>
        <p:spPr bwMode="gray">
          <a:xfrm flipH="1" flipV="1">
            <a:off x="8760112" y="3284984"/>
            <a:ext cx="2808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109" name="Line 64"/>
          <p:cNvSpPr>
            <a:spLocks noChangeShapeType="1"/>
          </p:cNvSpPr>
          <p:nvPr>
            <p:custDataLst>
              <p:tags r:id="rId24"/>
            </p:custDataLst>
          </p:nvPr>
        </p:nvSpPr>
        <p:spPr bwMode="gray">
          <a:xfrm flipH="1" flipV="1">
            <a:off x="8040112" y="5085184"/>
            <a:ext cx="3528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CH" dirty="0">
              <a:solidFill>
                <a:srgbClr val="000000"/>
              </a:solidFill>
            </a:endParaRPr>
          </a:p>
        </p:txBody>
      </p:sp>
      <p:sp>
        <p:nvSpPr>
          <p:cNvPr id="110" name="TextBox 109"/>
          <p:cNvSpPr txBox="1"/>
          <p:nvPr>
            <p:custDataLst>
              <p:tags r:id="rId25"/>
            </p:custDataLst>
          </p:nvPr>
        </p:nvSpPr>
        <p:spPr bwMode="gray">
          <a:xfrm flipH="1">
            <a:off x="11136560" y="1201028"/>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a:solidFill>
                  <a:schemeClr val="accent4"/>
                </a:solidFill>
                <a:latin typeface="Arial Black" panose="020B0A04020102020204" pitchFamily="34" charset="0"/>
                <a:cs typeface="Arial" panose="020B0604020202020204" pitchFamily="34" charset="0"/>
              </a:rPr>
              <a:t>1</a:t>
            </a:r>
          </a:p>
        </p:txBody>
      </p:sp>
      <p:sp>
        <p:nvSpPr>
          <p:cNvPr id="111" name="TextBox 110"/>
          <p:cNvSpPr txBox="1"/>
          <p:nvPr>
            <p:custDataLst>
              <p:tags r:id="rId26"/>
            </p:custDataLst>
          </p:nvPr>
        </p:nvSpPr>
        <p:spPr bwMode="gray">
          <a:xfrm flipH="1">
            <a:off x="11136560" y="2785204"/>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a:solidFill>
                  <a:schemeClr val="accent4"/>
                </a:solidFill>
                <a:latin typeface="Arial Black" panose="020B0A04020102020204" pitchFamily="34" charset="0"/>
                <a:cs typeface="Arial" panose="020B0604020202020204" pitchFamily="34" charset="0"/>
              </a:rPr>
              <a:t>2</a:t>
            </a:r>
          </a:p>
        </p:txBody>
      </p:sp>
      <p:sp>
        <p:nvSpPr>
          <p:cNvPr id="112" name="TextBox 111"/>
          <p:cNvSpPr txBox="1"/>
          <p:nvPr>
            <p:custDataLst>
              <p:tags r:id="rId27"/>
            </p:custDataLst>
          </p:nvPr>
        </p:nvSpPr>
        <p:spPr bwMode="gray">
          <a:xfrm flipH="1">
            <a:off x="11136560" y="4585404"/>
            <a:ext cx="432048" cy="738208"/>
          </a:xfrm>
          <a:prstGeom prst="rect">
            <a:avLst/>
          </a:prstGeom>
          <a:solidFill>
            <a:schemeClr val="bg1"/>
          </a:solidFill>
          <a:ln w="19050" cap="rnd">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36000" tIns="144000" rIns="36000" bIns="0" rtlCol="0" anchor="ctr"/>
          <a:lstStyle>
            <a:defPPr>
              <a:defRPr lang="en-US"/>
            </a:defPPr>
            <a:lvl1pPr algn="ctr">
              <a:defRPr sz="1200">
                <a:solidFill>
                  <a:schemeClr val="accen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CH" sz="3600" dirty="0">
                <a:solidFill>
                  <a:schemeClr val="accent4"/>
                </a:solidFill>
                <a:latin typeface="Arial Black" panose="020B0A04020102020204" pitchFamily="34" charset="0"/>
                <a:cs typeface="Arial" panose="020B0604020202020204" pitchFamily="34" charset="0"/>
              </a:rPr>
              <a:t>3</a:t>
            </a:r>
          </a:p>
        </p:txBody>
      </p:sp>
      <p:sp>
        <p:nvSpPr>
          <p:cNvPr id="62" name="TextBox 61"/>
          <p:cNvSpPr txBox="1"/>
          <p:nvPr/>
        </p:nvSpPr>
        <p:spPr>
          <a:xfrm>
            <a:off x="11666479" y="6352790"/>
            <a:ext cx="418704" cy="369332"/>
          </a:xfrm>
          <a:prstGeom prst="rect">
            <a:avLst/>
          </a:prstGeom>
          <a:noFill/>
        </p:spPr>
        <p:txBody>
          <a:bodyPr wrap="none" rtlCol="0">
            <a:spAutoFit/>
          </a:bodyPr>
          <a:lstStyle/>
          <a:p>
            <a:r>
              <a:rPr lang="fr-CH" b="1" dirty="0" smtClean="0">
                <a:solidFill>
                  <a:schemeClr val="accent1"/>
                </a:solidFill>
              </a:rPr>
              <a:t>04</a:t>
            </a:r>
            <a:endParaRPr lang="fr-CH" dirty="0"/>
          </a:p>
        </p:txBody>
      </p:sp>
      <p:sp>
        <p:nvSpPr>
          <p:cNvPr id="63" name="Freeform 115"/>
          <p:cNvSpPr>
            <a:spLocks/>
          </p:cNvSpPr>
          <p:nvPr>
            <p:custDataLst>
              <p:tags r:id="rId28"/>
            </p:custDataLst>
          </p:nvPr>
        </p:nvSpPr>
        <p:spPr bwMode="auto">
          <a:xfrm>
            <a:off x="10612837" y="6445134"/>
            <a:ext cx="943316" cy="304081"/>
          </a:xfrm>
          <a:custGeom>
            <a:avLst/>
            <a:gdLst>
              <a:gd name="T0" fmla="*/ 165 w 165"/>
              <a:gd name="T1" fmla="*/ 25 h 45"/>
              <a:gd name="T2" fmla="*/ 165 w 165"/>
              <a:gd name="T3" fmla="*/ 41 h 45"/>
              <a:gd name="T4" fmla="*/ 160 w 165"/>
              <a:gd name="T5" fmla="*/ 45 h 45"/>
              <a:gd name="T6" fmla="*/ 25 w 165"/>
              <a:gd name="T7" fmla="*/ 45 h 45"/>
              <a:gd name="T8" fmla="*/ 7 w 165"/>
              <a:gd name="T9" fmla="*/ 38 h 45"/>
              <a:gd name="T10" fmla="*/ 0 w 165"/>
              <a:gd name="T11" fmla="*/ 19 h 45"/>
              <a:gd name="T12" fmla="*/ 0 w 165"/>
              <a:gd name="T13" fmla="*/ 4 h 45"/>
              <a:gd name="T14" fmla="*/ 4 w 165"/>
              <a:gd name="T15" fmla="*/ 0 h 45"/>
              <a:gd name="T16" fmla="*/ 139 w 165"/>
              <a:gd name="T17" fmla="*/ 0 h 45"/>
              <a:gd name="T18" fmla="*/ 158 w 165"/>
              <a:gd name="T19" fmla="*/ 7 h 45"/>
              <a:gd name="T20" fmla="*/ 165 w 165"/>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45">
                <a:moveTo>
                  <a:pt x="165" y="25"/>
                </a:moveTo>
                <a:cubicBezTo>
                  <a:pt x="165" y="41"/>
                  <a:pt x="165" y="41"/>
                  <a:pt x="165" y="41"/>
                </a:cubicBezTo>
                <a:cubicBezTo>
                  <a:pt x="165" y="44"/>
                  <a:pt x="163" y="45"/>
                  <a:pt x="160" y="45"/>
                </a:cubicBezTo>
                <a:cubicBezTo>
                  <a:pt x="25" y="45"/>
                  <a:pt x="25" y="45"/>
                  <a:pt x="25" y="45"/>
                </a:cubicBezTo>
                <a:cubicBezTo>
                  <a:pt x="17" y="45"/>
                  <a:pt x="11" y="43"/>
                  <a:pt x="7" y="38"/>
                </a:cubicBezTo>
                <a:cubicBezTo>
                  <a:pt x="2" y="34"/>
                  <a:pt x="0" y="28"/>
                  <a:pt x="0" y="19"/>
                </a:cubicBezTo>
                <a:cubicBezTo>
                  <a:pt x="0" y="4"/>
                  <a:pt x="0" y="4"/>
                  <a:pt x="0" y="4"/>
                </a:cubicBezTo>
                <a:cubicBezTo>
                  <a:pt x="0" y="1"/>
                  <a:pt x="1" y="0"/>
                  <a:pt x="4" y="0"/>
                </a:cubicBezTo>
                <a:cubicBezTo>
                  <a:pt x="139" y="0"/>
                  <a:pt x="139" y="0"/>
                  <a:pt x="139" y="0"/>
                </a:cubicBezTo>
                <a:cubicBezTo>
                  <a:pt x="147" y="0"/>
                  <a:pt x="153" y="2"/>
                  <a:pt x="158" y="7"/>
                </a:cubicBezTo>
                <a:cubicBezTo>
                  <a:pt x="162" y="11"/>
                  <a:pt x="165" y="17"/>
                  <a:pt x="165" y="2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gn="ctr"/>
            <a:r>
              <a:rPr lang="en-US" sz="1100" dirty="0" smtClean="0"/>
              <a:t>Les </a:t>
            </a:r>
            <a:r>
              <a:rPr lang="en-US" sz="1100" dirty="0" err="1" smtClean="0"/>
              <a:t>outils</a:t>
            </a:r>
            <a:endParaRPr lang="fr-CH" sz="1100" dirty="0"/>
          </a:p>
        </p:txBody>
      </p:sp>
      <p:sp>
        <p:nvSpPr>
          <p:cNvPr id="46" name="Title 5"/>
          <p:cNvSpPr>
            <a:spLocks noGrp="1"/>
          </p:cNvSpPr>
          <p:nvPr>
            <p:ph type="title"/>
            <p:custDataLst>
              <p:tags r:id="rId29"/>
            </p:custDataLst>
          </p:nvPr>
        </p:nvSpPr>
        <p:spPr bwMode="gray">
          <a:xfrm>
            <a:off x="623888" y="730800"/>
            <a:ext cx="10944225" cy="325952"/>
          </a:xfrm>
        </p:spPr>
        <p:txBody>
          <a:bodyPr>
            <a:normAutofit fontScale="90000"/>
          </a:bodyPr>
          <a:lstStyle/>
          <a:p>
            <a:r>
              <a:rPr lang="fr-CH" dirty="0" smtClean="0"/>
              <a:t>Les outils</a:t>
            </a:r>
            <a:endParaRPr lang="fr-FR" dirty="0"/>
          </a:p>
        </p:txBody>
      </p:sp>
      <p:sp>
        <p:nvSpPr>
          <p:cNvPr id="47" name="ZoneTexte 46">
            <a:extLst>
              <a:ext uri="{FF2B5EF4-FFF2-40B4-BE49-F238E27FC236}">
                <a16:creationId xmlns:a16="http://schemas.microsoft.com/office/drawing/2014/main" id="{E32D746F-9A2D-4398-BE1E-3699C34DCB73}"/>
              </a:ext>
            </a:extLst>
          </p:cNvPr>
          <p:cNvSpPr txBox="1"/>
          <p:nvPr/>
        </p:nvSpPr>
        <p:spPr>
          <a:xfrm>
            <a:off x="6916849" y="539833"/>
            <a:ext cx="4579254" cy="707886"/>
          </a:xfrm>
          <a:prstGeom prst="rect">
            <a:avLst/>
          </a:prstGeom>
          <a:noFill/>
        </p:spPr>
        <p:txBody>
          <a:bodyPr wrap="square" rtlCol="0">
            <a:spAutoFit/>
          </a:bodyPr>
          <a:lstStyle/>
          <a:p>
            <a:pPr algn="r"/>
            <a:r>
              <a:rPr lang="fr-CH" sz="4000" i="1" dirty="0" smtClean="0">
                <a:solidFill>
                  <a:srgbClr val="FFC000"/>
                </a:solidFill>
                <a:latin typeface="Arial Black" panose="020B0A04020102020204" pitchFamily="34" charset="0"/>
              </a:rPr>
              <a:t>Morpion</a:t>
            </a:r>
            <a:endParaRPr lang="fr-CH" sz="4000" i="1" dirty="0">
              <a:solidFill>
                <a:srgbClr val="FFC000"/>
              </a:solidFill>
              <a:latin typeface="Arial Black" panose="020B0A04020102020204" pitchFamily="34" charset="0"/>
            </a:endParaRPr>
          </a:p>
        </p:txBody>
      </p:sp>
      <p:pic>
        <p:nvPicPr>
          <p:cNvPr id="31" name="Image 30"/>
          <p:cNvPicPr>
            <a:picLocks noChangeAspect="1"/>
          </p:cNvPicPr>
          <p:nvPr/>
        </p:nvPicPr>
        <p:blipFill>
          <a:blip r:embed="rId36">
            <a:extLst>
              <a:ext uri="{BEBA8EAE-BF5A-486C-A8C5-ECC9F3942E4B}">
                <a14:imgProps xmlns:a14="http://schemas.microsoft.com/office/drawing/2010/main">
                  <a14:imgLayer r:embed="rId37">
                    <a14:imgEffect>
                      <a14:backgroundRemoval t="0" b="100000" l="0" r="100000">
                        <a14:foregroundMark x1="84520" y1="69040" x2="84520" y2="69040"/>
                        <a14:foregroundMark x1="77090" y1="29412" x2="84520" y2="57276"/>
                        <a14:foregroundMark x1="84520" y1="86687" x2="86068" y2="19195"/>
                        <a14:foregroundMark x1="55108" y1="44272" x2="55108" y2="44272"/>
                      </a14:backgroundRemoval>
                    </a14:imgEffect>
                  </a14:imgLayer>
                </a14:imgProps>
              </a:ext>
            </a:extLst>
          </a:blip>
          <a:stretch>
            <a:fillRect/>
          </a:stretch>
        </p:blipFill>
        <p:spPr>
          <a:xfrm>
            <a:off x="6618200" y="1772798"/>
            <a:ext cx="922901" cy="922901"/>
          </a:xfrm>
          <a:prstGeom prst="rect">
            <a:avLst/>
          </a:prstGeom>
        </p:spPr>
      </p:pic>
      <p:pic>
        <p:nvPicPr>
          <p:cNvPr id="65" name="Image 64"/>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7501887" y="3218451"/>
            <a:ext cx="1038615" cy="1116214"/>
          </a:xfrm>
          <a:prstGeom prst="rect">
            <a:avLst/>
          </a:prstGeom>
        </p:spPr>
      </p:pic>
      <p:pic>
        <p:nvPicPr>
          <p:cNvPr id="69" name="Image 68"/>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4475934" y="4835382"/>
            <a:ext cx="1019152" cy="1019152"/>
          </a:xfrm>
          <a:prstGeom prst="rect">
            <a:avLst/>
          </a:prstGeom>
        </p:spPr>
      </p:pic>
      <p:pic>
        <p:nvPicPr>
          <p:cNvPr id="70" name="Image 69"/>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6624700" y="4819185"/>
            <a:ext cx="1080044" cy="1080044"/>
          </a:xfrm>
          <a:prstGeom prst="rect">
            <a:avLst/>
          </a:prstGeom>
        </p:spPr>
      </p:pic>
      <p:pic>
        <p:nvPicPr>
          <p:cNvPr id="74" name="Image 73"/>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3770221" y="3313783"/>
            <a:ext cx="871302" cy="871302"/>
          </a:xfrm>
          <a:prstGeom prst="rect">
            <a:avLst/>
          </a:prstGeom>
        </p:spPr>
      </p:pic>
      <p:pic>
        <p:nvPicPr>
          <p:cNvPr id="75" name="Image 74"/>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4524224" y="1690033"/>
            <a:ext cx="1019152" cy="1019152"/>
          </a:xfrm>
          <a:prstGeom prst="rect">
            <a:avLst/>
          </a:prstGeom>
        </p:spPr>
      </p:pic>
      <p:sp>
        <p:nvSpPr>
          <p:cNvPr id="33" name="ZoneTexte 32"/>
          <p:cNvSpPr txBox="1"/>
          <p:nvPr/>
        </p:nvSpPr>
        <p:spPr>
          <a:xfrm>
            <a:off x="1055440" y="1700729"/>
            <a:ext cx="1696298" cy="584775"/>
          </a:xfrm>
          <a:prstGeom prst="rect">
            <a:avLst/>
          </a:prstGeom>
          <a:noFill/>
        </p:spPr>
        <p:txBody>
          <a:bodyPr wrap="none" rtlCol="0">
            <a:spAutoFit/>
          </a:bodyPr>
          <a:lstStyle/>
          <a:p>
            <a:r>
              <a:rPr lang="fr-CH" sz="3200" dirty="0" err="1" smtClean="0">
                <a:latin typeface="+mj-lt"/>
              </a:rPr>
              <a:t>Balsamiq</a:t>
            </a:r>
            <a:endParaRPr lang="fr-CH" sz="3200" dirty="0">
              <a:latin typeface="+mj-lt"/>
            </a:endParaRPr>
          </a:p>
        </p:txBody>
      </p:sp>
      <p:sp>
        <p:nvSpPr>
          <p:cNvPr id="79" name="ZoneTexte 78"/>
          <p:cNvSpPr txBox="1"/>
          <p:nvPr/>
        </p:nvSpPr>
        <p:spPr>
          <a:xfrm>
            <a:off x="1055440" y="3302919"/>
            <a:ext cx="2361865" cy="584775"/>
          </a:xfrm>
          <a:prstGeom prst="rect">
            <a:avLst/>
          </a:prstGeom>
          <a:noFill/>
        </p:spPr>
        <p:txBody>
          <a:bodyPr wrap="none" rtlCol="0">
            <a:spAutoFit/>
          </a:bodyPr>
          <a:lstStyle/>
          <a:p>
            <a:r>
              <a:rPr lang="fr-CH" sz="3200" dirty="0" smtClean="0">
                <a:latin typeface="+mj-lt"/>
              </a:rPr>
              <a:t>Gantt Project</a:t>
            </a:r>
            <a:endParaRPr lang="fr-CH" sz="3200" dirty="0">
              <a:latin typeface="+mj-lt"/>
            </a:endParaRPr>
          </a:p>
        </p:txBody>
      </p:sp>
      <p:sp>
        <p:nvSpPr>
          <p:cNvPr id="80" name="ZoneTexte 79"/>
          <p:cNvSpPr txBox="1"/>
          <p:nvPr/>
        </p:nvSpPr>
        <p:spPr>
          <a:xfrm>
            <a:off x="1055440" y="5104007"/>
            <a:ext cx="1882631" cy="584775"/>
          </a:xfrm>
          <a:prstGeom prst="rect">
            <a:avLst/>
          </a:prstGeom>
          <a:noFill/>
        </p:spPr>
        <p:txBody>
          <a:bodyPr wrap="none" rtlCol="0">
            <a:spAutoFit/>
          </a:bodyPr>
          <a:lstStyle/>
          <a:p>
            <a:r>
              <a:rPr lang="fr-CH" sz="3200" dirty="0" smtClean="0">
                <a:latin typeface="+mj-lt"/>
              </a:rPr>
              <a:t>Office 365</a:t>
            </a:r>
            <a:endParaRPr lang="fr-CH" sz="3200" dirty="0">
              <a:latin typeface="+mj-lt"/>
            </a:endParaRPr>
          </a:p>
        </p:txBody>
      </p:sp>
      <p:sp>
        <p:nvSpPr>
          <p:cNvPr id="81" name="ZoneTexte 80"/>
          <p:cNvSpPr txBox="1"/>
          <p:nvPr/>
        </p:nvSpPr>
        <p:spPr>
          <a:xfrm>
            <a:off x="9253929" y="5109843"/>
            <a:ext cx="1871410" cy="584775"/>
          </a:xfrm>
          <a:prstGeom prst="rect">
            <a:avLst/>
          </a:prstGeom>
          <a:noFill/>
        </p:spPr>
        <p:txBody>
          <a:bodyPr wrap="none" rtlCol="0">
            <a:spAutoFit/>
          </a:bodyPr>
          <a:lstStyle/>
          <a:p>
            <a:r>
              <a:rPr lang="fr-CH" sz="3200" dirty="0" smtClean="0">
                <a:latin typeface="+mj-lt"/>
              </a:rPr>
              <a:t>Git Kraken</a:t>
            </a:r>
            <a:endParaRPr lang="fr-CH" sz="3200" dirty="0">
              <a:latin typeface="+mj-lt"/>
            </a:endParaRPr>
          </a:p>
        </p:txBody>
      </p:sp>
      <p:sp>
        <p:nvSpPr>
          <p:cNvPr id="82" name="ZoneTexte 81"/>
          <p:cNvSpPr txBox="1"/>
          <p:nvPr/>
        </p:nvSpPr>
        <p:spPr>
          <a:xfrm>
            <a:off x="9779265" y="3313894"/>
            <a:ext cx="1352871" cy="584775"/>
          </a:xfrm>
          <a:prstGeom prst="rect">
            <a:avLst/>
          </a:prstGeom>
          <a:noFill/>
        </p:spPr>
        <p:txBody>
          <a:bodyPr wrap="none" rtlCol="0">
            <a:spAutoFit/>
          </a:bodyPr>
          <a:lstStyle/>
          <a:p>
            <a:r>
              <a:rPr lang="fr-CH" sz="3200" dirty="0" smtClean="0">
                <a:latin typeface="+mj-lt"/>
              </a:rPr>
              <a:t>C# .net</a:t>
            </a:r>
            <a:endParaRPr lang="fr-CH" sz="3200" dirty="0">
              <a:latin typeface="+mj-lt"/>
            </a:endParaRPr>
          </a:p>
        </p:txBody>
      </p:sp>
      <p:sp>
        <p:nvSpPr>
          <p:cNvPr id="85" name="ZoneTexte 84"/>
          <p:cNvSpPr txBox="1"/>
          <p:nvPr/>
        </p:nvSpPr>
        <p:spPr>
          <a:xfrm>
            <a:off x="7898558" y="1696323"/>
            <a:ext cx="3233578" cy="584775"/>
          </a:xfrm>
          <a:prstGeom prst="rect">
            <a:avLst/>
          </a:prstGeom>
          <a:noFill/>
        </p:spPr>
        <p:txBody>
          <a:bodyPr wrap="none" rtlCol="0">
            <a:spAutoFit/>
          </a:bodyPr>
          <a:lstStyle/>
          <a:p>
            <a:r>
              <a:rPr lang="fr-CH" sz="3200" dirty="0" smtClean="0">
                <a:latin typeface="+mj-lt"/>
              </a:rPr>
              <a:t>Visual Studio 2017</a:t>
            </a:r>
            <a:endParaRPr lang="fr-CH" sz="3200" dirty="0">
              <a:latin typeface="+mj-lt"/>
            </a:endParaRPr>
          </a:p>
        </p:txBody>
      </p:sp>
      <p:sp>
        <p:nvSpPr>
          <p:cNvPr id="2" name="Progress_Marker"/>
          <p:cNvSpPr/>
          <p:nvPr/>
        </p:nvSpPr>
        <p:spPr>
          <a:xfrm>
            <a:off x="0" y="0"/>
            <a:ext cx="4433455" cy="127000"/>
          </a:xfrm>
          <a:prstGeom prst="rect">
            <a:avLst/>
          </a:prstGeom>
          <a:solidFill>
            <a:srgbClr val="5B9BD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custDataLst>
      <p:tags r:id="rId2"/>
    </p:custDataLst>
    <p:extLst>
      <p:ext uri="{BB962C8B-B14F-4D97-AF65-F5344CB8AC3E}">
        <p14:creationId xmlns:p14="http://schemas.microsoft.com/office/powerpoint/2010/main" val="4518164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down)">
                                      <p:cBhvr>
                                        <p:cTn id="10" dur="500"/>
                                        <p:tgtEl>
                                          <p:spTgt spid="32"/>
                                        </p:tgtEl>
                                      </p:cBhvr>
                                    </p:animEffect>
                                  </p:childTnLst>
                                </p:cTn>
                              </p:par>
                              <p:par>
                                <p:cTn id="11" presetID="8" presetClass="emph" presetSubtype="0" repeatCount="indefinite" fill="hold" nodeType="withEffect">
                                  <p:stCondLst>
                                    <p:cond delay="0"/>
                                  </p:stCondLst>
                                  <p:childTnLst>
                                    <p:animRot by="21600000">
                                      <p:cBhvr>
                                        <p:cTn id="12" dur="5000" fill="hold"/>
                                        <p:tgtEl>
                                          <p:spTgt spid="6"/>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7"/>
                                        </p:tgtEl>
                                        <p:attrNameLst>
                                          <p:attrName>style.visibility</p:attrName>
                                        </p:attrNameLst>
                                      </p:cBhvr>
                                      <p:to>
                                        <p:strVal val="visible"/>
                                      </p:to>
                                    </p:set>
                                    <p:animEffect transition="in" filter="fade">
                                      <p:cBhvr>
                                        <p:cTn id="23" dur="500"/>
                                        <p:tgtEl>
                                          <p:spTgt spid="10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500"/>
                                        <p:tgtEl>
                                          <p:spTgt spid="110"/>
                                        </p:tgtEl>
                                      </p:cBhvr>
                                    </p:animEffect>
                                  </p:childTnLst>
                                </p:cTn>
                              </p:par>
                              <p:par>
                                <p:cTn id="27" presetID="10"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22" presetClass="entr" presetSubtype="1" fill="hold" grpId="1" nodeType="withEffect">
                                  <p:stCondLst>
                                    <p:cond delay="100"/>
                                  </p:stCondLst>
                                  <p:childTnLst>
                                    <p:set>
                                      <p:cBhvr>
                                        <p:cTn id="31" dur="1" fill="hold">
                                          <p:stCondLst>
                                            <p:cond delay="0"/>
                                          </p:stCondLst>
                                        </p:cTn>
                                        <p:tgtEl>
                                          <p:spTgt spid="85"/>
                                        </p:tgtEl>
                                        <p:attrNameLst>
                                          <p:attrName>style.visibility</p:attrName>
                                        </p:attrNameLst>
                                      </p:cBhvr>
                                      <p:to>
                                        <p:strVal val="visible"/>
                                      </p:to>
                                    </p:set>
                                    <p:animEffect transition="in" filter="wipe(up)">
                                      <p:cBhvr>
                                        <p:cTn id="32" dur="500"/>
                                        <p:tgtEl>
                                          <p:spTgt spid="85"/>
                                        </p:tgtEl>
                                      </p:cBhvr>
                                    </p:animEffect>
                                  </p:childTnLst>
                                </p:cTn>
                              </p:par>
                              <p:par>
                                <p:cTn id="33" presetID="8" presetClass="emph" presetSubtype="0" repeatCount="indefinite" fill="hold" grpId="1" nodeType="withEffect">
                                  <p:stCondLst>
                                    <p:cond delay="0"/>
                                  </p:stCondLst>
                                  <p:childTnLst>
                                    <p:animRot by="-21600000">
                                      <p:cBhvr>
                                        <p:cTn id="34" dur="5000" fill="hold"/>
                                        <p:tgtEl>
                                          <p:spTgt spid="68"/>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fade">
                                      <p:cBhvr>
                                        <p:cTn id="42" dur="500"/>
                                        <p:tgtEl>
                                          <p:spTgt spid="10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1"/>
                                        </p:tgtEl>
                                        <p:attrNameLst>
                                          <p:attrName>style.visibility</p:attrName>
                                        </p:attrNameLst>
                                      </p:cBhvr>
                                      <p:to>
                                        <p:strVal val="visible"/>
                                      </p:to>
                                    </p:set>
                                    <p:animEffect transition="in" filter="fade">
                                      <p:cBhvr>
                                        <p:cTn id="45" dur="500"/>
                                        <p:tgtEl>
                                          <p:spTgt spid="11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4"/>
                                        </p:tgtEl>
                                        <p:attrNameLst>
                                          <p:attrName>style.visibility</p:attrName>
                                        </p:attrNameLst>
                                      </p:cBhvr>
                                      <p:to>
                                        <p:strVal val="visible"/>
                                      </p:to>
                                    </p:set>
                                    <p:animEffect transition="in" filter="fade">
                                      <p:cBhvr>
                                        <p:cTn id="48" dur="500"/>
                                        <p:tgtEl>
                                          <p:spTgt spid="84"/>
                                        </p:tgtEl>
                                      </p:cBhvr>
                                    </p:animEffect>
                                  </p:childTnLst>
                                </p:cTn>
                              </p:par>
                              <p:par>
                                <p:cTn id="49" presetID="10"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22" presetClass="entr" presetSubtype="1" fill="hold" grpId="0" nodeType="withEffect">
                                  <p:stCondLst>
                                    <p:cond delay="100"/>
                                  </p:stCondLst>
                                  <p:childTnLst>
                                    <p:set>
                                      <p:cBhvr>
                                        <p:cTn id="53" dur="1" fill="hold">
                                          <p:stCondLst>
                                            <p:cond delay="0"/>
                                          </p:stCondLst>
                                        </p:cTn>
                                        <p:tgtEl>
                                          <p:spTgt spid="82"/>
                                        </p:tgtEl>
                                        <p:attrNameLst>
                                          <p:attrName>style.visibility</p:attrName>
                                        </p:attrNameLst>
                                      </p:cBhvr>
                                      <p:to>
                                        <p:strVal val="visible"/>
                                      </p:to>
                                    </p:set>
                                    <p:animEffect transition="in" filter="wipe(up)">
                                      <p:cBhvr>
                                        <p:cTn id="54" dur="500"/>
                                        <p:tgtEl>
                                          <p:spTgt spid="82"/>
                                        </p:tgtEl>
                                      </p:cBhvr>
                                    </p:animEffect>
                                  </p:childTnLst>
                                </p:cTn>
                              </p:par>
                              <p:par>
                                <p:cTn id="55" presetID="8" presetClass="emph" presetSubtype="0" repeatCount="indefinite" fill="hold" grpId="1" nodeType="withEffect">
                                  <p:stCondLst>
                                    <p:cond delay="0"/>
                                  </p:stCondLst>
                                  <p:childTnLst>
                                    <p:animRot by="-21600000">
                                      <p:cBhvr>
                                        <p:cTn id="56" dur="5000" fill="hold"/>
                                        <p:tgtEl>
                                          <p:spTgt spid="83"/>
                                        </p:tgtEl>
                                        <p:attrNameLst>
                                          <p:attrName>r</p:attrName>
                                        </p:attrNameLst>
                                      </p:cBhvr>
                                    </p:animRo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500"/>
                                        <p:tgtEl>
                                          <p:spTgt spid="9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6"/>
                                        </p:tgtEl>
                                        <p:attrNameLst>
                                          <p:attrName>style.visibility</p:attrName>
                                        </p:attrNameLst>
                                      </p:cBhvr>
                                      <p:to>
                                        <p:strVal val="visible"/>
                                      </p:to>
                                    </p:set>
                                    <p:animEffect transition="in" filter="fade">
                                      <p:cBhvr>
                                        <p:cTn id="64" dur="500"/>
                                        <p:tgtEl>
                                          <p:spTgt spid="9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fade">
                                      <p:cBhvr>
                                        <p:cTn id="67" dur="500"/>
                                        <p:tgtEl>
                                          <p:spTgt spid="10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2"/>
                                        </p:tgtEl>
                                        <p:attrNameLst>
                                          <p:attrName>style.visibility</p:attrName>
                                        </p:attrNameLst>
                                      </p:cBhvr>
                                      <p:to>
                                        <p:strVal val="visible"/>
                                      </p:to>
                                    </p:set>
                                    <p:animEffect transition="in" filter="fade">
                                      <p:cBhvr>
                                        <p:cTn id="70" dur="500"/>
                                        <p:tgtEl>
                                          <p:spTgt spid="112"/>
                                        </p:tgtEl>
                                      </p:cBhvr>
                                    </p:animEffect>
                                  </p:childTnLst>
                                </p:cTn>
                              </p:par>
                              <p:par>
                                <p:cTn id="71" presetID="10" presetClass="entr" presetSubtype="0" fill="hold" nodeType="with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fade">
                                      <p:cBhvr>
                                        <p:cTn id="73" dur="500"/>
                                        <p:tgtEl>
                                          <p:spTgt spid="70"/>
                                        </p:tgtEl>
                                      </p:cBhvr>
                                    </p:animEffect>
                                  </p:childTnLst>
                                </p:cTn>
                              </p:par>
                              <p:par>
                                <p:cTn id="74" presetID="22" presetClass="entr" presetSubtype="1" fill="hold" grpId="0" nodeType="withEffect">
                                  <p:stCondLst>
                                    <p:cond delay="100"/>
                                  </p:stCondLst>
                                  <p:childTnLst>
                                    <p:set>
                                      <p:cBhvr>
                                        <p:cTn id="75" dur="1" fill="hold">
                                          <p:stCondLst>
                                            <p:cond delay="0"/>
                                          </p:stCondLst>
                                        </p:cTn>
                                        <p:tgtEl>
                                          <p:spTgt spid="81"/>
                                        </p:tgtEl>
                                        <p:attrNameLst>
                                          <p:attrName>style.visibility</p:attrName>
                                        </p:attrNameLst>
                                      </p:cBhvr>
                                      <p:to>
                                        <p:strVal val="visible"/>
                                      </p:to>
                                    </p:set>
                                    <p:animEffect transition="in" filter="wipe(up)">
                                      <p:cBhvr>
                                        <p:cTn id="76" dur="500"/>
                                        <p:tgtEl>
                                          <p:spTgt spid="81"/>
                                        </p:tgtEl>
                                      </p:cBhvr>
                                    </p:animEffect>
                                  </p:childTnLst>
                                </p:cTn>
                              </p:par>
                              <p:par>
                                <p:cTn id="77" presetID="8" presetClass="emph" presetSubtype="0" repeatCount="indefinite" fill="hold" grpId="1" nodeType="withEffect">
                                  <p:stCondLst>
                                    <p:cond delay="0"/>
                                  </p:stCondLst>
                                  <p:childTnLst>
                                    <p:animRot by="-21600000">
                                      <p:cBhvr>
                                        <p:cTn id="78" dur="5000" fill="hold"/>
                                        <p:tgtEl>
                                          <p:spTgt spid="95"/>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92"/>
                                        </p:tgtEl>
                                        <p:attrNameLst>
                                          <p:attrName>style.visibility</p:attrName>
                                        </p:attrNameLst>
                                      </p:cBhvr>
                                      <p:to>
                                        <p:strVal val="visible"/>
                                      </p:to>
                                    </p:set>
                                    <p:animEffect transition="in" filter="fade">
                                      <p:cBhvr>
                                        <p:cTn id="83" dur="500"/>
                                        <p:tgtEl>
                                          <p:spTgt spid="9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fade">
                                      <p:cBhvr>
                                        <p:cTn id="86" dur="500"/>
                                        <p:tgtEl>
                                          <p:spTgt spid="9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animEffect transition="in" filter="fade">
                                      <p:cBhvr>
                                        <p:cTn id="89" dur="500"/>
                                        <p:tgtEl>
                                          <p:spTgt spid="9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02"/>
                                        </p:tgtEl>
                                        <p:attrNameLst>
                                          <p:attrName>style.visibility</p:attrName>
                                        </p:attrNameLst>
                                      </p:cBhvr>
                                      <p:to>
                                        <p:strVal val="visible"/>
                                      </p:to>
                                    </p:set>
                                    <p:animEffect transition="in" filter="fade">
                                      <p:cBhvr>
                                        <p:cTn id="92" dur="500"/>
                                        <p:tgtEl>
                                          <p:spTgt spid="102"/>
                                        </p:tgtEl>
                                      </p:cBhvr>
                                    </p:animEffect>
                                  </p:childTnLst>
                                </p:cTn>
                              </p:par>
                              <p:par>
                                <p:cTn id="93" presetID="10"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fade">
                                      <p:cBhvr>
                                        <p:cTn id="95" dur="500"/>
                                        <p:tgtEl>
                                          <p:spTgt spid="69"/>
                                        </p:tgtEl>
                                      </p:cBhvr>
                                    </p:animEffect>
                                  </p:childTnLst>
                                </p:cTn>
                              </p:par>
                              <p:par>
                                <p:cTn id="96" presetID="22" presetClass="entr" presetSubtype="1" fill="hold" grpId="0" nodeType="withEffect">
                                  <p:stCondLst>
                                    <p:cond delay="100"/>
                                  </p:stCondLst>
                                  <p:childTnLst>
                                    <p:set>
                                      <p:cBhvr>
                                        <p:cTn id="97" dur="1" fill="hold">
                                          <p:stCondLst>
                                            <p:cond delay="0"/>
                                          </p:stCondLst>
                                        </p:cTn>
                                        <p:tgtEl>
                                          <p:spTgt spid="80"/>
                                        </p:tgtEl>
                                        <p:attrNameLst>
                                          <p:attrName>style.visibility</p:attrName>
                                        </p:attrNameLst>
                                      </p:cBhvr>
                                      <p:to>
                                        <p:strVal val="visible"/>
                                      </p:to>
                                    </p:set>
                                    <p:animEffect transition="in" filter="wipe(up)">
                                      <p:cBhvr>
                                        <p:cTn id="98" dur="500"/>
                                        <p:tgtEl>
                                          <p:spTgt spid="80"/>
                                        </p:tgtEl>
                                      </p:cBhvr>
                                    </p:animEffect>
                                  </p:childTnLst>
                                </p:cTn>
                              </p:par>
                              <p:par>
                                <p:cTn id="99" presetID="8" presetClass="emph" presetSubtype="0" repeatCount="indefinite" fill="hold" grpId="1" nodeType="withEffect">
                                  <p:stCondLst>
                                    <p:cond delay="0"/>
                                  </p:stCondLst>
                                  <p:childTnLst>
                                    <p:animRot by="-21600000">
                                      <p:cBhvr>
                                        <p:cTn id="100" dur="5000" fill="hold"/>
                                        <p:tgtEl>
                                          <p:spTgt spid="92"/>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01"/>
                                        </p:tgtEl>
                                        <p:attrNameLst>
                                          <p:attrName>style.visibility</p:attrName>
                                        </p:attrNameLst>
                                      </p:cBhvr>
                                      <p:to>
                                        <p:strVal val="visible"/>
                                      </p:to>
                                    </p:set>
                                    <p:animEffect transition="in" filter="fade">
                                      <p:cBhvr>
                                        <p:cTn id="105" dur="500"/>
                                        <p:tgtEl>
                                          <p:spTgt spid="10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fade">
                                      <p:cBhvr>
                                        <p:cTn id="108" dur="500"/>
                                        <p:tgtEl>
                                          <p:spTgt spid="6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animEffect transition="in" filter="fade">
                                      <p:cBhvr>
                                        <p:cTn id="111" dur="500"/>
                                        <p:tgtEl>
                                          <p:spTgt spid="7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8"/>
                                        </p:tgtEl>
                                        <p:attrNameLst>
                                          <p:attrName>style.visibility</p:attrName>
                                        </p:attrNameLst>
                                      </p:cBhvr>
                                      <p:to>
                                        <p:strVal val="visible"/>
                                      </p:to>
                                    </p:set>
                                    <p:animEffect transition="in" filter="fade">
                                      <p:cBhvr>
                                        <p:cTn id="114" dur="500"/>
                                        <p:tgtEl>
                                          <p:spTgt spid="78"/>
                                        </p:tgtEl>
                                      </p:cBhvr>
                                    </p:animEffect>
                                  </p:childTnLst>
                                </p:cTn>
                              </p:par>
                              <p:par>
                                <p:cTn id="115" presetID="10" presetClass="entr" presetSubtype="0" fill="hold" nodeType="with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22" presetClass="entr" presetSubtype="1" fill="hold" grpId="0" nodeType="withEffect">
                                  <p:stCondLst>
                                    <p:cond delay="100"/>
                                  </p:stCondLst>
                                  <p:childTnLst>
                                    <p:set>
                                      <p:cBhvr>
                                        <p:cTn id="119" dur="1" fill="hold">
                                          <p:stCondLst>
                                            <p:cond delay="0"/>
                                          </p:stCondLst>
                                        </p:cTn>
                                        <p:tgtEl>
                                          <p:spTgt spid="79"/>
                                        </p:tgtEl>
                                        <p:attrNameLst>
                                          <p:attrName>style.visibility</p:attrName>
                                        </p:attrNameLst>
                                      </p:cBhvr>
                                      <p:to>
                                        <p:strVal val="visible"/>
                                      </p:to>
                                    </p:set>
                                    <p:animEffect transition="in" filter="wipe(up)">
                                      <p:cBhvr>
                                        <p:cTn id="120" dur="500"/>
                                        <p:tgtEl>
                                          <p:spTgt spid="79"/>
                                        </p:tgtEl>
                                      </p:cBhvr>
                                    </p:animEffect>
                                  </p:childTnLst>
                                </p:cTn>
                              </p:par>
                              <p:par>
                                <p:cTn id="121" presetID="8" presetClass="emph" presetSubtype="0" repeatCount="indefinite" fill="hold" grpId="1" nodeType="withEffect">
                                  <p:stCondLst>
                                    <p:cond delay="0"/>
                                  </p:stCondLst>
                                  <p:childTnLst>
                                    <p:animRot by="-21600000">
                                      <p:cBhvr>
                                        <p:cTn id="122" dur="5000" fill="hold"/>
                                        <p:tgtEl>
                                          <p:spTgt spid="77"/>
                                        </p:tgtEl>
                                        <p:attrNameLst>
                                          <p:attrName>r</p:attrName>
                                        </p:attrNameLst>
                                      </p:cBhvr>
                                    </p:animRo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500"/>
                                        <p:tgtEl>
                                          <p:spTgt spid="71"/>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72"/>
                                        </p:tgtEl>
                                        <p:attrNameLst>
                                          <p:attrName>style.visibility</p:attrName>
                                        </p:attrNameLst>
                                      </p:cBhvr>
                                      <p:to>
                                        <p:strVal val="visible"/>
                                      </p:to>
                                    </p:set>
                                    <p:animEffect transition="in" filter="fade">
                                      <p:cBhvr>
                                        <p:cTn id="130" dur="500"/>
                                        <p:tgtEl>
                                          <p:spTgt spid="72"/>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fade">
                                      <p:cBhvr>
                                        <p:cTn id="133" dur="500"/>
                                        <p:tgtEl>
                                          <p:spTgt spid="6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98"/>
                                        </p:tgtEl>
                                        <p:attrNameLst>
                                          <p:attrName>style.visibility</p:attrName>
                                        </p:attrNameLst>
                                      </p:cBhvr>
                                      <p:to>
                                        <p:strVal val="visible"/>
                                      </p:to>
                                    </p:set>
                                    <p:animEffect transition="in" filter="fade">
                                      <p:cBhvr>
                                        <p:cTn id="136" dur="500"/>
                                        <p:tgtEl>
                                          <p:spTgt spid="98"/>
                                        </p:tgtEl>
                                      </p:cBhvr>
                                    </p:animEffect>
                                  </p:childTnLst>
                                </p:cTn>
                              </p:par>
                              <p:par>
                                <p:cTn id="137" presetID="10" presetClass="entr" presetSubtype="0" fill="hold" nodeType="withEffect">
                                  <p:stCondLst>
                                    <p:cond delay="0"/>
                                  </p:stCondLst>
                                  <p:childTnLst>
                                    <p:set>
                                      <p:cBhvr>
                                        <p:cTn id="138" dur="1" fill="hold">
                                          <p:stCondLst>
                                            <p:cond delay="0"/>
                                          </p:stCondLst>
                                        </p:cTn>
                                        <p:tgtEl>
                                          <p:spTgt spid="75"/>
                                        </p:tgtEl>
                                        <p:attrNameLst>
                                          <p:attrName>style.visibility</p:attrName>
                                        </p:attrNameLst>
                                      </p:cBhvr>
                                      <p:to>
                                        <p:strVal val="visible"/>
                                      </p:to>
                                    </p:set>
                                    <p:animEffect transition="in" filter="fade">
                                      <p:cBhvr>
                                        <p:cTn id="139" dur="500"/>
                                        <p:tgtEl>
                                          <p:spTgt spid="75"/>
                                        </p:tgtEl>
                                      </p:cBhvr>
                                    </p:animEffect>
                                  </p:childTnLst>
                                </p:cTn>
                              </p:par>
                              <p:par>
                                <p:cTn id="140" presetID="22" presetClass="entr" presetSubtype="1" fill="hold" grpId="0" nodeType="withEffect">
                                  <p:stCondLst>
                                    <p:cond delay="100"/>
                                  </p:stCondLst>
                                  <p:childTnLst>
                                    <p:set>
                                      <p:cBhvr>
                                        <p:cTn id="141" dur="1" fill="hold">
                                          <p:stCondLst>
                                            <p:cond delay="0"/>
                                          </p:stCondLst>
                                        </p:cTn>
                                        <p:tgtEl>
                                          <p:spTgt spid="33"/>
                                        </p:tgtEl>
                                        <p:attrNameLst>
                                          <p:attrName>style.visibility</p:attrName>
                                        </p:attrNameLst>
                                      </p:cBhvr>
                                      <p:to>
                                        <p:strVal val="visible"/>
                                      </p:to>
                                    </p:set>
                                    <p:animEffect transition="in" filter="wipe(up)">
                                      <p:cBhvr>
                                        <p:cTn id="142" dur="500"/>
                                        <p:tgtEl>
                                          <p:spTgt spid="33"/>
                                        </p:tgtEl>
                                      </p:cBhvr>
                                    </p:animEffect>
                                  </p:childTnLst>
                                </p:cTn>
                              </p:par>
                              <p:par>
                                <p:cTn id="143" presetID="8" presetClass="emph" presetSubtype="0" repeatCount="indefinite" fill="hold" grpId="1" nodeType="withEffect">
                                  <p:stCondLst>
                                    <p:cond delay="100"/>
                                  </p:stCondLst>
                                  <p:childTnLst>
                                    <p:animRot by="-21600000">
                                      <p:cBhvr>
                                        <p:cTn id="144" dur="5000" fill="hold"/>
                                        <p:tgtEl>
                                          <p:spTgt spid="7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71" grpId="0" animBg="1"/>
      <p:bldP spid="71" grpId="1" animBg="1"/>
      <p:bldP spid="72" grpId="0" animBg="1"/>
      <p:bldP spid="32" grpId="0" animBg="1"/>
      <p:bldP spid="68" grpId="0" animBg="1"/>
      <p:bldP spid="68" grpId="1" animBg="1"/>
      <p:bldP spid="51" grpId="0" animBg="1"/>
      <p:bldP spid="77" grpId="0" animBg="1"/>
      <p:bldP spid="77" grpId="1" animBg="1"/>
      <p:bldP spid="78" grpId="0" animBg="1"/>
      <p:bldP spid="83" grpId="0" animBg="1"/>
      <p:bldP spid="83" grpId="1" animBg="1"/>
      <p:bldP spid="84" grpId="0" animBg="1"/>
      <p:bldP spid="92" grpId="0" animBg="1"/>
      <p:bldP spid="92" grpId="1" animBg="1"/>
      <p:bldP spid="93" grpId="0" animBg="1"/>
      <p:bldP spid="95" grpId="0" animBg="1"/>
      <p:bldP spid="95" grpId="1" animBg="1"/>
      <p:bldP spid="96" grpId="0" animBg="1"/>
      <p:bldP spid="97" grpId="0" animBg="1"/>
      <p:bldP spid="98" grpId="0" animBg="1"/>
      <p:bldP spid="101" grpId="0" animBg="1"/>
      <p:bldP spid="102" grpId="0" animBg="1"/>
      <p:bldP spid="107" grpId="0" animBg="1"/>
      <p:bldP spid="108" grpId="0" animBg="1"/>
      <p:bldP spid="109" grpId="0" animBg="1"/>
      <p:bldP spid="110" grpId="0" animBg="1"/>
      <p:bldP spid="111" grpId="0" animBg="1"/>
      <p:bldP spid="112" grpId="0" animBg="1"/>
      <p:bldP spid="33" grpId="0"/>
      <p:bldP spid="79" grpId="0"/>
      <p:bldP spid="80" grpId="0"/>
      <p:bldP spid="81" grpId="0"/>
      <p:bldP spid="82" grpId="0"/>
      <p:bldP spid="8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Espace réservé pour une image  41"/>
          <p:cNvPicPr>
            <a:picLocks noGrp="1" noChangeAspect="1"/>
          </p:cNvPicPr>
          <p:nvPr>
            <p:ph type="pic" sz="quarter" idx="22"/>
          </p:nvPr>
        </p:nvPicPr>
        <p:blipFill rotWithShape="1">
          <a:blip r:embed="rId14">
            <a:extLst>
              <a:ext uri="{28A0092B-C50C-407E-A947-70E740481C1C}">
                <a14:useLocalDpi xmlns:a14="http://schemas.microsoft.com/office/drawing/2010/main" val="0"/>
              </a:ext>
            </a:extLst>
          </a:blip>
          <a:srcRect t="-1" b="31188"/>
          <a:stretch/>
        </p:blipFill>
        <p:spPr>
          <a:xfrm>
            <a:off x="746326" y="3358319"/>
            <a:ext cx="5252240" cy="2720998"/>
          </a:xfrm>
        </p:spPr>
      </p:pic>
      <p:pic>
        <p:nvPicPr>
          <p:cNvPr id="44" name="Espace réservé pour une image  43"/>
          <p:cNvPicPr>
            <a:picLocks noGrp="1" noChangeAspect="1"/>
          </p:cNvPicPr>
          <p:nvPr>
            <p:ph type="pic" sz="quarter" idx="22"/>
          </p:nvPr>
        </p:nvPicPr>
        <p:blipFill>
          <a:blip r:embed="rId15">
            <a:extLst>
              <a:ext uri="{28A0092B-C50C-407E-A947-70E740481C1C}">
                <a14:useLocalDpi xmlns:a14="http://schemas.microsoft.com/office/drawing/2010/main" val="0"/>
              </a:ext>
            </a:extLst>
          </a:blip>
          <a:srcRect l="3512" r="3512"/>
          <a:stretch>
            <a:fillRect/>
          </a:stretch>
        </p:blipFill>
        <p:spPr>
          <a:xfrm>
            <a:off x="6357938" y="3403600"/>
            <a:ext cx="5184775" cy="2695575"/>
          </a:xfrm>
        </p:spPr>
      </p:pic>
      <p:graphicFrame>
        <p:nvGraphicFramePr>
          <p:cNvPr id="105" name="Object 104"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44" name="think-cell Slide" r:id="rId16" imgW="270" imgH="270" progId="TCLayout.ActiveDocument.1">
                  <p:embed/>
                </p:oleObj>
              </mc:Choice>
              <mc:Fallback>
                <p:oleObj name="think-cell Slide" r:id="rId16" imgW="270" imgH="270" progId="TCLayout.ActiveDocument.1">
                  <p:embed/>
                  <p:pic>
                    <p:nvPicPr>
                      <p:cNvPr id="105" name="Object 104" hidden="1"/>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39" name="Text Placeholder 2"/>
          <p:cNvSpPr txBox="1">
            <a:spLocks/>
          </p:cNvSpPr>
          <p:nvPr>
            <p:custDataLst>
              <p:tags r:id="rId4"/>
            </p:custDataLst>
          </p:nvPr>
        </p:nvSpPr>
        <p:spPr bwMode="gray">
          <a:xfrm>
            <a:off x="775703" y="1513447"/>
            <a:ext cx="4950282" cy="864000"/>
          </a:xfrm>
          <a:prstGeom prst="rect">
            <a:avLst/>
          </a:prstGeom>
          <a:noFill/>
          <a:ln>
            <a:noFill/>
          </a:ln>
        </p:spPr>
        <p:txBody>
          <a:bodyPr vert="horz" lIns="72000" tIns="0" rIns="0" bIns="0" rtlCol="0" anchor="t" anchorCtr="0">
            <a:noAutofit/>
          </a:bodyPr>
          <a:lstStyle>
            <a:lvl1pPr marL="0" indent="0" algn="l" defTabSz="914400" rtl="0" eaLnBrk="1" latinLnBrk="0" hangingPunct="1">
              <a:spcBef>
                <a:spcPts val="600"/>
              </a:spcBef>
              <a:spcAft>
                <a:spcPts val="300"/>
              </a:spcAft>
              <a:buClr>
                <a:srgbClr val="52328F"/>
              </a:buClr>
              <a:buFont typeface="Wingdings" panose="05000000000000000000" pitchFamily="2" charset="2"/>
              <a:buNone/>
              <a:defRPr sz="1400" b="0" kern="1200">
                <a:solidFill>
                  <a:schemeClr val="tx1"/>
                </a:solidFill>
                <a:latin typeface="+mn-lt"/>
                <a:ea typeface="+mn-ea"/>
                <a:cs typeface="+mn-cs"/>
              </a:defRPr>
            </a:lvl1pPr>
            <a:lvl2pPr marL="180000" indent="-180000" algn="l" defTabSz="914400" rtl="0" eaLnBrk="1" latinLnBrk="0" hangingPunct="1">
              <a:spcBef>
                <a:spcPts val="300"/>
              </a:spcBef>
              <a:spcAft>
                <a:spcPts val="300"/>
              </a:spcAft>
              <a:buClr>
                <a:srgbClr val="52328F"/>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300"/>
              </a:spcBef>
              <a:spcAft>
                <a:spcPts val="300"/>
              </a:spcAft>
              <a:buClr>
                <a:srgbClr val="52328F"/>
              </a:buClr>
              <a:buSzPct val="100000"/>
              <a:buFont typeface="Symbol" panose="05050102010706020507" pitchFamily="18" charset="2"/>
              <a:buChar char="-"/>
              <a:defRPr lang="en-US" sz="1400" kern="1200" baseline="0" dirty="0" smtClean="0">
                <a:solidFill>
                  <a:schemeClr val="tx1"/>
                </a:solidFill>
                <a:latin typeface="+mn-lt"/>
                <a:ea typeface="+mn-ea"/>
                <a:cs typeface="+mn-cs"/>
              </a:defRPr>
            </a:lvl3pPr>
            <a:lvl4pPr marL="54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lang="en-US" sz="1400" kern="1200" baseline="0" dirty="0" smtClean="0">
                <a:solidFill>
                  <a:schemeClr val="tx1"/>
                </a:solidFill>
                <a:latin typeface="+mn-lt"/>
                <a:ea typeface="+mn-ea"/>
                <a:cs typeface="+mn-cs"/>
              </a:defRPr>
            </a:lvl4pPr>
            <a:lvl5pPr marL="72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5pPr>
            <a:lvl6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6pPr>
            <a:lvl7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7pPr>
            <a:lvl8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8pPr>
            <a:lvl9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9pPr>
          </a:lstStyle>
          <a:p>
            <a:pPr>
              <a:spcBef>
                <a:spcPts val="0"/>
              </a:spcBef>
              <a:spcAft>
                <a:spcPts val="400"/>
              </a:spcAft>
              <a:buClr>
                <a:srgbClr val="503291"/>
              </a:buClr>
            </a:pPr>
            <a:r>
              <a:rPr lang="fr-CH" sz="1600" b="1" dirty="0" smtClean="0">
                <a:solidFill>
                  <a:schemeClr val="accent1"/>
                </a:solidFill>
              </a:rPr>
              <a:t>Wireframe</a:t>
            </a:r>
            <a:endParaRPr lang="fr-CH" sz="1600" b="1" dirty="0">
              <a:solidFill>
                <a:schemeClr val="accent1"/>
              </a:solidFill>
            </a:endParaRPr>
          </a:p>
          <a:p>
            <a:pPr lvl="1">
              <a:spcBef>
                <a:spcPts val="0"/>
              </a:spcBef>
              <a:spcAft>
                <a:spcPts val="400"/>
              </a:spcAft>
              <a:buClr>
                <a:srgbClr val="503291"/>
              </a:buClr>
              <a:buFont typeface="Wingdings" panose="05000000000000000000" pitchFamily="2" charset="2"/>
              <a:buChar char=""/>
            </a:pPr>
            <a:r>
              <a:rPr lang="fr-CH" sz="1600" dirty="0" smtClean="0"/>
              <a:t>Imaginer</a:t>
            </a:r>
          </a:p>
          <a:p>
            <a:pPr lvl="1">
              <a:spcBef>
                <a:spcPts val="0"/>
              </a:spcBef>
              <a:spcAft>
                <a:spcPts val="400"/>
              </a:spcAft>
              <a:buClr>
                <a:srgbClr val="503291"/>
              </a:buClr>
              <a:buFont typeface="Wingdings" panose="05000000000000000000" pitchFamily="2" charset="2"/>
              <a:buChar char=""/>
            </a:pPr>
            <a:r>
              <a:rPr lang="fr-CH" sz="1600" dirty="0" smtClean="0"/>
              <a:t>Réaliser</a:t>
            </a:r>
          </a:p>
          <a:p>
            <a:pPr lvl="1">
              <a:spcBef>
                <a:spcPts val="0"/>
              </a:spcBef>
              <a:spcAft>
                <a:spcPts val="400"/>
              </a:spcAft>
              <a:buClr>
                <a:srgbClr val="503291"/>
              </a:buClr>
              <a:buFont typeface="Wingdings" panose="05000000000000000000" pitchFamily="2" charset="2"/>
              <a:buChar char=""/>
            </a:pPr>
            <a:r>
              <a:rPr lang="fr-CH" sz="1600" dirty="0" smtClean="0"/>
              <a:t>Résultat attendu</a:t>
            </a:r>
          </a:p>
          <a:p>
            <a:pPr lvl="1">
              <a:spcBef>
                <a:spcPts val="0"/>
              </a:spcBef>
              <a:spcAft>
                <a:spcPts val="400"/>
              </a:spcAft>
              <a:buClr>
                <a:srgbClr val="503291"/>
              </a:buClr>
              <a:buFont typeface="Wingdings" panose="05000000000000000000" pitchFamily="2" charset="2"/>
              <a:buChar char=""/>
            </a:pPr>
            <a:endParaRPr lang="fr-CH" sz="1600" dirty="0"/>
          </a:p>
        </p:txBody>
      </p:sp>
      <p:cxnSp>
        <p:nvCxnSpPr>
          <p:cNvPr id="48" name="Straight Connector 47"/>
          <p:cNvCxnSpPr/>
          <p:nvPr>
            <p:custDataLst>
              <p:tags r:id="rId5"/>
            </p:custDataLst>
          </p:nvPr>
        </p:nvCxnSpPr>
        <p:spPr bwMode="gray">
          <a:xfrm flipV="1">
            <a:off x="766815" y="1513447"/>
            <a:ext cx="0" cy="226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
          <p:cNvSpPr txBox="1">
            <a:spLocks/>
          </p:cNvSpPr>
          <p:nvPr>
            <p:custDataLst>
              <p:tags r:id="rId6"/>
            </p:custDataLst>
          </p:nvPr>
        </p:nvSpPr>
        <p:spPr bwMode="gray">
          <a:xfrm>
            <a:off x="6357941" y="1420544"/>
            <a:ext cx="4968058" cy="864000"/>
          </a:xfrm>
          <a:prstGeom prst="rect">
            <a:avLst/>
          </a:prstGeom>
          <a:noFill/>
          <a:ln>
            <a:noFill/>
          </a:ln>
        </p:spPr>
        <p:txBody>
          <a:bodyPr vert="horz" lIns="72000" tIns="0" rIns="0" bIns="0" rtlCol="0" anchor="t" anchorCtr="0">
            <a:noAutofit/>
          </a:bodyPr>
          <a:lstStyle>
            <a:lvl1pPr marL="0" indent="0" algn="l" defTabSz="914400" rtl="0" eaLnBrk="1" latinLnBrk="0" hangingPunct="1">
              <a:spcBef>
                <a:spcPts val="600"/>
              </a:spcBef>
              <a:spcAft>
                <a:spcPts val="300"/>
              </a:spcAft>
              <a:buClr>
                <a:srgbClr val="52328F"/>
              </a:buClr>
              <a:buFont typeface="Wingdings" panose="05000000000000000000" pitchFamily="2" charset="2"/>
              <a:buNone/>
              <a:defRPr sz="1400" b="0" kern="1200">
                <a:solidFill>
                  <a:schemeClr val="tx1"/>
                </a:solidFill>
                <a:latin typeface="+mn-lt"/>
                <a:ea typeface="+mn-ea"/>
                <a:cs typeface="+mn-cs"/>
              </a:defRPr>
            </a:lvl1pPr>
            <a:lvl2pPr marL="180000" indent="-180000" algn="l" defTabSz="914400" rtl="0" eaLnBrk="1" latinLnBrk="0" hangingPunct="1">
              <a:spcBef>
                <a:spcPts val="300"/>
              </a:spcBef>
              <a:spcAft>
                <a:spcPts val="300"/>
              </a:spcAft>
              <a:buClr>
                <a:srgbClr val="52328F"/>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300"/>
              </a:spcBef>
              <a:spcAft>
                <a:spcPts val="300"/>
              </a:spcAft>
              <a:buClr>
                <a:srgbClr val="52328F"/>
              </a:buClr>
              <a:buSzPct val="100000"/>
              <a:buFont typeface="Symbol" panose="05050102010706020507" pitchFamily="18" charset="2"/>
              <a:buChar char="-"/>
              <a:defRPr lang="en-US" sz="1400" kern="1200" baseline="0" dirty="0" smtClean="0">
                <a:solidFill>
                  <a:schemeClr val="tx1"/>
                </a:solidFill>
                <a:latin typeface="+mn-lt"/>
                <a:ea typeface="+mn-ea"/>
                <a:cs typeface="+mn-cs"/>
              </a:defRPr>
            </a:lvl3pPr>
            <a:lvl4pPr marL="54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lang="en-US" sz="1400" kern="1200" baseline="0" dirty="0" smtClean="0">
                <a:solidFill>
                  <a:schemeClr val="tx1"/>
                </a:solidFill>
                <a:latin typeface="+mn-lt"/>
                <a:ea typeface="+mn-ea"/>
                <a:cs typeface="+mn-cs"/>
              </a:defRPr>
            </a:lvl4pPr>
            <a:lvl5pPr marL="72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5pPr>
            <a:lvl6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6pPr>
            <a:lvl7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7pPr>
            <a:lvl8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8pPr>
            <a:lvl9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9pPr>
          </a:lstStyle>
          <a:p>
            <a:pPr>
              <a:spcBef>
                <a:spcPts val="0"/>
              </a:spcBef>
              <a:spcAft>
                <a:spcPts val="400"/>
              </a:spcAft>
              <a:buClr>
                <a:srgbClr val="503291"/>
              </a:buClr>
            </a:pPr>
            <a:r>
              <a:rPr lang="fr-CH" sz="1600" b="1" dirty="0" smtClean="0">
                <a:solidFill>
                  <a:schemeClr val="accent1"/>
                </a:solidFill>
              </a:rPr>
              <a:t>Structure</a:t>
            </a:r>
            <a:endParaRPr lang="fr-CH" sz="1600" b="1" dirty="0">
              <a:solidFill>
                <a:schemeClr val="accent1"/>
              </a:solidFill>
            </a:endParaRPr>
          </a:p>
          <a:p>
            <a:pPr lvl="1">
              <a:spcBef>
                <a:spcPts val="0"/>
              </a:spcBef>
              <a:spcAft>
                <a:spcPts val="400"/>
              </a:spcAft>
              <a:buClr>
                <a:srgbClr val="503291"/>
              </a:buClr>
              <a:buFont typeface="Wingdings" panose="05000000000000000000" pitchFamily="2" charset="2"/>
              <a:buChar char=""/>
            </a:pPr>
            <a:r>
              <a:rPr lang="fr-CH" sz="1600" dirty="0" smtClean="0"/>
              <a:t>Organiser</a:t>
            </a:r>
          </a:p>
          <a:p>
            <a:pPr lvl="1">
              <a:spcBef>
                <a:spcPts val="0"/>
              </a:spcBef>
              <a:spcAft>
                <a:spcPts val="400"/>
              </a:spcAft>
              <a:buClr>
                <a:srgbClr val="503291"/>
              </a:buClr>
              <a:buFont typeface="Wingdings" panose="05000000000000000000" pitchFamily="2" charset="2"/>
              <a:buChar char=""/>
            </a:pPr>
            <a:r>
              <a:rPr lang="fr-CH" sz="1600" dirty="0" smtClean="0"/>
              <a:t>Choisir</a:t>
            </a:r>
          </a:p>
          <a:p>
            <a:pPr lvl="1">
              <a:spcBef>
                <a:spcPts val="0"/>
              </a:spcBef>
              <a:spcAft>
                <a:spcPts val="400"/>
              </a:spcAft>
              <a:buClr>
                <a:srgbClr val="503291"/>
              </a:buClr>
              <a:buFont typeface="Wingdings" panose="05000000000000000000" pitchFamily="2" charset="2"/>
              <a:buChar char=""/>
            </a:pPr>
            <a:r>
              <a:rPr lang="fr-CH" sz="1600" dirty="0" smtClean="0"/>
              <a:t>Mise en place</a:t>
            </a:r>
          </a:p>
          <a:p>
            <a:pPr lvl="1">
              <a:spcBef>
                <a:spcPts val="0"/>
              </a:spcBef>
              <a:spcAft>
                <a:spcPts val="400"/>
              </a:spcAft>
              <a:buClr>
                <a:srgbClr val="503291"/>
              </a:buClr>
              <a:buFont typeface="Wingdings" panose="05000000000000000000" pitchFamily="2" charset="2"/>
              <a:buChar char=""/>
            </a:pPr>
            <a:endParaRPr lang="fr-CH" sz="1600" dirty="0"/>
          </a:p>
        </p:txBody>
      </p:sp>
      <p:cxnSp>
        <p:nvCxnSpPr>
          <p:cNvPr id="50" name="Straight Connector 48"/>
          <p:cNvCxnSpPr/>
          <p:nvPr>
            <p:custDataLst>
              <p:tags r:id="rId7"/>
            </p:custDataLst>
          </p:nvPr>
        </p:nvCxnSpPr>
        <p:spPr bwMode="gray">
          <a:xfrm flipV="1">
            <a:off x="6357941" y="1513447"/>
            <a:ext cx="0" cy="226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sz="quarter" idx="17"/>
            <p:custDataLst>
              <p:tags r:id="rId8"/>
            </p:custDataLst>
          </p:nvPr>
        </p:nvSpPr>
        <p:spPr>
          <a:xfrm>
            <a:off x="532018" y="3055642"/>
            <a:ext cx="1114922" cy="725806"/>
          </a:xfrm>
        </p:spPr>
        <p:txBody>
          <a:bodyPr/>
          <a:lstStyle/>
          <a:p>
            <a:r>
              <a:rPr lang="fr-CH" dirty="0">
                <a:latin typeface="Arial Black" panose="020B0A04020102020204" pitchFamily="34" charset="0"/>
              </a:rPr>
              <a:t>01</a:t>
            </a:r>
          </a:p>
        </p:txBody>
      </p:sp>
      <p:sp>
        <p:nvSpPr>
          <p:cNvPr id="14" name="Textplatzhalter 11"/>
          <p:cNvSpPr>
            <a:spLocks noGrp="1"/>
          </p:cNvSpPr>
          <p:nvPr>
            <p:ph type="body" sz="quarter" idx="17"/>
            <p:custDataLst>
              <p:tags r:id="rId9"/>
            </p:custDataLst>
          </p:nvPr>
        </p:nvSpPr>
        <p:spPr>
          <a:xfrm>
            <a:off x="6168008" y="3055641"/>
            <a:ext cx="1114922" cy="697399"/>
          </a:xfrm>
        </p:spPr>
        <p:txBody>
          <a:bodyPr/>
          <a:lstStyle/>
          <a:p>
            <a:r>
              <a:rPr lang="fr-CH" dirty="0">
                <a:latin typeface="Arial Black" panose="020B0A04020102020204" pitchFamily="34" charset="0"/>
              </a:rPr>
              <a:t>02</a:t>
            </a:r>
          </a:p>
        </p:txBody>
      </p:sp>
      <p:sp>
        <p:nvSpPr>
          <p:cNvPr id="19" name="TextBox 18"/>
          <p:cNvSpPr txBox="1"/>
          <p:nvPr/>
        </p:nvSpPr>
        <p:spPr>
          <a:xfrm>
            <a:off x="11666479" y="6352790"/>
            <a:ext cx="418704" cy="369332"/>
          </a:xfrm>
          <a:prstGeom prst="rect">
            <a:avLst/>
          </a:prstGeom>
          <a:noFill/>
        </p:spPr>
        <p:txBody>
          <a:bodyPr wrap="none" rtlCol="0">
            <a:spAutoFit/>
          </a:bodyPr>
          <a:lstStyle/>
          <a:p>
            <a:r>
              <a:rPr lang="fr-CH" b="1" dirty="0" smtClean="0">
                <a:solidFill>
                  <a:schemeClr val="accent1"/>
                </a:solidFill>
              </a:rPr>
              <a:t>05</a:t>
            </a:r>
            <a:endParaRPr lang="fr-CH" dirty="0"/>
          </a:p>
        </p:txBody>
      </p:sp>
      <p:sp>
        <p:nvSpPr>
          <p:cNvPr id="20" name="Freeform 115"/>
          <p:cNvSpPr>
            <a:spLocks/>
          </p:cNvSpPr>
          <p:nvPr>
            <p:custDataLst>
              <p:tags r:id="rId10"/>
            </p:custDataLst>
          </p:nvPr>
        </p:nvSpPr>
        <p:spPr bwMode="auto">
          <a:xfrm>
            <a:off x="10612837" y="6445134"/>
            <a:ext cx="943316" cy="304081"/>
          </a:xfrm>
          <a:custGeom>
            <a:avLst/>
            <a:gdLst>
              <a:gd name="T0" fmla="*/ 165 w 165"/>
              <a:gd name="T1" fmla="*/ 25 h 45"/>
              <a:gd name="T2" fmla="*/ 165 w 165"/>
              <a:gd name="T3" fmla="*/ 41 h 45"/>
              <a:gd name="T4" fmla="*/ 160 w 165"/>
              <a:gd name="T5" fmla="*/ 45 h 45"/>
              <a:gd name="T6" fmla="*/ 25 w 165"/>
              <a:gd name="T7" fmla="*/ 45 h 45"/>
              <a:gd name="T8" fmla="*/ 7 w 165"/>
              <a:gd name="T9" fmla="*/ 38 h 45"/>
              <a:gd name="T10" fmla="*/ 0 w 165"/>
              <a:gd name="T11" fmla="*/ 19 h 45"/>
              <a:gd name="T12" fmla="*/ 0 w 165"/>
              <a:gd name="T13" fmla="*/ 4 h 45"/>
              <a:gd name="T14" fmla="*/ 4 w 165"/>
              <a:gd name="T15" fmla="*/ 0 h 45"/>
              <a:gd name="T16" fmla="*/ 139 w 165"/>
              <a:gd name="T17" fmla="*/ 0 h 45"/>
              <a:gd name="T18" fmla="*/ 158 w 165"/>
              <a:gd name="T19" fmla="*/ 7 h 45"/>
              <a:gd name="T20" fmla="*/ 165 w 165"/>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45">
                <a:moveTo>
                  <a:pt x="165" y="25"/>
                </a:moveTo>
                <a:cubicBezTo>
                  <a:pt x="165" y="41"/>
                  <a:pt x="165" y="41"/>
                  <a:pt x="165" y="41"/>
                </a:cubicBezTo>
                <a:cubicBezTo>
                  <a:pt x="165" y="44"/>
                  <a:pt x="163" y="45"/>
                  <a:pt x="160" y="45"/>
                </a:cubicBezTo>
                <a:cubicBezTo>
                  <a:pt x="25" y="45"/>
                  <a:pt x="25" y="45"/>
                  <a:pt x="25" y="45"/>
                </a:cubicBezTo>
                <a:cubicBezTo>
                  <a:pt x="17" y="45"/>
                  <a:pt x="11" y="43"/>
                  <a:pt x="7" y="38"/>
                </a:cubicBezTo>
                <a:cubicBezTo>
                  <a:pt x="2" y="34"/>
                  <a:pt x="0" y="28"/>
                  <a:pt x="0" y="19"/>
                </a:cubicBezTo>
                <a:cubicBezTo>
                  <a:pt x="0" y="4"/>
                  <a:pt x="0" y="4"/>
                  <a:pt x="0" y="4"/>
                </a:cubicBezTo>
                <a:cubicBezTo>
                  <a:pt x="0" y="1"/>
                  <a:pt x="1" y="0"/>
                  <a:pt x="4" y="0"/>
                </a:cubicBezTo>
                <a:cubicBezTo>
                  <a:pt x="139" y="0"/>
                  <a:pt x="139" y="0"/>
                  <a:pt x="139" y="0"/>
                </a:cubicBezTo>
                <a:cubicBezTo>
                  <a:pt x="147" y="0"/>
                  <a:pt x="153" y="2"/>
                  <a:pt x="158" y="7"/>
                </a:cubicBezTo>
                <a:cubicBezTo>
                  <a:pt x="162" y="11"/>
                  <a:pt x="165" y="17"/>
                  <a:pt x="165" y="2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gn="ctr"/>
            <a:r>
              <a:rPr lang="en-US" sz="1100" dirty="0" smtClean="0"/>
              <a:t>Le </a:t>
            </a:r>
            <a:r>
              <a:rPr lang="en-US" sz="1100" dirty="0" err="1" smtClean="0"/>
              <a:t>Projet</a:t>
            </a:r>
            <a:endParaRPr lang="fr-CH" sz="1100" dirty="0"/>
          </a:p>
        </p:txBody>
      </p:sp>
      <p:sp>
        <p:nvSpPr>
          <p:cNvPr id="23" name="Title 5"/>
          <p:cNvSpPr>
            <a:spLocks noGrp="1"/>
          </p:cNvSpPr>
          <p:nvPr>
            <p:ph type="title"/>
            <p:custDataLst>
              <p:tags r:id="rId11"/>
            </p:custDataLst>
          </p:nvPr>
        </p:nvSpPr>
        <p:spPr bwMode="gray">
          <a:xfrm>
            <a:off x="623888" y="730800"/>
            <a:ext cx="10944225" cy="325952"/>
          </a:xfrm>
        </p:spPr>
        <p:txBody>
          <a:bodyPr>
            <a:normAutofit fontScale="90000"/>
          </a:bodyPr>
          <a:lstStyle/>
          <a:p>
            <a:r>
              <a:rPr lang="fr-CH" dirty="0" smtClean="0"/>
              <a:t>Le Projet</a:t>
            </a:r>
            <a:endParaRPr lang="fr-FR" dirty="0"/>
          </a:p>
        </p:txBody>
      </p:sp>
      <p:sp>
        <p:nvSpPr>
          <p:cNvPr id="25" name="ZoneTexte 24">
            <a:extLst>
              <a:ext uri="{FF2B5EF4-FFF2-40B4-BE49-F238E27FC236}">
                <a16:creationId xmlns:a16="http://schemas.microsoft.com/office/drawing/2014/main" id="{E32D746F-9A2D-4398-BE1E-3699C34DCB73}"/>
              </a:ext>
            </a:extLst>
          </p:cNvPr>
          <p:cNvSpPr txBox="1"/>
          <p:nvPr/>
        </p:nvSpPr>
        <p:spPr>
          <a:xfrm>
            <a:off x="6916849" y="539833"/>
            <a:ext cx="4579254" cy="707886"/>
          </a:xfrm>
          <a:prstGeom prst="rect">
            <a:avLst/>
          </a:prstGeom>
          <a:noFill/>
        </p:spPr>
        <p:txBody>
          <a:bodyPr wrap="square" rtlCol="0">
            <a:spAutoFit/>
          </a:bodyPr>
          <a:lstStyle/>
          <a:p>
            <a:pPr algn="r"/>
            <a:r>
              <a:rPr lang="fr-CH" sz="4000" i="1" dirty="0" smtClean="0">
                <a:solidFill>
                  <a:srgbClr val="FFC000"/>
                </a:solidFill>
                <a:latin typeface="Arial Black" panose="020B0A04020102020204" pitchFamily="34" charset="0"/>
              </a:rPr>
              <a:t>Morpion</a:t>
            </a:r>
            <a:endParaRPr lang="fr-CH" sz="4000" i="1" dirty="0">
              <a:solidFill>
                <a:srgbClr val="FFC000"/>
              </a:solidFill>
              <a:latin typeface="Arial Black" panose="020B0A04020102020204" pitchFamily="34" charset="0"/>
            </a:endParaRPr>
          </a:p>
        </p:txBody>
      </p:sp>
      <p:sp>
        <p:nvSpPr>
          <p:cNvPr id="2" name="Progress_Marker"/>
          <p:cNvSpPr/>
          <p:nvPr/>
        </p:nvSpPr>
        <p:spPr>
          <a:xfrm>
            <a:off x="0" y="0"/>
            <a:ext cx="5541818" cy="127000"/>
          </a:xfrm>
          <a:prstGeom prst="rect">
            <a:avLst/>
          </a:prstGeom>
          <a:solidFill>
            <a:srgbClr val="5B9BD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custDataLst>
      <p:tags r:id="rId2"/>
    </p:custDataLst>
    <p:extLst>
      <p:ext uri="{BB962C8B-B14F-4D97-AF65-F5344CB8AC3E}">
        <p14:creationId xmlns:p14="http://schemas.microsoft.com/office/powerpoint/2010/main" val="33152861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50"/>
                                        <p:tgtEl>
                                          <p:spTgt spid="39"/>
                                        </p:tgtEl>
                                      </p:cBhvr>
                                    </p:animEffect>
                                  </p:childTnLst>
                                </p:cTn>
                              </p:par>
                              <p:par>
                                <p:cTn id="8" presetID="2" presetClass="entr" presetSubtype="4"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 calcmode="lin" valueType="num">
                                      <p:cBhvr additive="base">
                                        <p:cTn id="10" dur="500" fill="hold"/>
                                        <p:tgtEl>
                                          <p:spTgt spid="48"/>
                                        </p:tgtEl>
                                        <p:attrNameLst>
                                          <p:attrName>ppt_x</p:attrName>
                                        </p:attrNameLst>
                                      </p:cBhvr>
                                      <p:tavLst>
                                        <p:tav tm="0">
                                          <p:val>
                                            <p:strVal val="#ppt_x"/>
                                          </p:val>
                                        </p:tav>
                                        <p:tav tm="100000">
                                          <p:val>
                                            <p:strVal val="#ppt_x"/>
                                          </p:val>
                                        </p:tav>
                                      </p:tavLst>
                                    </p:anim>
                                    <p:anim calcmode="lin" valueType="num">
                                      <p:cBhvr additive="base">
                                        <p:cTn id="11" dur="500" fill="hold"/>
                                        <p:tgtEl>
                                          <p:spTgt spid="4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2">
                                            <p:bg/>
                                          </p:spTgt>
                                        </p:tgtEl>
                                        <p:attrNameLst>
                                          <p:attrName>style.visibility</p:attrName>
                                        </p:attrNameLst>
                                      </p:cBhvr>
                                      <p:to>
                                        <p:strVal val="visible"/>
                                      </p:to>
                                    </p:set>
                                    <p:anim calcmode="lin" valueType="num">
                                      <p:cBhvr additive="base">
                                        <p:cTn id="14"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bg/>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250"/>
                                        <p:tgtEl>
                                          <p:spTgt spid="46"/>
                                        </p:tgtEl>
                                      </p:cBhvr>
                                    </p:animEffect>
                                  </p:childTnLst>
                                </p:cTn>
                              </p:par>
                              <p:par>
                                <p:cTn id="29" presetID="2" presetClass="entr" presetSubtype="4"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bg/>
                                          </p:spTgt>
                                        </p:tgtEl>
                                        <p:attrNameLst>
                                          <p:attrName>style.visibility</p:attrName>
                                        </p:attrNameLst>
                                      </p:cBhvr>
                                      <p:to>
                                        <p:strVal val="visible"/>
                                      </p:to>
                                    </p:set>
                                    <p:anim calcmode="lin" valueType="num">
                                      <p:cBhvr additive="base">
                                        <p:cTn id="35"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bg/>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6" grpId="0"/>
      <p:bldP spid="12" grpId="0" build="p" animBg="1"/>
      <p:bldP spid="14"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Espace réservé pour une image  41"/>
          <p:cNvPicPr>
            <a:picLocks noGrp="1" noChangeAspect="1"/>
          </p:cNvPicPr>
          <p:nvPr>
            <p:ph type="pic" sz="quarter" idx="22"/>
          </p:nvPr>
        </p:nvPicPr>
        <p:blipFill>
          <a:blip r:embed="rId14">
            <a:extLst>
              <a:ext uri="{28A0092B-C50C-407E-A947-70E740481C1C}">
                <a14:useLocalDpi xmlns:a14="http://schemas.microsoft.com/office/drawing/2010/main" val="0"/>
              </a:ext>
            </a:extLst>
          </a:blip>
          <a:stretch>
            <a:fillRect/>
          </a:stretch>
        </p:blipFill>
        <p:spPr>
          <a:xfrm>
            <a:off x="775703" y="3358319"/>
            <a:ext cx="4950282" cy="2720998"/>
          </a:xfrm>
        </p:spPr>
      </p:pic>
      <p:pic>
        <p:nvPicPr>
          <p:cNvPr id="44" name="Espace réservé pour une image  43"/>
          <p:cNvPicPr>
            <a:picLocks noGrp="1" noChangeAspect="1"/>
          </p:cNvPicPr>
          <p:nvPr>
            <p:ph type="pic" sz="quarter" idx="22"/>
          </p:nvPr>
        </p:nvPicPr>
        <p:blipFill>
          <a:blip r:embed="rId15">
            <a:extLst>
              <a:ext uri="{28A0092B-C50C-407E-A947-70E740481C1C}">
                <a14:useLocalDpi xmlns:a14="http://schemas.microsoft.com/office/drawing/2010/main" val="0"/>
              </a:ext>
            </a:extLst>
          </a:blip>
          <a:stretch>
            <a:fillRect/>
          </a:stretch>
        </p:blipFill>
        <p:spPr>
          <a:xfrm>
            <a:off x="6357938" y="3358320"/>
            <a:ext cx="5184775" cy="2720998"/>
          </a:xfrm>
        </p:spPr>
      </p:pic>
      <p:graphicFrame>
        <p:nvGraphicFramePr>
          <p:cNvPr id="105" name="Object 104" hidden="1"/>
          <p:cNvGraphicFramePr>
            <a:graphicFrameLocks noChangeAspect="1"/>
          </p:cNvGraphicFramePr>
          <p:nvPr>
            <p:custDataLst>
              <p:tags r:id="rId3"/>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38" name="think-cell Slide" r:id="rId16" imgW="270" imgH="270" progId="TCLayout.ActiveDocument.1">
                  <p:embed/>
                </p:oleObj>
              </mc:Choice>
              <mc:Fallback>
                <p:oleObj name="think-cell Slide" r:id="rId16" imgW="270" imgH="270" progId="TCLayout.ActiveDocument.1">
                  <p:embed/>
                  <p:pic>
                    <p:nvPicPr>
                      <p:cNvPr id="105" name="Object 104" hidden="1"/>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39" name="Text Placeholder 2"/>
          <p:cNvSpPr txBox="1">
            <a:spLocks/>
          </p:cNvSpPr>
          <p:nvPr>
            <p:custDataLst>
              <p:tags r:id="rId4"/>
            </p:custDataLst>
          </p:nvPr>
        </p:nvSpPr>
        <p:spPr bwMode="gray">
          <a:xfrm>
            <a:off x="775703" y="1513447"/>
            <a:ext cx="4950282" cy="864000"/>
          </a:xfrm>
          <a:prstGeom prst="rect">
            <a:avLst/>
          </a:prstGeom>
          <a:noFill/>
          <a:ln>
            <a:noFill/>
          </a:ln>
        </p:spPr>
        <p:txBody>
          <a:bodyPr vert="horz" lIns="72000" tIns="0" rIns="0" bIns="0" rtlCol="0" anchor="t" anchorCtr="0">
            <a:noAutofit/>
          </a:bodyPr>
          <a:lstStyle>
            <a:lvl1pPr marL="0" indent="0" algn="l" defTabSz="914400" rtl="0" eaLnBrk="1" latinLnBrk="0" hangingPunct="1">
              <a:spcBef>
                <a:spcPts val="600"/>
              </a:spcBef>
              <a:spcAft>
                <a:spcPts val="300"/>
              </a:spcAft>
              <a:buClr>
                <a:srgbClr val="52328F"/>
              </a:buClr>
              <a:buFont typeface="Wingdings" panose="05000000000000000000" pitchFamily="2" charset="2"/>
              <a:buNone/>
              <a:defRPr sz="1400" b="0" kern="1200">
                <a:solidFill>
                  <a:schemeClr val="tx1"/>
                </a:solidFill>
                <a:latin typeface="+mn-lt"/>
                <a:ea typeface="+mn-ea"/>
                <a:cs typeface="+mn-cs"/>
              </a:defRPr>
            </a:lvl1pPr>
            <a:lvl2pPr marL="180000" indent="-180000" algn="l" defTabSz="914400" rtl="0" eaLnBrk="1" latinLnBrk="0" hangingPunct="1">
              <a:spcBef>
                <a:spcPts val="300"/>
              </a:spcBef>
              <a:spcAft>
                <a:spcPts val="300"/>
              </a:spcAft>
              <a:buClr>
                <a:srgbClr val="52328F"/>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300"/>
              </a:spcBef>
              <a:spcAft>
                <a:spcPts val="300"/>
              </a:spcAft>
              <a:buClr>
                <a:srgbClr val="52328F"/>
              </a:buClr>
              <a:buSzPct val="100000"/>
              <a:buFont typeface="Symbol" panose="05050102010706020507" pitchFamily="18" charset="2"/>
              <a:buChar char="-"/>
              <a:defRPr lang="en-US" sz="1400" kern="1200" baseline="0" dirty="0" smtClean="0">
                <a:solidFill>
                  <a:schemeClr val="tx1"/>
                </a:solidFill>
                <a:latin typeface="+mn-lt"/>
                <a:ea typeface="+mn-ea"/>
                <a:cs typeface="+mn-cs"/>
              </a:defRPr>
            </a:lvl3pPr>
            <a:lvl4pPr marL="54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lang="en-US" sz="1400" kern="1200" baseline="0" dirty="0" smtClean="0">
                <a:solidFill>
                  <a:schemeClr val="tx1"/>
                </a:solidFill>
                <a:latin typeface="+mn-lt"/>
                <a:ea typeface="+mn-ea"/>
                <a:cs typeface="+mn-cs"/>
              </a:defRPr>
            </a:lvl4pPr>
            <a:lvl5pPr marL="72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5pPr>
            <a:lvl6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6pPr>
            <a:lvl7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7pPr>
            <a:lvl8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8pPr>
            <a:lvl9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9pPr>
          </a:lstStyle>
          <a:p>
            <a:pPr>
              <a:spcBef>
                <a:spcPts val="0"/>
              </a:spcBef>
              <a:spcAft>
                <a:spcPts val="400"/>
              </a:spcAft>
              <a:buClr>
                <a:srgbClr val="503291"/>
              </a:buClr>
            </a:pPr>
            <a:r>
              <a:rPr lang="fr-CH" sz="1600" b="1" dirty="0" smtClean="0">
                <a:solidFill>
                  <a:schemeClr val="accent1"/>
                </a:solidFill>
              </a:rPr>
              <a:t>Programmation</a:t>
            </a:r>
            <a:endParaRPr lang="fr-CH" sz="1600" b="1" dirty="0">
              <a:solidFill>
                <a:schemeClr val="accent1"/>
              </a:solidFill>
            </a:endParaRPr>
          </a:p>
          <a:p>
            <a:pPr lvl="1">
              <a:spcBef>
                <a:spcPts val="0"/>
              </a:spcBef>
              <a:spcAft>
                <a:spcPts val="400"/>
              </a:spcAft>
              <a:buClr>
                <a:srgbClr val="503291"/>
              </a:buClr>
              <a:buFont typeface="Wingdings" panose="05000000000000000000" pitchFamily="2" charset="2"/>
              <a:buChar char=""/>
            </a:pPr>
            <a:r>
              <a:rPr lang="fr-CH" sz="1600" dirty="0" smtClean="0"/>
              <a:t>MVC</a:t>
            </a:r>
          </a:p>
          <a:p>
            <a:pPr lvl="1">
              <a:spcBef>
                <a:spcPts val="0"/>
              </a:spcBef>
              <a:spcAft>
                <a:spcPts val="400"/>
              </a:spcAft>
              <a:buClr>
                <a:srgbClr val="503291"/>
              </a:buClr>
              <a:buFont typeface="Wingdings" panose="05000000000000000000" pitchFamily="2" charset="2"/>
              <a:buChar char=""/>
            </a:pPr>
            <a:r>
              <a:rPr lang="fr-CH" sz="1600" dirty="0" smtClean="0"/>
              <a:t>Tests</a:t>
            </a:r>
          </a:p>
          <a:p>
            <a:pPr lvl="1">
              <a:spcBef>
                <a:spcPts val="0"/>
              </a:spcBef>
              <a:spcAft>
                <a:spcPts val="400"/>
              </a:spcAft>
              <a:buClr>
                <a:srgbClr val="503291"/>
              </a:buClr>
              <a:buFont typeface="Wingdings" panose="05000000000000000000" pitchFamily="2" charset="2"/>
              <a:buChar char=""/>
            </a:pPr>
            <a:r>
              <a:rPr lang="fr-CH" sz="1600" dirty="0" err="1" smtClean="0"/>
              <a:t>Dévellopement</a:t>
            </a:r>
            <a:endParaRPr lang="fr-CH" sz="1600" dirty="0" smtClean="0"/>
          </a:p>
          <a:p>
            <a:pPr lvl="1">
              <a:spcBef>
                <a:spcPts val="0"/>
              </a:spcBef>
              <a:spcAft>
                <a:spcPts val="400"/>
              </a:spcAft>
              <a:buClr>
                <a:srgbClr val="503291"/>
              </a:buClr>
              <a:buFont typeface="Wingdings" panose="05000000000000000000" pitchFamily="2" charset="2"/>
              <a:buChar char=""/>
            </a:pPr>
            <a:r>
              <a:rPr lang="fr-CH" sz="1600" dirty="0" err="1" smtClean="0"/>
              <a:t>Versionning</a:t>
            </a:r>
            <a:endParaRPr lang="fr-CH" sz="1600" dirty="0" smtClean="0"/>
          </a:p>
          <a:p>
            <a:pPr lvl="1">
              <a:spcBef>
                <a:spcPts val="0"/>
              </a:spcBef>
              <a:spcAft>
                <a:spcPts val="400"/>
              </a:spcAft>
              <a:buClr>
                <a:srgbClr val="503291"/>
              </a:buClr>
              <a:buFont typeface="Wingdings" panose="05000000000000000000" pitchFamily="2" charset="2"/>
              <a:buChar char=""/>
            </a:pPr>
            <a:endParaRPr lang="fr-CH" sz="1600" dirty="0"/>
          </a:p>
        </p:txBody>
      </p:sp>
      <p:cxnSp>
        <p:nvCxnSpPr>
          <p:cNvPr id="48" name="Straight Connector 47"/>
          <p:cNvCxnSpPr/>
          <p:nvPr>
            <p:custDataLst>
              <p:tags r:id="rId5"/>
            </p:custDataLst>
          </p:nvPr>
        </p:nvCxnSpPr>
        <p:spPr bwMode="gray">
          <a:xfrm flipV="1">
            <a:off x="766815" y="1513447"/>
            <a:ext cx="0" cy="226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
          <p:cNvSpPr txBox="1">
            <a:spLocks/>
          </p:cNvSpPr>
          <p:nvPr>
            <p:custDataLst>
              <p:tags r:id="rId6"/>
            </p:custDataLst>
          </p:nvPr>
        </p:nvSpPr>
        <p:spPr bwMode="gray">
          <a:xfrm>
            <a:off x="6357941" y="1420544"/>
            <a:ext cx="4968058" cy="864000"/>
          </a:xfrm>
          <a:prstGeom prst="rect">
            <a:avLst/>
          </a:prstGeom>
          <a:noFill/>
          <a:ln>
            <a:noFill/>
          </a:ln>
        </p:spPr>
        <p:txBody>
          <a:bodyPr vert="horz" lIns="72000" tIns="0" rIns="0" bIns="0" rtlCol="0" anchor="t" anchorCtr="0">
            <a:noAutofit/>
          </a:bodyPr>
          <a:lstStyle>
            <a:lvl1pPr marL="0" indent="0" algn="l" defTabSz="914400" rtl="0" eaLnBrk="1" latinLnBrk="0" hangingPunct="1">
              <a:spcBef>
                <a:spcPts val="600"/>
              </a:spcBef>
              <a:spcAft>
                <a:spcPts val="300"/>
              </a:spcAft>
              <a:buClr>
                <a:srgbClr val="52328F"/>
              </a:buClr>
              <a:buFont typeface="Wingdings" panose="05000000000000000000" pitchFamily="2" charset="2"/>
              <a:buNone/>
              <a:defRPr sz="1400" b="0" kern="1200">
                <a:solidFill>
                  <a:schemeClr val="tx1"/>
                </a:solidFill>
                <a:latin typeface="+mn-lt"/>
                <a:ea typeface="+mn-ea"/>
                <a:cs typeface="+mn-cs"/>
              </a:defRPr>
            </a:lvl1pPr>
            <a:lvl2pPr marL="180000" indent="-180000" algn="l" defTabSz="914400" rtl="0" eaLnBrk="1" latinLnBrk="0" hangingPunct="1">
              <a:spcBef>
                <a:spcPts val="300"/>
              </a:spcBef>
              <a:spcAft>
                <a:spcPts val="300"/>
              </a:spcAft>
              <a:buClr>
                <a:srgbClr val="52328F"/>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spcBef>
                <a:spcPts val="300"/>
              </a:spcBef>
              <a:spcAft>
                <a:spcPts val="300"/>
              </a:spcAft>
              <a:buClr>
                <a:srgbClr val="52328F"/>
              </a:buClr>
              <a:buSzPct val="100000"/>
              <a:buFont typeface="Symbol" panose="05050102010706020507" pitchFamily="18" charset="2"/>
              <a:buChar char="-"/>
              <a:defRPr lang="en-US" sz="1400" kern="1200" baseline="0" dirty="0" smtClean="0">
                <a:solidFill>
                  <a:schemeClr val="tx1"/>
                </a:solidFill>
                <a:latin typeface="+mn-lt"/>
                <a:ea typeface="+mn-ea"/>
                <a:cs typeface="+mn-cs"/>
              </a:defRPr>
            </a:lvl3pPr>
            <a:lvl4pPr marL="54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lang="en-US" sz="1400" kern="1200" baseline="0" dirty="0" smtClean="0">
                <a:solidFill>
                  <a:schemeClr val="tx1"/>
                </a:solidFill>
                <a:latin typeface="+mn-lt"/>
                <a:ea typeface="+mn-ea"/>
                <a:cs typeface="+mn-cs"/>
              </a:defRPr>
            </a:lvl4pPr>
            <a:lvl5pPr marL="72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5pPr>
            <a:lvl6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6pPr>
            <a:lvl7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7pPr>
            <a:lvl8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8pPr>
            <a:lvl9pPr marL="900000" indent="-180000" algn="l" defTabSz="914400" rtl="0" eaLnBrk="1" latinLnBrk="0" hangingPunct="1">
              <a:spcBef>
                <a:spcPts val="300"/>
              </a:spcBef>
              <a:spcAft>
                <a:spcPts val="300"/>
              </a:spcAft>
              <a:buClr>
                <a:srgbClr val="28BECD"/>
              </a:buClr>
              <a:buSzPct val="100000"/>
              <a:buFont typeface="Symbol" panose="05050102010706020507" pitchFamily="18" charset="2"/>
              <a:buChar char="-"/>
              <a:defRPr sz="1400" kern="1200">
                <a:solidFill>
                  <a:schemeClr val="tx1"/>
                </a:solidFill>
                <a:latin typeface="+mn-lt"/>
                <a:ea typeface="+mn-ea"/>
                <a:cs typeface="+mn-cs"/>
              </a:defRPr>
            </a:lvl9pPr>
          </a:lstStyle>
          <a:p>
            <a:pPr>
              <a:spcBef>
                <a:spcPts val="0"/>
              </a:spcBef>
              <a:spcAft>
                <a:spcPts val="400"/>
              </a:spcAft>
              <a:buClr>
                <a:srgbClr val="503291"/>
              </a:buClr>
            </a:pPr>
            <a:r>
              <a:rPr lang="fr-CH" sz="1600" b="1" dirty="0" smtClean="0">
                <a:solidFill>
                  <a:schemeClr val="accent1"/>
                </a:solidFill>
              </a:rPr>
              <a:t>Programme</a:t>
            </a:r>
            <a:endParaRPr lang="fr-CH" sz="1600" b="1" dirty="0">
              <a:solidFill>
                <a:schemeClr val="accent1"/>
              </a:solidFill>
            </a:endParaRPr>
          </a:p>
          <a:p>
            <a:pPr lvl="1">
              <a:spcBef>
                <a:spcPts val="0"/>
              </a:spcBef>
              <a:spcAft>
                <a:spcPts val="400"/>
              </a:spcAft>
              <a:buClr>
                <a:srgbClr val="503291"/>
              </a:buClr>
              <a:buFont typeface="Wingdings" panose="05000000000000000000" pitchFamily="2" charset="2"/>
              <a:buChar char=""/>
            </a:pPr>
            <a:r>
              <a:rPr lang="fr-CH" sz="1600" dirty="0" smtClean="0"/>
              <a:t>Vérification</a:t>
            </a:r>
          </a:p>
          <a:p>
            <a:pPr lvl="1">
              <a:spcBef>
                <a:spcPts val="0"/>
              </a:spcBef>
              <a:spcAft>
                <a:spcPts val="400"/>
              </a:spcAft>
              <a:buClr>
                <a:srgbClr val="503291"/>
              </a:buClr>
              <a:buFont typeface="Wingdings" panose="05000000000000000000" pitchFamily="2" charset="2"/>
              <a:buChar char=""/>
            </a:pPr>
            <a:r>
              <a:rPr lang="fr-CH" sz="1600" dirty="0" smtClean="0"/>
              <a:t>Tests</a:t>
            </a:r>
          </a:p>
          <a:p>
            <a:pPr lvl="1">
              <a:spcBef>
                <a:spcPts val="0"/>
              </a:spcBef>
              <a:spcAft>
                <a:spcPts val="400"/>
              </a:spcAft>
              <a:buClr>
                <a:srgbClr val="503291"/>
              </a:buClr>
              <a:buFont typeface="Wingdings" panose="05000000000000000000" pitchFamily="2" charset="2"/>
              <a:buChar char=""/>
            </a:pPr>
            <a:r>
              <a:rPr lang="fr-CH" sz="1600" dirty="0" smtClean="0"/>
              <a:t>Jouer</a:t>
            </a:r>
          </a:p>
          <a:p>
            <a:pPr lvl="1">
              <a:spcBef>
                <a:spcPts val="0"/>
              </a:spcBef>
              <a:spcAft>
                <a:spcPts val="400"/>
              </a:spcAft>
              <a:buClr>
                <a:srgbClr val="503291"/>
              </a:buClr>
              <a:buFont typeface="Wingdings" panose="05000000000000000000" pitchFamily="2" charset="2"/>
              <a:buChar char=""/>
            </a:pPr>
            <a:r>
              <a:rPr lang="fr-CH" sz="1600" dirty="0" smtClean="0"/>
              <a:t>Livrer</a:t>
            </a:r>
          </a:p>
          <a:p>
            <a:pPr lvl="1">
              <a:spcBef>
                <a:spcPts val="0"/>
              </a:spcBef>
              <a:spcAft>
                <a:spcPts val="400"/>
              </a:spcAft>
              <a:buClr>
                <a:srgbClr val="503291"/>
              </a:buClr>
              <a:buFont typeface="Wingdings" panose="05000000000000000000" pitchFamily="2" charset="2"/>
              <a:buChar char=""/>
            </a:pPr>
            <a:endParaRPr lang="fr-CH" sz="1600" dirty="0"/>
          </a:p>
        </p:txBody>
      </p:sp>
      <p:cxnSp>
        <p:nvCxnSpPr>
          <p:cNvPr id="50" name="Straight Connector 48"/>
          <p:cNvCxnSpPr/>
          <p:nvPr>
            <p:custDataLst>
              <p:tags r:id="rId7"/>
            </p:custDataLst>
          </p:nvPr>
        </p:nvCxnSpPr>
        <p:spPr bwMode="gray">
          <a:xfrm flipV="1">
            <a:off x="6357941" y="1513447"/>
            <a:ext cx="0" cy="226800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sz="quarter" idx="17"/>
            <p:custDataLst>
              <p:tags r:id="rId8"/>
            </p:custDataLst>
          </p:nvPr>
        </p:nvSpPr>
        <p:spPr>
          <a:xfrm>
            <a:off x="532018" y="3055642"/>
            <a:ext cx="1114922" cy="725806"/>
          </a:xfrm>
        </p:spPr>
        <p:txBody>
          <a:bodyPr/>
          <a:lstStyle/>
          <a:p>
            <a:r>
              <a:rPr lang="fr-CH" dirty="0" smtClean="0">
                <a:latin typeface="Arial Black" panose="020B0A04020102020204" pitchFamily="34" charset="0"/>
              </a:rPr>
              <a:t>03</a:t>
            </a:r>
            <a:endParaRPr lang="fr-CH" dirty="0">
              <a:latin typeface="Arial Black" panose="020B0A04020102020204" pitchFamily="34" charset="0"/>
            </a:endParaRPr>
          </a:p>
        </p:txBody>
      </p:sp>
      <p:sp>
        <p:nvSpPr>
          <p:cNvPr id="14" name="Textplatzhalter 11"/>
          <p:cNvSpPr>
            <a:spLocks noGrp="1"/>
          </p:cNvSpPr>
          <p:nvPr>
            <p:ph type="body" sz="quarter" idx="17"/>
            <p:custDataLst>
              <p:tags r:id="rId9"/>
            </p:custDataLst>
          </p:nvPr>
        </p:nvSpPr>
        <p:spPr>
          <a:xfrm>
            <a:off x="6168008" y="3055641"/>
            <a:ext cx="1114922" cy="697399"/>
          </a:xfrm>
        </p:spPr>
        <p:txBody>
          <a:bodyPr/>
          <a:lstStyle/>
          <a:p>
            <a:r>
              <a:rPr lang="fr-CH" dirty="0" smtClean="0">
                <a:latin typeface="Arial Black" panose="020B0A04020102020204" pitchFamily="34" charset="0"/>
              </a:rPr>
              <a:t>04</a:t>
            </a:r>
            <a:endParaRPr lang="fr-CH" dirty="0">
              <a:latin typeface="Arial Black" panose="020B0A04020102020204" pitchFamily="34" charset="0"/>
            </a:endParaRPr>
          </a:p>
        </p:txBody>
      </p:sp>
      <p:sp>
        <p:nvSpPr>
          <p:cNvPr id="19" name="TextBox 18"/>
          <p:cNvSpPr txBox="1"/>
          <p:nvPr/>
        </p:nvSpPr>
        <p:spPr>
          <a:xfrm>
            <a:off x="11666479" y="6352790"/>
            <a:ext cx="418704" cy="369332"/>
          </a:xfrm>
          <a:prstGeom prst="rect">
            <a:avLst/>
          </a:prstGeom>
          <a:noFill/>
        </p:spPr>
        <p:txBody>
          <a:bodyPr wrap="none" rtlCol="0">
            <a:spAutoFit/>
          </a:bodyPr>
          <a:lstStyle/>
          <a:p>
            <a:r>
              <a:rPr lang="fr-CH" b="1" dirty="0" smtClean="0">
                <a:solidFill>
                  <a:schemeClr val="accent1"/>
                </a:solidFill>
              </a:rPr>
              <a:t>06</a:t>
            </a:r>
            <a:endParaRPr lang="fr-CH" dirty="0"/>
          </a:p>
        </p:txBody>
      </p:sp>
      <p:sp>
        <p:nvSpPr>
          <p:cNvPr id="20" name="Freeform 115"/>
          <p:cNvSpPr>
            <a:spLocks/>
          </p:cNvSpPr>
          <p:nvPr>
            <p:custDataLst>
              <p:tags r:id="rId10"/>
            </p:custDataLst>
          </p:nvPr>
        </p:nvSpPr>
        <p:spPr bwMode="auto">
          <a:xfrm>
            <a:off x="10612837" y="6445134"/>
            <a:ext cx="943316" cy="304081"/>
          </a:xfrm>
          <a:custGeom>
            <a:avLst/>
            <a:gdLst>
              <a:gd name="T0" fmla="*/ 165 w 165"/>
              <a:gd name="T1" fmla="*/ 25 h 45"/>
              <a:gd name="T2" fmla="*/ 165 w 165"/>
              <a:gd name="T3" fmla="*/ 41 h 45"/>
              <a:gd name="T4" fmla="*/ 160 w 165"/>
              <a:gd name="T5" fmla="*/ 45 h 45"/>
              <a:gd name="T6" fmla="*/ 25 w 165"/>
              <a:gd name="T7" fmla="*/ 45 h 45"/>
              <a:gd name="T8" fmla="*/ 7 w 165"/>
              <a:gd name="T9" fmla="*/ 38 h 45"/>
              <a:gd name="T10" fmla="*/ 0 w 165"/>
              <a:gd name="T11" fmla="*/ 19 h 45"/>
              <a:gd name="T12" fmla="*/ 0 w 165"/>
              <a:gd name="T13" fmla="*/ 4 h 45"/>
              <a:gd name="T14" fmla="*/ 4 w 165"/>
              <a:gd name="T15" fmla="*/ 0 h 45"/>
              <a:gd name="T16" fmla="*/ 139 w 165"/>
              <a:gd name="T17" fmla="*/ 0 h 45"/>
              <a:gd name="T18" fmla="*/ 158 w 165"/>
              <a:gd name="T19" fmla="*/ 7 h 45"/>
              <a:gd name="T20" fmla="*/ 165 w 165"/>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45">
                <a:moveTo>
                  <a:pt x="165" y="25"/>
                </a:moveTo>
                <a:cubicBezTo>
                  <a:pt x="165" y="41"/>
                  <a:pt x="165" y="41"/>
                  <a:pt x="165" y="41"/>
                </a:cubicBezTo>
                <a:cubicBezTo>
                  <a:pt x="165" y="44"/>
                  <a:pt x="163" y="45"/>
                  <a:pt x="160" y="45"/>
                </a:cubicBezTo>
                <a:cubicBezTo>
                  <a:pt x="25" y="45"/>
                  <a:pt x="25" y="45"/>
                  <a:pt x="25" y="45"/>
                </a:cubicBezTo>
                <a:cubicBezTo>
                  <a:pt x="17" y="45"/>
                  <a:pt x="11" y="43"/>
                  <a:pt x="7" y="38"/>
                </a:cubicBezTo>
                <a:cubicBezTo>
                  <a:pt x="2" y="34"/>
                  <a:pt x="0" y="28"/>
                  <a:pt x="0" y="19"/>
                </a:cubicBezTo>
                <a:cubicBezTo>
                  <a:pt x="0" y="4"/>
                  <a:pt x="0" y="4"/>
                  <a:pt x="0" y="4"/>
                </a:cubicBezTo>
                <a:cubicBezTo>
                  <a:pt x="0" y="1"/>
                  <a:pt x="1" y="0"/>
                  <a:pt x="4" y="0"/>
                </a:cubicBezTo>
                <a:cubicBezTo>
                  <a:pt x="139" y="0"/>
                  <a:pt x="139" y="0"/>
                  <a:pt x="139" y="0"/>
                </a:cubicBezTo>
                <a:cubicBezTo>
                  <a:pt x="147" y="0"/>
                  <a:pt x="153" y="2"/>
                  <a:pt x="158" y="7"/>
                </a:cubicBezTo>
                <a:cubicBezTo>
                  <a:pt x="162" y="11"/>
                  <a:pt x="165" y="17"/>
                  <a:pt x="165" y="2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gn="ctr"/>
            <a:r>
              <a:rPr lang="en-US" sz="1100" dirty="0" smtClean="0"/>
              <a:t>Le </a:t>
            </a:r>
            <a:r>
              <a:rPr lang="en-US" sz="1100" dirty="0" err="1" smtClean="0"/>
              <a:t>Projet</a:t>
            </a:r>
            <a:endParaRPr lang="fr-CH" sz="1100" dirty="0"/>
          </a:p>
        </p:txBody>
      </p:sp>
      <p:sp>
        <p:nvSpPr>
          <p:cNvPr id="23" name="Title 5"/>
          <p:cNvSpPr>
            <a:spLocks noGrp="1"/>
          </p:cNvSpPr>
          <p:nvPr>
            <p:ph type="title"/>
            <p:custDataLst>
              <p:tags r:id="rId11"/>
            </p:custDataLst>
          </p:nvPr>
        </p:nvSpPr>
        <p:spPr bwMode="gray">
          <a:xfrm>
            <a:off x="623888" y="730800"/>
            <a:ext cx="10944225" cy="325952"/>
          </a:xfrm>
        </p:spPr>
        <p:txBody>
          <a:bodyPr>
            <a:normAutofit fontScale="90000"/>
          </a:bodyPr>
          <a:lstStyle/>
          <a:p>
            <a:r>
              <a:rPr lang="fr-CH" dirty="0" smtClean="0"/>
              <a:t>Le Projet</a:t>
            </a:r>
            <a:endParaRPr lang="fr-FR" dirty="0"/>
          </a:p>
        </p:txBody>
      </p:sp>
      <p:sp>
        <p:nvSpPr>
          <p:cNvPr id="25" name="ZoneTexte 24">
            <a:extLst>
              <a:ext uri="{FF2B5EF4-FFF2-40B4-BE49-F238E27FC236}">
                <a16:creationId xmlns:a16="http://schemas.microsoft.com/office/drawing/2014/main" id="{E32D746F-9A2D-4398-BE1E-3699C34DCB73}"/>
              </a:ext>
            </a:extLst>
          </p:cNvPr>
          <p:cNvSpPr txBox="1"/>
          <p:nvPr/>
        </p:nvSpPr>
        <p:spPr>
          <a:xfrm>
            <a:off x="6916849" y="539833"/>
            <a:ext cx="4579254" cy="707886"/>
          </a:xfrm>
          <a:prstGeom prst="rect">
            <a:avLst/>
          </a:prstGeom>
          <a:noFill/>
        </p:spPr>
        <p:txBody>
          <a:bodyPr wrap="square" rtlCol="0">
            <a:spAutoFit/>
          </a:bodyPr>
          <a:lstStyle/>
          <a:p>
            <a:pPr algn="r"/>
            <a:r>
              <a:rPr lang="fr-CH" sz="4000" i="1" dirty="0" smtClean="0">
                <a:solidFill>
                  <a:srgbClr val="FFC000"/>
                </a:solidFill>
                <a:latin typeface="Arial Black" panose="020B0A04020102020204" pitchFamily="34" charset="0"/>
              </a:rPr>
              <a:t>Morpion</a:t>
            </a:r>
            <a:endParaRPr lang="fr-CH" sz="4000" i="1" dirty="0">
              <a:solidFill>
                <a:srgbClr val="FFC000"/>
              </a:solidFill>
              <a:latin typeface="Arial Black" panose="020B0A04020102020204" pitchFamily="34" charset="0"/>
            </a:endParaRPr>
          </a:p>
        </p:txBody>
      </p:sp>
      <p:sp>
        <p:nvSpPr>
          <p:cNvPr id="2" name="Progress_Marker"/>
          <p:cNvSpPr/>
          <p:nvPr/>
        </p:nvSpPr>
        <p:spPr>
          <a:xfrm>
            <a:off x="0" y="0"/>
            <a:ext cx="6650182" cy="127000"/>
          </a:xfrm>
          <a:prstGeom prst="rect">
            <a:avLst/>
          </a:prstGeom>
          <a:solidFill>
            <a:srgbClr val="5B9BD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custDataLst>
      <p:tags r:id="rId2"/>
    </p:custDataLst>
    <p:extLst>
      <p:ext uri="{BB962C8B-B14F-4D97-AF65-F5344CB8AC3E}">
        <p14:creationId xmlns:p14="http://schemas.microsoft.com/office/powerpoint/2010/main" val="39318652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50"/>
                                        <p:tgtEl>
                                          <p:spTgt spid="39"/>
                                        </p:tgtEl>
                                      </p:cBhvr>
                                    </p:animEffect>
                                  </p:childTnLst>
                                </p:cTn>
                              </p:par>
                              <p:par>
                                <p:cTn id="8" presetID="2" presetClass="entr" presetSubtype="4"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 calcmode="lin" valueType="num">
                                      <p:cBhvr additive="base">
                                        <p:cTn id="10" dur="500" fill="hold"/>
                                        <p:tgtEl>
                                          <p:spTgt spid="48"/>
                                        </p:tgtEl>
                                        <p:attrNameLst>
                                          <p:attrName>ppt_x</p:attrName>
                                        </p:attrNameLst>
                                      </p:cBhvr>
                                      <p:tavLst>
                                        <p:tav tm="0">
                                          <p:val>
                                            <p:strVal val="#ppt_x"/>
                                          </p:val>
                                        </p:tav>
                                        <p:tav tm="100000">
                                          <p:val>
                                            <p:strVal val="#ppt_x"/>
                                          </p:val>
                                        </p:tav>
                                      </p:tavLst>
                                    </p:anim>
                                    <p:anim calcmode="lin" valueType="num">
                                      <p:cBhvr additive="base">
                                        <p:cTn id="11" dur="500" fill="hold"/>
                                        <p:tgtEl>
                                          <p:spTgt spid="4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2">
                                            <p:bg/>
                                          </p:spTgt>
                                        </p:tgtEl>
                                        <p:attrNameLst>
                                          <p:attrName>style.visibility</p:attrName>
                                        </p:attrNameLst>
                                      </p:cBhvr>
                                      <p:to>
                                        <p:strVal val="visible"/>
                                      </p:to>
                                    </p:set>
                                    <p:anim calcmode="lin" valueType="num">
                                      <p:cBhvr additive="base">
                                        <p:cTn id="14"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15" dur="500" fill="hold"/>
                                        <p:tgtEl>
                                          <p:spTgt spid="12">
                                            <p:bg/>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250"/>
                                        <p:tgtEl>
                                          <p:spTgt spid="46"/>
                                        </p:tgtEl>
                                      </p:cBhvr>
                                    </p:animEffect>
                                  </p:childTnLst>
                                </p:cTn>
                              </p:par>
                              <p:par>
                                <p:cTn id="29" presetID="2" presetClass="entr" presetSubtype="4"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bg/>
                                          </p:spTgt>
                                        </p:tgtEl>
                                        <p:attrNameLst>
                                          <p:attrName>style.visibility</p:attrName>
                                        </p:attrNameLst>
                                      </p:cBhvr>
                                      <p:to>
                                        <p:strVal val="visible"/>
                                      </p:to>
                                    </p:set>
                                    <p:anim calcmode="lin" valueType="num">
                                      <p:cBhvr additive="base">
                                        <p:cTn id="35"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bg/>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6" grpId="0"/>
      <p:bldP spid="12" grpId="0" build="p" animBg="1"/>
      <p:bldP spid="1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B47AF3AB-AA44-4565-9504-4A0E2B9C2FF4}"/>
              </a:ext>
            </a:extLst>
          </p:cNvPr>
          <p:cNvSpPr>
            <a:spLocks noGrp="1"/>
          </p:cNvSpPr>
          <p:nvPr>
            <p:ph type="title"/>
            <p:custDataLst>
              <p:tags r:id="rId1"/>
            </p:custDataLst>
          </p:nvPr>
        </p:nvSpPr>
        <p:spPr>
          <a:xfrm>
            <a:off x="623888" y="730800"/>
            <a:ext cx="10944225" cy="325952"/>
          </a:xfrm>
        </p:spPr>
        <p:txBody>
          <a:bodyPr>
            <a:normAutofit fontScale="90000"/>
          </a:bodyPr>
          <a:lstStyle/>
          <a:p>
            <a:r>
              <a:rPr lang="fr-CH" dirty="0" smtClean="0"/>
              <a:t>Réussites</a:t>
            </a:r>
            <a:endParaRPr lang="en-US" dirty="0"/>
          </a:p>
        </p:txBody>
      </p:sp>
      <p:sp>
        <p:nvSpPr>
          <p:cNvPr id="14" name="Freeform 6">
            <a:extLst>
              <a:ext uri="{FF2B5EF4-FFF2-40B4-BE49-F238E27FC236}">
                <a16:creationId xmlns:a16="http://schemas.microsoft.com/office/drawing/2014/main" id="{87EF48CC-017C-4348-B2DA-F3AF8E0FB6EF}"/>
              </a:ext>
            </a:extLst>
          </p:cNvPr>
          <p:cNvSpPr>
            <a:spLocks/>
          </p:cNvSpPr>
          <p:nvPr>
            <p:custDataLst>
              <p:tags r:id="rId2"/>
            </p:custDataLst>
          </p:nvPr>
        </p:nvSpPr>
        <p:spPr bwMode="gray">
          <a:xfrm rot="5400000">
            <a:off x="1963014" y="1439985"/>
            <a:ext cx="1225230" cy="1473841"/>
          </a:xfrm>
          <a:custGeom>
            <a:avLst/>
            <a:gdLst>
              <a:gd name="T0" fmla="*/ 831 w 1046"/>
              <a:gd name="T1" fmla="*/ 1239 h 1258"/>
              <a:gd name="T2" fmla="*/ 927 w 1046"/>
              <a:gd name="T3" fmla="*/ 1185 h 1258"/>
              <a:gd name="T4" fmla="*/ 1046 w 1046"/>
              <a:gd name="T5" fmla="*/ 284 h 1258"/>
              <a:gd name="T6" fmla="*/ 957 w 1046"/>
              <a:gd name="T7" fmla="*/ 208 h 1258"/>
              <a:gd name="T8" fmla="*/ 82 w 1046"/>
              <a:gd name="T9" fmla="*/ 15 h 1258"/>
              <a:gd name="T10" fmla="*/ 10 w 1046"/>
              <a:gd name="T11" fmla="*/ 102 h 1258"/>
              <a:gd name="T12" fmla="*/ 212 w 1046"/>
              <a:gd name="T13" fmla="*/ 1000 h 1258"/>
              <a:gd name="T14" fmla="*/ 325 w 1046"/>
              <a:gd name="T15" fmla="*/ 1108 h 1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6" h="1258">
                <a:moveTo>
                  <a:pt x="831" y="1239"/>
                </a:moveTo>
                <a:cubicBezTo>
                  <a:pt x="917" y="1258"/>
                  <a:pt x="926" y="1190"/>
                  <a:pt x="927" y="1185"/>
                </a:cubicBezTo>
                <a:cubicBezTo>
                  <a:pt x="1046" y="284"/>
                  <a:pt x="1046" y="284"/>
                  <a:pt x="1046" y="284"/>
                </a:cubicBezTo>
                <a:cubicBezTo>
                  <a:pt x="1041" y="247"/>
                  <a:pt x="1004" y="214"/>
                  <a:pt x="957" y="208"/>
                </a:cubicBezTo>
                <a:cubicBezTo>
                  <a:pt x="82" y="15"/>
                  <a:pt x="82" y="15"/>
                  <a:pt x="82" y="15"/>
                </a:cubicBezTo>
                <a:cubicBezTo>
                  <a:pt x="30" y="0"/>
                  <a:pt x="0" y="58"/>
                  <a:pt x="10" y="102"/>
                </a:cubicBezTo>
                <a:cubicBezTo>
                  <a:pt x="212" y="1000"/>
                  <a:pt x="212" y="1000"/>
                  <a:pt x="212" y="1000"/>
                </a:cubicBezTo>
                <a:cubicBezTo>
                  <a:pt x="222" y="1044"/>
                  <a:pt x="273" y="1092"/>
                  <a:pt x="325" y="1108"/>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vert270" wrap="square" lIns="91440" tIns="45720" rIns="91440" bIns="45720" numCol="1" anchor="ctr" anchorCtr="0" compatLnSpc="1">
            <a:prstTxWarp prst="textNoShape">
              <a:avLst/>
            </a:prstTxWarp>
          </a:bodyPr>
          <a:lstStyle/>
          <a:p>
            <a:pPr algn="ctr"/>
            <a:r>
              <a:rPr lang="fr-CH" sz="4400" dirty="0">
                <a:solidFill>
                  <a:schemeClr val="accent4"/>
                </a:solidFill>
                <a:latin typeface="Arial Black" panose="020B0A04020102020204" pitchFamily="34" charset="0"/>
              </a:rPr>
              <a:t>1</a:t>
            </a:r>
          </a:p>
        </p:txBody>
      </p:sp>
      <p:sp>
        <p:nvSpPr>
          <p:cNvPr id="17" name="Freeform 10">
            <a:extLst>
              <a:ext uri="{FF2B5EF4-FFF2-40B4-BE49-F238E27FC236}">
                <a16:creationId xmlns:a16="http://schemas.microsoft.com/office/drawing/2014/main" id="{C3685A46-49D2-4408-96F3-F933F9B61F75}"/>
              </a:ext>
            </a:extLst>
          </p:cNvPr>
          <p:cNvSpPr>
            <a:spLocks/>
          </p:cNvSpPr>
          <p:nvPr>
            <p:custDataLst>
              <p:tags r:id="rId3"/>
            </p:custDataLst>
          </p:nvPr>
        </p:nvSpPr>
        <p:spPr bwMode="gray">
          <a:xfrm rot="5400000">
            <a:off x="1851583" y="4068657"/>
            <a:ext cx="1240087" cy="1265839"/>
          </a:xfrm>
          <a:custGeom>
            <a:avLst/>
            <a:gdLst>
              <a:gd name="T0" fmla="*/ 855 w 1059"/>
              <a:gd name="T1" fmla="*/ 90 h 1081"/>
              <a:gd name="T2" fmla="*/ 783 w 1059"/>
              <a:gd name="T3" fmla="*/ 1 h 1081"/>
              <a:gd name="T4" fmla="*/ 186 w 1059"/>
              <a:gd name="T5" fmla="*/ 10 h 1081"/>
              <a:gd name="T6" fmla="*/ 115 w 1059"/>
              <a:gd name="T7" fmla="*/ 65 h 1081"/>
              <a:gd name="T8" fmla="*/ 0 w 1059"/>
              <a:gd name="T9" fmla="*/ 938 h 1081"/>
              <a:gd name="T10" fmla="*/ 62 w 1059"/>
              <a:gd name="T11" fmla="*/ 1009 h 1081"/>
              <a:gd name="T12" fmla="*/ 646 w 1059"/>
              <a:gd name="T13" fmla="*/ 1076 h 1081"/>
              <a:gd name="T14" fmla="*/ 903 w 1059"/>
              <a:gd name="T15" fmla="*/ 1024 h 1081"/>
              <a:gd name="T16" fmla="*/ 1027 w 1059"/>
              <a:gd name="T17" fmla="*/ 908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9" h="1081">
                <a:moveTo>
                  <a:pt x="855" y="90"/>
                </a:moveTo>
                <a:cubicBezTo>
                  <a:pt x="849" y="49"/>
                  <a:pt x="830" y="0"/>
                  <a:pt x="783" y="1"/>
                </a:cubicBezTo>
                <a:cubicBezTo>
                  <a:pt x="783" y="1"/>
                  <a:pt x="223" y="9"/>
                  <a:pt x="186" y="10"/>
                </a:cubicBezTo>
                <a:cubicBezTo>
                  <a:pt x="149" y="11"/>
                  <a:pt x="116" y="60"/>
                  <a:pt x="115" y="65"/>
                </a:cubicBezTo>
                <a:cubicBezTo>
                  <a:pt x="0" y="938"/>
                  <a:pt x="0" y="938"/>
                  <a:pt x="0" y="938"/>
                </a:cubicBezTo>
                <a:cubicBezTo>
                  <a:pt x="3" y="974"/>
                  <a:pt x="28" y="1004"/>
                  <a:pt x="62" y="1009"/>
                </a:cubicBezTo>
                <a:cubicBezTo>
                  <a:pt x="646" y="1076"/>
                  <a:pt x="646" y="1076"/>
                  <a:pt x="646" y="1076"/>
                </a:cubicBezTo>
                <a:cubicBezTo>
                  <a:pt x="685" y="1081"/>
                  <a:pt x="823" y="1048"/>
                  <a:pt x="903" y="1024"/>
                </a:cubicBezTo>
                <a:cubicBezTo>
                  <a:pt x="983" y="1000"/>
                  <a:pt x="1059" y="1006"/>
                  <a:pt x="1027" y="908"/>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vert270" wrap="square" lIns="91440" tIns="45720" rIns="91440" bIns="45720" numCol="1" anchor="ctr" anchorCtr="0" compatLnSpc="1">
            <a:prstTxWarp prst="textNoShape">
              <a:avLst/>
            </a:prstTxWarp>
          </a:bodyPr>
          <a:lstStyle/>
          <a:p>
            <a:pPr algn="ctr"/>
            <a:r>
              <a:rPr lang="fr-CH" sz="4400" dirty="0">
                <a:solidFill>
                  <a:schemeClr val="accent4"/>
                </a:solidFill>
                <a:latin typeface="Arial Black" panose="020B0A04020102020204" pitchFamily="34" charset="0"/>
              </a:rPr>
              <a:t>3</a:t>
            </a:r>
          </a:p>
        </p:txBody>
      </p:sp>
      <p:grpSp>
        <p:nvGrpSpPr>
          <p:cNvPr id="21" name="Groupe 20">
            <a:extLst>
              <a:ext uri="{FF2B5EF4-FFF2-40B4-BE49-F238E27FC236}">
                <a16:creationId xmlns:a16="http://schemas.microsoft.com/office/drawing/2014/main" id="{6935CDB7-2DD1-4C5A-B40F-23468B750139}"/>
              </a:ext>
            </a:extLst>
          </p:cNvPr>
          <p:cNvGrpSpPr/>
          <p:nvPr/>
        </p:nvGrpSpPr>
        <p:grpSpPr>
          <a:xfrm>
            <a:off x="8298043" y="2954109"/>
            <a:ext cx="1247587" cy="962836"/>
            <a:chOff x="7147008" y="2888710"/>
            <a:chExt cx="1247587" cy="962836"/>
          </a:xfrm>
        </p:grpSpPr>
        <p:sp>
          <p:nvSpPr>
            <p:cNvPr id="16" name="Freeform 9">
              <a:extLst>
                <a:ext uri="{FF2B5EF4-FFF2-40B4-BE49-F238E27FC236}">
                  <a16:creationId xmlns:a16="http://schemas.microsoft.com/office/drawing/2014/main" id="{6919D919-13A6-42D4-986E-7A96D9DC8845}"/>
                </a:ext>
              </a:extLst>
            </p:cNvPr>
            <p:cNvSpPr>
              <a:spLocks/>
            </p:cNvSpPr>
            <p:nvPr>
              <p:custDataLst>
                <p:tags r:id="rId5"/>
              </p:custDataLst>
            </p:nvPr>
          </p:nvSpPr>
          <p:spPr bwMode="gray">
            <a:xfrm rot="16200000">
              <a:off x="7289384" y="2746334"/>
              <a:ext cx="962836" cy="1247587"/>
            </a:xfrm>
            <a:custGeom>
              <a:avLst/>
              <a:gdLst>
                <a:gd name="T0" fmla="*/ 413 w 765"/>
                <a:gd name="T1" fmla="*/ 0 h 991"/>
                <a:gd name="T2" fmla="*/ 719 w 765"/>
                <a:gd name="T3" fmla="*/ 150 h 991"/>
                <a:gd name="T4" fmla="*/ 765 w 765"/>
                <a:gd name="T5" fmla="*/ 233 h 991"/>
                <a:gd name="T6" fmla="*/ 765 w 765"/>
                <a:gd name="T7" fmla="*/ 931 h 991"/>
                <a:gd name="T8" fmla="*/ 718 w 765"/>
                <a:gd name="T9" fmla="*/ 985 h 991"/>
                <a:gd name="T10" fmla="*/ 47 w 765"/>
                <a:gd name="T11" fmla="*/ 830 h 991"/>
                <a:gd name="T12" fmla="*/ 0 w 765"/>
                <a:gd name="T13" fmla="*/ 755 h 991"/>
                <a:gd name="T14" fmla="*/ 0 w 765"/>
                <a:gd name="T15" fmla="*/ 366 h 991"/>
                <a:gd name="T16" fmla="*/ 41 w 765"/>
                <a:gd name="T17" fmla="*/ 268 h 991"/>
                <a:gd name="T18" fmla="*/ 413 w 765"/>
                <a:gd name="T19"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5" h="991">
                  <a:moveTo>
                    <a:pt x="413" y="0"/>
                  </a:moveTo>
                  <a:cubicBezTo>
                    <a:pt x="486" y="0"/>
                    <a:pt x="719" y="150"/>
                    <a:pt x="719" y="150"/>
                  </a:cubicBezTo>
                  <a:cubicBezTo>
                    <a:pt x="744" y="160"/>
                    <a:pt x="765" y="198"/>
                    <a:pt x="765" y="233"/>
                  </a:cubicBezTo>
                  <a:cubicBezTo>
                    <a:pt x="765" y="931"/>
                    <a:pt x="765" y="931"/>
                    <a:pt x="765" y="931"/>
                  </a:cubicBezTo>
                  <a:cubicBezTo>
                    <a:pt x="765" y="966"/>
                    <a:pt x="744" y="991"/>
                    <a:pt x="718" y="985"/>
                  </a:cubicBezTo>
                  <a:cubicBezTo>
                    <a:pt x="47" y="830"/>
                    <a:pt x="47" y="830"/>
                    <a:pt x="47" y="830"/>
                  </a:cubicBezTo>
                  <a:cubicBezTo>
                    <a:pt x="21" y="824"/>
                    <a:pt x="0" y="791"/>
                    <a:pt x="0" y="755"/>
                  </a:cubicBezTo>
                  <a:cubicBezTo>
                    <a:pt x="0" y="366"/>
                    <a:pt x="0" y="366"/>
                    <a:pt x="0" y="366"/>
                  </a:cubicBezTo>
                  <a:cubicBezTo>
                    <a:pt x="0" y="330"/>
                    <a:pt x="19" y="286"/>
                    <a:pt x="41" y="268"/>
                  </a:cubicBezTo>
                  <a:cubicBezTo>
                    <a:pt x="41" y="268"/>
                    <a:pt x="349" y="0"/>
                    <a:pt x="41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vert270" wrap="square" lIns="91440" tIns="45720" rIns="91440" bIns="45720" numCol="1" anchor="ctr" anchorCtr="0" compatLnSpc="1">
              <a:prstTxWarp prst="textNoShape">
                <a:avLst/>
              </a:prstTxWarp>
            </a:bodyPr>
            <a:lstStyle/>
            <a:p>
              <a:pPr algn="ctr"/>
              <a:endParaRPr lang="fr-CH" sz="4400" dirty="0">
                <a:solidFill>
                  <a:schemeClr val="accent4"/>
                </a:solidFill>
                <a:latin typeface="Arial Black" panose="020B0A04020102020204" pitchFamily="34" charset="0"/>
              </a:endParaRPr>
            </a:p>
          </p:txBody>
        </p:sp>
        <p:sp>
          <p:nvSpPr>
            <p:cNvPr id="20" name="ZoneTexte 19">
              <a:extLst>
                <a:ext uri="{FF2B5EF4-FFF2-40B4-BE49-F238E27FC236}">
                  <a16:creationId xmlns:a16="http://schemas.microsoft.com/office/drawing/2014/main" id="{5A141585-C38D-46BE-8462-3C477C0F371D}"/>
                </a:ext>
              </a:extLst>
            </p:cNvPr>
            <p:cNvSpPr txBox="1"/>
            <p:nvPr/>
          </p:nvSpPr>
          <p:spPr>
            <a:xfrm>
              <a:off x="7575966" y="2984245"/>
              <a:ext cx="561372" cy="769441"/>
            </a:xfrm>
            <a:prstGeom prst="rect">
              <a:avLst/>
            </a:prstGeom>
          </p:spPr>
          <p:txBody>
            <a:bodyPr wrap="none" rtlCol="0">
              <a:spAutoFit/>
            </a:bodyPr>
            <a:lstStyle/>
            <a:p>
              <a:r>
                <a:rPr lang="fr-CH" sz="4400" dirty="0">
                  <a:solidFill>
                    <a:schemeClr val="accent4"/>
                  </a:solidFill>
                  <a:latin typeface="Arial Black" panose="020B0A04020102020204" pitchFamily="34" charset="0"/>
                </a:rPr>
                <a:t>2</a:t>
              </a:r>
            </a:p>
          </p:txBody>
        </p:sp>
      </p:grpSp>
      <p:cxnSp>
        <p:nvCxnSpPr>
          <p:cNvPr id="24" name="Connecteur droit 23">
            <a:extLst>
              <a:ext uri="{FF2B5EF4-FFF2-40B4-BE49-F238E27FC236}">
                <a16:creationId xmlns:a16="http://schemas.microsoft.com/office/drawing/2014/main" id="{816BCD6C-D7FE-4EC7-A351-C5435F0A3190}"/>
              </a:ext>
            </a:extLst>
          </p:cNvPr>
          <p:cNvCxnSpPr>
            <a:cxnSpLocks/>
          </p:cNvCxnSpPr>
          <p:nvPr/>
        </p:nvCxnSpPr>
        <p:spPr>
          <a:xfrm flipH="1">
            <a:off x="3464951" y="2789521"/>
            <a:ext cx="45872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1EE273F-A1AF-4400-9093-A7B689B09B3D}"/>
              </a:ext>
            </a:extLst>
          </p:cNvPr>
          <p:cNvCxnSpPr>
            <a:cxnSpLocks/>
          </p:cNvCxnSpPr>
          <p:nvPr/>
        </p:nvCxnSpPr>
        <p:spPr>
          <a:xfrm flipH="1">
            <a:off x="3464951" y="3903260"/>
            <a:ext cx="45872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0AC2711E-EA3D-4F95-98DE-D3612D9E19DB}"/>
              </a:ext>
            </a:extLst>
          </p:cNvPr>
          <p:cNvCxnSpPr>
            <a:cxnSpLocks/>
          </p:cNvCxnSpPr>
          <p:nvPr/>
        </p:nvCxnSpPr>
        <p:spPr>
          <a:xfrm flipH="1">
            <a:off x="3464951" y="5018130"/>
            <a:ext cx="45872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539F6354-7ACA-4E26-B116-86D9EEAEE7CA}"/>
              </a:ext>
            </a:extLst>
          </p:cNvPr>
          <p:cNvSpPr txBox="1"/>
          <p:nvPr/>
        </p:nvSpPr>
        <p:spPr>
          <a:xfrm>
            <a:off x="3995505" y="2176906"/>
            <a:ext cx="4056674" cy="769441"/>
          </a:xfrm>
          <a:prstGeom prst="rect">
            <a:avLst/>
          </a:prstGeom>
          <a:noFill/>
        </p:spPr>
        <p:txBody>
          <a:bodyPr wrap="square" rtlCol="0">
            <a:spAutoFit/>
          </a:bodyPr>
          <a:lstStyle/>
          <a:p>
            <a:r>
              <a:rPr lang="fr-CH" sz="4400" dirty="0" smtClean="0">
                <a:solidFill>
                  <a:srgbClr val="5B9BD5"/>
                </a:solidFill>
                <a:latin typeface="Arial Black" panose="020B0A04020102020204" pitchFamily="34" charset="0"/>
              </a:rPr>
              <a:t>Solo</a:t>
            </a:r>
            <a:endParaRPr lang="fr-CH" sz="4400" dirty="0">
              <a:solidFill>
                <a:srgbClr val="5B9BD5"/>
              </a:solidFill>
              <a:latin typeface="Arial Black" panose="020B0A04020102020204" pitchFamily="34" charset="0"/>
            </a:endParaRPr>
          </a:p>
        </p:txBody>
      </p:sp>
      <p:sp>
        <p:nvSpPr>
          <p:cNvPr id="30" name="ZoneTexte 29">
            <a:extLst>
              <a:ext uri="{FF2B5EF4-FFF2-40B4-BE49-F238E27FC236}">
                <a16:creationId xmlns:a16="http://schemas.microsoft.com/office/drawing/2014/main" id="{C856CB66-081A-487E-BBB1-703E0EC83A3B}"/>
              </a:ext>
            </a:extLst>
          </p:cNvPr>
          <p:cNvSpPr txBox="1"/>
          <p:nvPr/>
        </p:nvSpPr>
        <p:spPr>
          <a:xfrm>
            <a:off x="3995504" y="3291775"/>
            <a:ext cx="3840585" cy="769441"/>
          </a:xfrm>
          <a:prstGeom prst="rect">
            <a:avLst/>
          </a:prstGeom>
          <a:noFill/>
        </p:spPr>
        <p:txBody>
          <a:bodyPr wrap="square" rtlCol="0">
            <a:spAutoFit/>
          </a:bodyPr>
          <a:lstStyle/>
          <a:p>
            <a:r>
              <a:rPr lang="fr-CH" sz="4400" dirty="0" smtClean="0">
                <a:solidFill>
                  <a:srgbClr val="5B9BD5"/>
                </a:solidFill>
                <a:latin typeface="Arial Black" panose="020B0A04020102020204" pitchFamily="34" charset="0"/>
              </a:rPr>
              <a:t>Multijoueur</a:t>
            </a:r>
            <a:endParaRPr lang="fr-CH" sz="4400" dirty="0">
              <a:solidFill>
                <a:srgbClr val="5B9BD5"/>
              </a:solidFill>
              <a:latin typeface="Arial Black" panose="020B0A04020102020204" pitchFamily="34" charset="0"/>
            </a:endParaRPr>
          </a:p>
        </p:txBody>
      </p:sp>
      <p:sp>
        <p:nvSpPr>
          <p:cNvPr id="31" name="ZoneTexte 30">
            <a:extLst>
              <a:ext uri="{FF2B5EF4-FFF2-40B4-BE49-F238E27FC236}">
                <a16:creationId xmlns:a16="http://schemas.microsoft.com/office/drawing/2014/main" id="{F22A2574-2673-45FA-A592-302E2144B5B2}"/>
              </a:ext>
            </a:extLst>
          </p:cNvPr>
          <p:cNvSpPr txBox="1"/>
          <p:nvPr/>
        </p:nvSpPr>
        <p:spPr>
          <a:xfrm>
            <a:off x="3995504" y="4367199"/>
            <a:ext cx="3696270" cy="769441"/>
          </a:xfrm>
          <a:prstGeom prst="rect">
            <a:avLst/>
          </a:prstGeom>
          <a:noFill/>
        </p:spPr>
        <p:txBody>
          <a:bodyPr wrap="square" rtlCol="0">
            <a:spAutoFit/>
          </a:bodyPr>
          <a:lstStyle/>
          <a:p>
            <a:r>
              <a:rPr lang="fr-CH" sz="4400" dirty="0" smtClean="0">
                <a:solidFill>
                  <a:srgbClr val="5B9BD5"/>
                </a:solidFill>
                <a:latin typeface="Arial Black" panose="020B0A04020102020204" pitchFamily="34" charset="0"/>
              </a:rPr>
              <a:t>SQLite</a:t>
            </a:r>
            <a:endParaRPr lang="fr-CH" sz="4400" dirty="0">
              <a:solidFill>
                <a:srgbClr val="5B9BD5"/>
              </a:solidFill>
              <a:latin typeface="Arial Black" panose="020B0A04020102020204" pitchFamily="34" charset="0"/>
            </a:endParaRPr>
          </a:p>
        </p:txBody>
      </p:sp>
      <p:sp>
        <p:nvSpPr>
          <p:cNvPr id="40" name="TextBox 16">
            <a:extLst>
              <a:ext uri="{FF2B5EF4-FFF2-40B4-BE49-F238E27FC236}">
                <a16:creationId xmlns:a16="http://schemas.microsoft.com/office/drawing/2014/main" id="{A593288F-06C0-4F23-A02D-306299148FFE}"/>
              </a:ext>
            </a:extLst>
          </p:cNvPr>
          <p:cNvSpPr txBox="1"/>
          <p:nvPr/>
        </p:nvSpPr>
        <p:spPr>
          <a:xfrm>
            <a:off x="11666479" y="6352790"/>
            <a:ext cx="418704" cy="369332"/>
          </a:xfrm>
          <a:prstGeom prst="rect">
            <a:avLst/>
          </a:prstGeom>
          <a:noFill/>
        </p:spPr>
        <p:txBody>
          <a:bodyPr wrap="none" rtlCol="0">
            <a:spAutoFit/>
          </a:bodyPr>
          <a:lstStyle/>
          <a:p>
            <a:r>
              <a:rPr lang="fr-CH" b="1" dirty="0" smtClean="0">
                <a:solidFill>
                  <a:schemeClr val="accent1"/>
                </a:solidFill>
              </a:rPr>
              <a:t>07</a:t>
            </a:r>
            <a:endParaRPr lang="fr-CH" dirty="0"/>
          </a:p>
        </p:txBody>
      </p:sp>
      <p:sp>
        <p:nvSpPr>
          <p:cNvPr id="41" name="Freeform 115">
            <a:extLst>
              <a:ext uri="{FF2B5EF4-FFF2-40B4-BE49-F238E27FC236}">
                <a16:creationId xmlns:a16="http://schemas.microsoft.com/office/drawing/2014/main" id="{60CEBCF9-EF4E-455E-8575-E13AFFE1DED0}"/>
              </a:ext>
            </a:extLst>
          </p:cNvPr>
          <p:cNvSpPr>
            <a:spLocks/>
          </p:cNvSpPr>
          <p:nvPr>
            <p:custDataLst>
              <p:tags r:id="rId4"/>
            </p:custDataLst>
          </p:nvPr>
        </p:nvSpPr>
        <p:spPr bwMode="auto">
          <a:xfrm>
            <a:off x="10440537" y="6445134"/>
            <a:ext cx="1115616" cy="304081"/>
          </a:xfrm>
          <a:custGeom>
            <a:avLst/>
            <a:gdLst>
              <a:gd name="T0" fmla="*/ 165 w 165"/>
              <a:gd name="T1" fmla="*/ 25 h 45"/>
              <a:gd name="T2" fmla="*/ 165 w 165"/>
              <a:gd name="T3" fmla="*/ 41 h 45"/>
              <a:gd name="T4" fmla="*/ 160 w 165"/>
              <a:gd name="T5" fmla="*/ 45 h 45"/>
              <a:gd name="T6" fmla="*/ 25 w 165"/>
              <a:gd name="T7" fmla="*/ 45 h 45"/>
              <a:gd name="T8" fmla="*/ 7 w 165"/>
              <a:gd name="T9" fmla="*/ 38 h 45"/>
              <a:gd name="T10" fmla="*/ 0 w 165"/>
              <a:gd name="T11" fmla="*/ 19 h 45"/>
              <a:gd name="T12" fmla="*/ 0 w 165"/>
              <a:gd name="T13" fmla="*/ 4 h 45"/>
              <a:gd name="T14" fmla="*/ 4 w 165"/>
              <a:gd name="T15" fmla="*/ 0 h 45"/>
              <a:gd name="T16" fmla="*/ 139 w 165"/>
              <a:gd name="T17" fmla="*/ 0 h 45"/>
              <a:gd name="T18" fmla="*/ 158 w 165"/>
              <a:gd name="T19" fmla="*/ 7 h 45"/>
              <a:gd name="T20" fmla="*/ 165 w 165"/>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45">
                <a:moveTo>
                  <a:pt x="165" y="25"/>
                </a:moveTo>
                <a:cubicBezTo>
                  <a:pt x="165" y="41"/>
                  <a:pt x="165" y="41"/>
                  <a:pt x="165" y="41"/>
                </a:cubicBezTo>
                <a:cubicBezTo>
                  <a:pt x="165" y="44"/>
                  <a:pt x="163" y="45"/>
                  <a:pt x="160" y="45"/>
                </a:cubicBezTo>
                <a:cubicBezTo>
                  <a:pt x="25" y="45"/>
                  <a:pt x="25" y="45"/>
                  <a:pt x="25" y="45"/>
                </a:cubicBezTo>
                <a:cubicBezTo>
                  <a:pt x="17" y="45"/>
                  <a:pt x="11" y="43"/>
                  <a:pt x="7" y="38"/>
                </a:cubicBezTo>
                <a:cubicBezTo>
                  <a:pt x="2" y="34"/>
                  <a:pt x="0" y="28"/>
                  <a:pt x="0" y="19"/>
                </a:cubicBezTo>
                <a:cubicBezTo>
                  <a:pt x="0" y="4"/>
                  <a:pt x="0" y="4"/>
                  <a:pt x="0" y="4"/>
                </a:cubicBezTo>
                <a:cubicBezTo>
                  <a:pt x="0" y="1"/>
                  <a:pt x="1" y="0"/>
                  <a:pt x="4" y="0"/>
                </a:cubicBezTo>
                <a:cubicBezTo>
                  <a:pt x="139" y="0"/>
                  <a:pt x="139" y="0"/>
                  <a:pt x="139" y="0"/>
                </a:cubicBezTo>
                <a:cubicBezTo>
                  <a:pt x="147" y="0"/>
                  <a:pt x="153" y="2"/>
                  <a:pt x="158" y="7"/>
                </a:cubicBezTo>
                <a:cubicBezTo>
                  <a:pt x="162" y="11"/>
                  <a:pt x="165" y="17"/>
                  <a:pt x="165" y="2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gn="ctr"/>
            <a:r>
              <a:rPr lang="fr-CH" sz="1100" dirty="0" smtClean="0"/>
              <a:t>Réussites</a:t>
            </a:r>
            <a:endParaRPr lang="fr-CH" sz="1100" dirty="0"/>
          </a:p>
        </p:txBody>
      </p:sp>
      <p:sp>
        <p:nvSpPr>
          <p:cNvPr id="18" name="ZoneTexte 17">
            <a:extLst>
              <a:ext uri="{FF2B5EF4-FFF2-40B4-BE49-F238E27FC236}">
                <a16:creationId xmlns:a16="http://schemas.microsoft.com/office/drawing/2014/main" id="{E32D746F-9A2D-4398-BE1E-3699C34DCB73}"/>
              </a:ext>
            </a:extLst>
          </p:cNvPr>
          <p:cNvSpPr txBox="1"/>
          <p:nvPr/>
        </p:nvSpPr>
        <p:spPr>
          <a:xfrm>
            <a:off x="6916849" y="539833"/>
            <a:ext cx="4579254" cy="707886"/>
          </a:xfrm>
          <a:prstGeom prst="rect">
            <a:avLst/>
          </a:prstGeom>
          <a:noFill/>
        </p:spPr>
        <p:txBody>
          <a:bodyPr wrap="square" rtlCol="0">
            <a:spAutoFit/>
          </a:bodyPr>
          <a:lstStyle/>
          <a:p>
            <a:pPr algn="r"/>
            <a:r>
              <a:rPr lang="fr-CH" sz="4000" i="1" dirty="0" smtClean="0">
                <a:solidFill>
                  <a:srgbClr val="FFC000"/>
                </a:solidFill>
                <a:latin typeface="Arial Black" panose="020B0A04020102020204" pitchFamily="34" charset="0"/>
              </a:rPr>
              <a:t>Morpion</a:t>
            </a:r>
            <a:endParaRPr lang="fr-CH" sz="4000" i="1" dirty="0">
              <a:solidFill>
                <a:srgbClr val="FFC000"/>
              </a:solidFill>
              <a:latin typeface="Arial Black" panose="020B0A04020102020204" pitchFamily="34" charset="0"/>
            </a:endParaRPr>
          </a:p>
        </p:txBody>
      </p:sp>
      <p:sp>
        <p:nvSpPr>
          <p:cNvPr id="2" name="Progress_Marker"/>
          <p:cNvSpPr/>
          <p:nvPr/>
        </p:nvSpPr>
        <p:spPr>
          <a:xfrm>
            <a:off x="0" y="0"/>
            <a:ext cx="7758546" cy="127000"/>
          </a:xfrm>
          <a:prstGeom prst="rect">
            <a:avLst/>
          </a:prstGeom>
          <a:solidFill>
            <a:srgbClr val="5B9BD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800739978"/>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1+#ppt_w/2"/>
                                          </p:val>
                                        </p:tav>
                                        <p:tav tm="100000">
                                          <p:val>
                                            <p:strVal val="#ppt_x"/>
                                          </p:val>
                                        </p:tav>
                                      </p:tavLst>
                                    </p:anim>
                                    <p:anim calcmode="lin" valueType="num">
                                      <p:cBhvr additive="base">
                                        <p:cTn id="18" dur="5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right)">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29"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4">
            <a:extLst>
              <a:ext uri="{FF2B5EF4-FFF2-40B4-BE49-F238E27FC236}">
                <a16:creationId xmlns:a16="http://schemas.microsoft.com/office/drawing/2014/main" id="{F7FE0B10-F2FF-4B56-A89C-0DAAAAB91163}"/>
              </a:ext>
            </a:extLst>
          </p:cNvPr>
          <p:cNvSpPr>
            <a:spLocks noGrp="1"/>
          </p:cNvSpPr>
          <p:nvPr>
            <p:ph type="title"/>
            <p:custDataLst>
              <p:tags r:id="rId1"/>
            </p:custDataLst>
          </p:nvPr>
        </p:nvSpPr>
        <p:spPr>
          <a:xfrm>
            <a:off x="623888" y="730800"/>
            <a:ext cx="10944225" cy="325952"/>
          </a:xfrm>
        </p:spPr>
        <p:txBody>
          <a:bodyPr>
            <a:normAutofit fontScale="90000"/>
          </a:bodyPr>
          <a:lstStyle/>
          <a:p>
            <a:r>
              <a:rPr lang="fr-CH" dirty="0" smtClean="0"/>
              <a:t>Échecs</a:t>
            </a:r>
            <a:endParaRPr lang="en-US" dirty="0"/>
          </a:p>
        </p:txBody>
      </p:sp>
      <p:sp>
        <p:nvSpPr>
          <p:cNvPr id="24" name="Freeform 6">
            <a:extLst>
              <a:ext uri="{FF2B5EF4-FFF2-40B4-BE49-F238E27FC236}">
                <a16:creationId xmlns:a16="http://schemas.microsoft.com/office/drawing/2014/main" id="{4AC4A82C-B6E0-4525-A1E4-3B0502FE26A7}"/>
              </a:ext>
            </a:extLst>
          </p:cNvPr>
          <p:cNvSpPr>
            <a:spLocks/>
          </p:cNvSpPr>
          <p:nvPr>
            <p:custDataLst>
              <p:tags r:id="rId2"/>
            </p:custDataLst>
          </p:nvPr>
        </p:nvSpPr>
        <p:spPr bwMode="gray">
          <a:xfrm rot="5400000">
            <a:off x="8330521" y="1439986"/>
            <a:ext cx="1225230" cy="1473841"/>
          </a:xfrm>
          <a:custGeom>
            <a:avLst/>
            <a:gdLst>
              <a:gd name="T0" fmla="*/ 831 w 1046"/>
              <a:gd name="T1" fmla="*/ 1239 h 1258"/>
              <a:gd name="T2" fmla="*/ 927 w 1046"/>
              <a:gd name="T3" fmla="*/ 1185 h 1258"/>
              <a:gd name="T4" fmla="*/ 1046 w 1046"/>
              <a:gd name="T5" fmla="*/ 284 h 1258"/>
              <a:gd name="T6" fmla="*/ 957 w 1046"/>
              <a:gd name="T7" fmla="*/ 208 h 1258"/>
              <a:gd name="T8" fmla="*/ 82 w 1046"/>
              <a:gd name="T9" fmla="*/ 15 h 1258"/>
              <a:gd name="T10" fmla="*/ 10 w 1046"/>
              <a:gd name="T11" fmla="*/ 102 h 1258"/>
              <a:gd name="T12" fmla="*/ 212 w 1046"/>
              <a:gd name="T13" fmla="*/ 1000 h 1258"/>
              <a:gd name="T14" fmla="*/ 325 w 1046"/>
              <a:gd name="T15" fmla="*/ 1108 h 1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6" h="1258">
                <a:moveTo>
                  <a:pt x="831" y="1239"/>
                </a:moveTo>
                <a:cubicBezTo>
                  <a:pt x="917" y="1258"/>
                  <a:pt x="926" y="1190"/>
                  <a:pt x="927" y="1185"/>
                </a:cubicBezTo>
                <a:cubicBezTo>
                  <a:pt x="1046" y="284"/>
                  <a:pt x="1046" y="284"/>
                  <a:pt x="1046" y="284"/>
                </a:cubicBezTo>
                <a:cubicBezTo>
                  <a:pt x="1041" y="247"/>
                  <a:pt x="1004" y="214"/>
                  <a:pt x="957" y="208"/>
                </a:cubicBezTo>
                <a:cubicBezTo>
                  <a:pt x="82" y="15"/>
                  <a:pt x="82" y="15"/>
                  <a:pt x="82" y="15"/>
                </a:cubicBezTo>
                <a:cubicBezTo>
                  <a:pt x="30" y="0"/>
                  <a:pt x="0" y="58"/>
                  <a:pt x="10" y="102"/>
                </a:cubicBezTo>
                <a:cubicBezTo>
                  <a:pt x="212" y="1000"/>
                  <a:pt x="212" y="1000"/>
                  <a:pt x="212" y="1000"/>
                </a:cubicBezTo>
                <a:cubicBezTo>
                  <a:pt x="222" y="1044"/>
                  <a:pt x="273" y="1092"/>
                  <a:pt x="325" y="1108"/>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vert270" wrap="square" lIns="91440" tIns="45720" rIns="91440" bIns="45720" numCol="1" anchor="ctr" anchorCtr="0" compatLnSpc="1">
            <a:prstTxWarp prst="textNoShape">
              <a:avLst/>
            </a:prstTxWarp>
          </a:bodyPr>
          <a:lstStyle/>
          <a:p>
            <a:pPr algn="ctr"/>
            <a:r>
              <a:rPr lang="fr-CH" sz="4400" dirty="0">
                <a:solidFill>
                  <a:schemeClr val="accent4"/>
                </a:solidFill>
                <a:latin typeface="Arial Black" panose="020B0A04020102020204" pitchFamily="34" charset="0"/>
              </a:rPr>
              <a:t>4</a:t>
            </a:r>
          </a:p>
        </p:txBody>
      </p:sp>
      <p:sp>
        <p:nvSpPr>
          <p:cNvPr id="25" name="Freeform 10">
            <a:extLst>
              <a:ext uri="{FF2B5EF4-FFF2-40B4-BE49-F238E27FC236}">
                <a16:creationId xmlns:a16="http://schemas.microsoft.com/office/drawing/2014/main" id="{564D098F-CF2C-401B-BAF0-468BDD7EF7B2}"/>
              </a:ext>
            </a:extLst>
          </p:cNvPr>
          <p:cNvSpPr>
            <a:spLocks/>
          </p:cNvSpPr>
          <p:nvPr>
            <p:custDataLst>
              <p:tags r:id="rId3"/>
            </p:custDataLst>
          </p:nvPr>
        </p:nvSpPr>
        <p:spPr bwMode="gray">
          <a:xfrm rot="5400000">
            <a:off x="8219091" y="4068657"/>
            <a:ext cx="1240087" cy="1265839"/>
          </a:xfrm>
          <a:custGeom>
            <a:avLst/>
            <a:gdLst>
              <a:gd name="T0" fmla="*/ 855 w 1059"/>
              <a:gd name="T1" fmla="*/ 90 h 1081"/>
              <a:gd name="T2" fmla="*/ 783 w 1059"/>
              <a:gd name="T3" fmla="*/ 1 h 1081"/>
              <a:gd name="T4" fmla="*/ 186 w 1059"/>
              <a:gd name="T5" fmla="*/ 10 h 1081"/>
              <a:gd name="T6" fmla="*/ 115 w 1059"/>
              <a:gd name="T7" fmla="*/ 65 h 1081"/>
              <a:gd name="T8" fmla="*/ 0 w 1059"/>
              <a:gd name="T9" fmla="*/ 938 h 1081"/>
              <a:gd name="T10" fmla="*/ 62 w 1059"/>
              <a:gd name="T11" fmla="*/ 1009 h 1081"/>
              <a:gd name="T12" fmla="*/ 646 w 1059"/>
              <a:gd name="T13" fmla="*/ 1076 h 1081"/>
              <a:gd name="T14" fmla="*/ 903 w 1059"/>
              <a:gd name="T15" fmla="*/ 1024 h 1081"/>
              <a:gd name="T16" fmla="*/ 1027 w 1059"/>
              <a:gd name="T17" fmla="*/ 908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9" h="1081">
                <a:moveTo>
                  <a:pt x="855" y="90"/>
                </a:moveTo>
                <a:cubicBezTo>
                  <a:pt x="849" y="49"/>
                  <a:pt x="830" y="0"/>
                  <a:pt x="783" y="1"/>
                </a:cubicBezTo>
                <a:cubicBezTo>
                  <a:pt x="783" y="1"/>
                  <a:pt x="223" y="9"/>
                  <a:pt x="186" y="10"/>
                </a:cubicBezTo>
                <a:cubicBezTo>
                  <a:pt x="149" y="11"/>
                  <a:pt x="116" y="60"/>
                  <a:pt x="115" y="65"/>
                </a:cubicBezTo>
                <a:cubicBezTo>
                  <a:pt x="0" y="938"/>
                  <a:pt x="0" y="938"/>
                  <a:pt x="0" y="938"/>
                </a:cubicBezTo>
                <a:cubicBezTo>
                  <a:pt x="3" y="974"/>
                  <a:pt x="28" y="1004"/>
                  <a:pt x="62" y="1009"/>
                </a:cubicBezTo>
                <a:cubicBezTo>
                  <a:pt x="646" y="1076"/>
                  <a:pt x="646" y="1076"/>
                  <a:pt x="646" y="1076"/>
                </a:cubicBezTo>
                <a:cubicBezTo>
                  <a:pt x="685" y="1081"/>
                  <a:pt x="823" y="1048"/>
                  <a:pt x="903" y="1024"/>
                </a:cubicBezTo>
                <a:cubicBezTo>
                  <a:pt x="983" y="1000"/>
                  <a:pt x="1059" y="1006"/>
                  <a:pt x="1027" y="908"/>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vert270" wrap="square" lIns="91440" tIns="45720" rIns="91440" bIns="45720" numCol="1" anchor="ctr" anchorCtr="0" compatLnSpc="1">
            <a:prstTxWarp prst="textNoShape">
              <a:avLst/>
            </a:prstTxWarp>
          </a:bodyPr>
          <a:lstStyle/>
          <a:p>
            <a:pPr algn="ctr"/>
            <a:r>
              <a:rPr lang="fr-CH" sz="4400" dirty="0">
                <a:solidFill>
                  <a:schemeClr val="accent4"/>
                </a:solidFill>
                <a:latin typeface="Arial Black" panose="020B0A04020102020204" pitchFamily="34" charset="0"/>
              </a:rPr>
              <a:t>6</a:t>
            </a:r>
          </a:p>
        </p:txBody>
      </p:sp>
      <p:grpSp>
        <p:nvGrpSpPr>
          <p:cNvPr id="26" name="Groupe 25">
            <a:extLst>
              <a:ext uri="{FF2B5EF4-FFF2-40B4-BE49-F238E27FC236}">
                <a16:creationId xmlns:a16="http://schemas.microsoft.com/office/drawing/2014/main" id="{E5C9D172-02EB-4916-B8BD-82AA6612B2A9}"/>
              </a:ext>
            </a:extLst>
          </p:cNvPr>
          <p:cNvGrpSpPr/>
          <p:nvPr/>
        </p:nvGrpSpPr>
        <p:grpSpPr>
          <a:xfrm rot="10800000">
            <a:off x="1856959" y="2954109"/>
            <a:ext cx="1247587" cy="962836"/>
            <a:chOff x="7147008" y="2888710"/>
            <a:chExt cx="1247587" cy="962836"/>
          </a:xfrm>
        </p:grpSpPr>
        <p:sp>
          <p:nvSpPr>
            <p:cNvPr id="27" name="Freeform 9">
              <a:extLst>
                <a:ext uri="{FF2B5EF4-FFF2-40B4-BE49-F238E27FC236}">
                  <a16:creationId xmlns:a16="http://schemas.microsoft.com/office/drawing/2014/main" id="{D0E106AA-6487-4E1B-858A-09F52CDF6A45}"/>
                </a:ext>
              </a:extLst>
            </p:cNvPr>
            <p:cNvSpPr>
              <a:spLocks/>
            </p:cNvSpPr>
            <p:nvPr>
              <p:custDataLst>
                <p:tags r:id="rId5"/>
              </p:custDataLst>
            </p:nvPr>
          </p:nvSpPr>
          <p:spPr bwMode="gray">
            <a:xfrm rot="16200000">
              <a:off x="7289384" y="2746334"/>
              <a:ext cx="962836" cy="1247587"/>
            </a:xfrm>
            <a:custGeom>
              <a:avLst/>
              <a:gdLst>
                <a:gd name="T0" fmla="*/ 413 w 765"/>
                <a:gd name="T1" fmla="*/ 0 h 991"/>
                <a:gd name="T2" fmla="*/ 719 w 765"/>
                <a:gd name="T3" fmla="*/ 150 h 991"/>
                <a:gd name="T4" fmla="*/ 765 w 765"/>
                <a:gd name="T5" fmla="*/ 233 h 991"/>
                <a:gd name="T6" fmla="*/ 765 w 765"/>
                <a:gd name="T7" fmla="*/ 931 h 991"/>
                <a:gd name="T8" fmla="*/ 718 w 765"/>
                <a:gd name="T9" fmla="*/ 985 h 991"/>
                <a:gd name="T10" fmla="*/ 47 w 765"/>
                <a:gd name="T11" fmla="*/ 830 h 991"/>
                <a:gd name="T12" fmla="*/ 0 w 765"/>
                <a:gd name="T13" fmla="*/ 755 h 991"/>
                <a:gd name="T14" fmla="*/ 0 w 765"/>
                <a:gd name="T15" fmla="*/ 366 h 991"/>
                <a:gd name="T16" fmla="*/ 41 w 765"/>
                <a:gd name="T17" fmla="*/ 268 h 991"/>
                <a:gd name="T18" fmla="*/ 413 w 765"/>
                <a:gd name="T19" fmla="*/ 0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5" h="991">
                  <a:moveTo>
                    <a:pt x="413" y="0"/>
                  </a:moveTo>
                  <a:cubicBezTo>
                    <a:pt x="486" y="0"/>
                    <a:pt x="719" y="150"/>
                    <a:pt x="719" y="150"/>
                  </a:cubicBezTo>
                  <a:cubicBezTo>
                    <a:pt x="744" y="160"/>
                    <a:pt x="765" y="198"/>
                    <a:pt x="765" y="233"/>
                  </a:cubicBezTo>
                  <a:cubicBezTo>
                    <a:pt x="765" y="931"/>
                    <a:pt x="765" y="931"/>
                    <a:pt x="765" y="931"/>
                  </a:cubicBezTo>
                  <a:cubicBezTo>
                    <a:pt x="765" y="966"/>
                    <a:pt x="744" y="991"/>
                    <a:pt x="718" y="985"/>
                  </a:cubicBezTo>
                  <a:cubicBezTo>
                    <a:pt x="47" y="830"/>
                    <a:pt x="47" y="830"/>
                    <a:pt x="47" y="830"/>
                  </a:cubicBezTo>
                  <a:cubicBezTo>
                    <a:pt x="21" y="824"/>
                    <a:pt x="0" y="791"/>
                    <a:pt x="0" y="755"/>
                  </a:cubicBezTo>
                  <a:cubicBezTo>
                    <a:pt x="0" y="366"/>
                    <a:pt x="0" y="366"/>
                    <a:pt x="0" y="366"/>
                  </a:cubicBezTo>
                  <a:cubicBezTo>
                    <a:pt x="0" y="330"/>
                    <a:pt x="19" y="286"/>
                    <a:pt x="41" y="268"/>
                  </a:cubicBezTo>
                  <a:cubicBezTo>
                    <a:pt x="41" y="268"/>
                    <a:pt x="349" y="0"/>
                    <a:pt x="41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vert270" wrap="square" lIns="91440" tIns="45720" rIns="91440" bIns="45720" numCol="1" anchor="ctr" anchorCtr="0" compatLnSpc="1">
              <a:prstTxWarp prst="textNoShape">
                <a:avLst/>
              </a:prstTxWarp>
            </a:bodyPr>
            <a:lstStyle/>
            <a:p>
              <a:pPr algn="ctr"/>
              <a:r>
                <a:rPr lang="fr-CH" sz="4400" dirty="0">
                  <a:solidFill>
                    <a:schemeClr val="accent4"/>
                  </a:solidFill>
                  <a:latin typeface="Arial Black" panose="020B0A04020102020204" pitchFamily="34" charset="0"/>
                </a:rPr>
                <a:t>5</a:t>
              </a:r>
            </a:p>
          </p:txBody>
        </p:sp>
        <p:sp>
          <p:nvSpPr>
            <p:cNvPr id="28" name="ZoneTexte 27">
              <a:extLst>
                <a:ext uri="{FF2B5EF4-FFF2-40B4-BE49-F238E27FC236}">
                  <a16:creationId xmlns:a16="http://schemas.microsoft.com/office/drawing/2014/main" id="{1A3A0610-066E-4C00-98FE-617039C3D775}"/>
                </a:ext>
              </a:extLst>
            </p:cNvPr>
            <p:cNvSpPr txBox="1"/>
            <p:nvPr/>
          </p:nvSpPr>
          <p:spPr>
            <a:xfrm>
              <a:off x="7733028" y="2984245"/>
              <a:ext cx="184731" cy="769441"/>
            </a:xfrm>
            <a:prstGeom prst="rect">
              <a:avLst/>
            </a:prstGeom>
          </p:spPr>
          <p:txBody>
            <a:bodyPr wrap="none" rtlCol="0">
              <a:spAutoFit/>
            </a:bodyPr>
            <a:lstStyle/>
            <a:p>
              <a:endParaRPr lang="fr-CH" sz="4400" dirty="0">
                <a:solidFill>
                  <a:schemeClr val="accent4"/>
                </a:solidFill>
                <a:latin typeface="Arial Black" panose="020B0A04020102020204" pitchFamily="34" charset="0"/>
              </a:endParaRPr>
            </a:p>
          </p:txBody>
        </p:sp>
      </p:grpSp>
      <p:cxnSp>
        <p:nvCxnSpPr>
          <p:cNvPr id="29" name="Connecteur droit 28">
            <a:extLst>
              <a:ext uri="{FF2B5EF4-FFF2-40B4-BE49-F238E27FC236}">
                <a16:creationId xmlns:a16="http://schemas.microsoft.com/office/drawing/2014/main" id="{5901A2F4-BA3C-49AB-B9AB-9155156B7F27}"/>
              </a:ext>
            </a:extLst>
          </p:cNvPr>
          <p:cNvCxnSpPr>
            <a:cxnSpLocks/>
          </p:cNvCxnSpPr>
          <p:nvPr/>
        </p:nvCxnSpPr>
        <p:spPr>
          <a:xfrm flipH="1">
            <a:off x="3464951" y="2789521"/>
            <a:ext cx="45872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977F327C-4073-4B8B-8726-53184AEF2A15}"/>
              </a:ext>
            </a:extLst>
          </p:cNvPr>
          <p:cNvCxnSpPr>
            <a:cxnSpLocks/>
          </p:cNvCxnSpPr>
          <p:nvPr/>
        </p:nvCxnSpPr>
        <p:spPr>
          <a:xfrm flipH="1">
            <a:off x="3464951" y="3903260"/>
            <a:ext cx="45872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723C51E7-96D1-43C0-BFBE-633BFBFD387A}"/>
              </a:ext>
            </a:extLst>
          </p:cNvPr>
          <p:cNvCxnSpPr>
            <a:cxnSpLocks/>
          </p:cNvCxnSpPr>
          <p:nvPr/>
        </p:nvCxnSpPr>
        <p:spPr>
          <a:xfrm flipH="1">
            <a:off x="3464951" y="5018130"/>
            <a:ext cx="4587228"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0C9BD9A0-F37D-43C9-BFFA-05DEE60FE805}"/>
              </a:ext>
            </a:extLst>
          </p:cNvPr>
          <p:cNvSpPr txBox="1"/>
          <p:nvPr/>
        </p:nvSpPr>
        <p:spPr>
          <a:xfrm>
            <a:off x="4355909" y="2176906"/>
            <a:ext cx="3696269" cy="769441"/>
          </a:xfrm>
          <a:prstGeom prst="rect">
            <a:avLst/>
          </a:prstGeom>
          <a:noFill/>
        </p:spPr>
        <p:txBody>
          <a:bodyPr wrap="square" rtlCol="0">
            <a:spAutoFit/>
          </a:bodyPr>
          <a:lstStyle/>
          <a:p>
            <a:r>
              <a:rPr lang="fr-CH" sz="4400" dirty="0" err="1" smtClean="0">
                <a:solidFill>
                  <a:srgbClr val="5B9BD5"/>
                </a:solidFill>
                <a:latin typeface="Arial Black" panose="020B0A04020102020204" pitchFamily="34" charset="0"/>
              </a:rPr>
              <a:t>Timers</a:t>
            </a:r>
            <a:endParaRPr lang="fr-CH" sz="4400" dirty="0">
              <a:solidFill>
                <a:srgbClr val="5B9BD5"/>
              </a:solidFill>
              <a:latin typeface="Arial Black" panose="020B0A04020102020204" pitchFamily="34" charset="0"/>
            </a:endParaRPr>
          </a:p>
        </p:txBody>
      </p:sp>
      <p:sp>
        <p:nvSpPr>
          <p:cNvPr id="33" name="ZoneTexte 32">
            <a:extLst>
              <a:ext uri="{FF2B5EF4-FFF2-40B4-BE49-F238E27FC236}">
                <a16:creationId xmlns:a16="http://schemas.microsoft.com/office/drawing/2014/main" id="{42DB4C33-640E-49BC-8889-FA35BE9EA54A}"/>
              </a:ext>
            </a:extLst>
          </p:cNvPr>
          <p:cNvSpPr txBox="1"/>
          <p:nvPr/>
        </p:nvSpPr>
        <p:spPr>
          <a:xfrm>
            <a:off x="4355910" y="3291775"/>
            <a:ext cx="3480179" cy="769441"/>
          </a:xfrm>
          <a:prstGeom prst="rect">
            <a:avLst/>
          </a:prstGeom>
          <a:noFill/>
        </p:spPr>
        <p:txBody>
          <a:bodyPr wrap="square" rtlCol="0">
            <a:spAutoFit/>
          </a:bodyPr>
          <a:lstStyle/>
          <a:p>
            <a:r>
              <a:rPr lang="fr-CH" sz="4400" dirty="0" smtClean="0">
                <a:solidFill>
                  <a:srgbClr val="5B9BD5"/>
                </a:solidFill>
                <a:latin typeface="Arial Black" panose="020B0A04020102020204" pitchFamily="34" charset="0"/>
              </a:rPr>
              <a:t>Réseau</a:t>
            </a:r>
            <a:endParaRPr lang="fr-CH" sz="4400" dirty="0">
              <a:solidFill>
                <a:srgbClr val="5B9BD5"/>
              </a:solidFill>
              <a:latin typeface="Arial Black" panose="020B0A04020102020204" pitchFamily="34" charset="0"/>
            </a:endParaRPr>
          </a:p>
        </p:txBody>
      </p:sp>
      <p:sp>
        <p:nvSpPr>
          <p:cNvPr id="34" name="ZoneTexte 33">
            <a:extLst>
              <a:ext uri="{FF2B5EF4-FFF2-40B4-BE49-F238E27FC236}">
                <a16:creationId xmlns:a16="http://schemas.microsoft.com/office/drawing/2014/main" id="{03C92F8B-CC1B-45A8-8D33-9F7A96A355FB}"/>
              </a:ext>
            </a:extLst>
          </p:cNvPr>
          <p:cNvSpPr txBox="1"/>
          <p:nvPr/>
        </p:nvSpPr>
        <p:spPr>
          <a:xfrm>
            <a:off x="4355909" y="4413651"/>
            <a:ext cx="3696270" cy="769441"/>
          </a:xfrm>
          <a:prstGeom prst="rect">
            <a:avLst/>
          </a:prstGeom>
          <a:noFill/>
        </p:spPr>
        <p:txBody>
          <a:bodyPr wrap="square" rtlCol="0">
            <a:spAutoFit/>
          </a:bodyPr>
          <a:lstStyle/>
          <a:p>
            <a:r>
              <a:rPr lang="fr-CH" sz="4400" dirty="0" smtClean="0">
                <a:solidFill>
                  <a:srgbClr val="5B9BD5"/>
                </a:solidFill>
                <a:latin typeface="Arial Black" panose="020B0A04020102020204" pitchFamily="34" charset="0"/>
              </a:rPr>
              <a:t>Interface</a:t>
            </a:r>
            <a:endParaRPr lang="fr-CH" sz="4400" dirty="0">
              <a:solidFill>
                <a:srgbClr val="5B9BD5"/>
              </a:solidFill>
              <a:latin typeface="Arial Black" panose="020B0A04020102020204" pitchFamily="34" charset="0"/>
            </a:endParaRPr>
          </a:p>
        </p:txBody>
      </p:sp>
      <p:sp>
        <p:nvSpPr>
          <p:cNvPr id="39" name="TextBox 16">
            <a:extLst>
              <a:ext uri="{FF2B5EF4-FFF2-40B4-BE49-F238E27FC236}">
                <a16:creationId xmlns:a16="http://schemas.microsoft.com/office/drawing/2014/main" id="{61F3344A-641C-4AE7-8CE6-285F0E0A88DC}"/>
              </a:ext>
            </a:extLst>
          </p:cNvPr>
          <p:cNvSpPr txBox="1"/>
          <p:nvPr/>
        </p:nvSpPr>
        <p:spPr>
          <a:xfrm>
            <a:off x="11666479" y="6352790"/>
            <a:ext cx="418704" cy="369332"/>
          </a:xfrm>
          <a:prstGeom prst="rect">
            <a:avLst/>
          </a:prstGeom>
          <a:noFill/>
        </p:spPr>
        <p:txBody>
          <a:bodyPr wrap="none" rtlCol="0">
            <a:spAutoFit/>
          </a:bodyPr>
          <a:lstStyle/>
          <a:p>
            <a:r>
              <a:rPr lang="fr-CH" b="1" dirty="0" smtClean="0">
                <a:solidFill>
                  <a:schemeClr val="accent1"/>
                </a:solidFill>
              </a:rPr>
              <a:t>08</a:t>
            </a:r>
            <a:endParaRPr lang="fr-CH" dirty="0"/>
          </a:p>
        </p:txBody>
      </p:sp>
      <p:sp>
        <p:nvSpPr>
          <p:cNvPr id="40" name="Freeform 115">
            <a:extLst>
              <a:ext uri="{FF2B5EF4-FFF2-40B4-BE49-F238E27FC236}">
                <a16:creationId xmlns:a16="http://schemas.microsoft.com/office/drawing/2014/main" id="{D4A07EC7-8BD1-4AF7-A894-13159628DF17}"/>
              </a:ext>
            </a:extLst>
          </p:cNvPr>
          <p:cNvSpPr>
            <a:spLocks/>
          </p:cNvSpPr>
          <p:nvPr>
            <p:custDataLst>
              <p:tags r:id="rId4"/>
            </p:custDataLst>
          </p:nvPr>
        </p:nvSpPr>
        <p:spPr bwMode="auto">
          <a:xfrm>
            <a:off x="10440537" y="6445134"/>
            <a:ext cx="1115616" cy="304081"/>
          </a:xfrm>
          <a:custGeom>
            <a:avLst/>
            <a:gdLst>
              <a:gd name="T0" fmla="*/ 165 w 165"/>
              <a:gd name="T1" fmla="*/ 25 h 45"/>
              <a:gd name="T2" fmla="*/ 165 w 165"/>
              <a:gd name="T3" fmla="*/ 41 h 45"/>
              <a:gd name="T4" fmla="*/ 160 w 165"/>
              <a:gd name="T5" fmla="*/ 45 h 45"/>
              <a:gd name="T6" fmla="*/ 25 w 165"/>
              <a:gd name="T7" fmla="*/ 45 h 45"/>
              <a:gd name="T8" fmla="*/ 7 w 165"/>
              <a:gd name="T9" fmla="*/ 38 h 45"/>
              <a:gd name="T10" fmla="*/ 0 w 165"/>
              <a:gd name="T11" fmla="*/ 19 h 45"/>
              <a:gd name="T12" fmla="*/ 0 w 165"/>
              <a:gd name="T13" fmla="*/ 4 h 45"/>
              <a:gd name="T14" fmla="*/ 4 w 165"/>
              <a:gd name="T15" fmla="*/ 0 h 45"/>
              <a:gd name="T16" fmla="*/ 139 w 165"/>
              <a:gd name="T17" fmla="*/ 0 h 45"/>
              <a:gd name="T18" fmla="*/ 158 w 165"/>
              <a:gd name="T19" fmla="*/ 7 h 45"/>
              <a:gd name="T20" fmla="*/ 165 w 165"/>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45">
                <a:moveTo>
                  <a:pt x="165" y="25"/>
                </a:moveTo>
                <a:cubicBezTo>
                  <a:pt x="165" y="41"/>
                  <a:pt x="165" y="41"/>
                  <a:pt x="165" y="41"/>
                </a:cubicBezTo>
                <a:cubicBezTo>
                  <a:pt x="165" y="44"/>
                  <a:pt x="163" y="45"/>
                  <a:pt x="160" y="45"/>
                </a:cubicBezTo>
                <a:cubicBezTo>
                  <a:pt x="25" y="45"/>
                  <a:pt x="25" y="45"/>
                  <a:pt x="25" y="45"/>
                </a:cubicBezTo>
                <a:cubicBezTo>
                  <a:pt x="17" y="45"/>
                  <a:pt x="11" y="43"/>
                  <a:pt x="7" y="38"/>
                </a:cubicBezTo>
                <a:cubicBezTo>
                  <a:pt x="2" y="34"/>
                  <a:pt x="0" y="28"/>
                  <a:pt x="0" y="19"/>
                </a:cubicBezTo>
                <a:cubicBezTo>
                  <a:pt x="0" y="4"/>
                  <a:pt x="0" y="4"/>
                  <a:pt x="0" y="4"/>
                </a:cubicBezTo>
                <a:cubicBezTo>
                  <a:pt x="0" y="1"/>
                  <a:pt x="1" y="0"/>
                  <a:pt x="4" y="0"/>
                </a:cubicBezTo>
                <a:cubicBezTo>
                  <a:pt x="139" y="0"/>
                  <a:pt x="139" y="0"/>
                  <a:pt x="139" y="0"/>
                </a:cubicBezTo>
                <a:cubicBezTo>
                  <a:pt x="147" y="0"/>
                  <a:pt x="153" y="2"/>
                  <a:pt x="158" y="7"/>
                </a:cubicBezTo>
                <a:cubicBezTo>
                  <a:pt x="162" y="11"/>
                  <a:pt x="165" y="17"/>
                  <a:pt x="165" y="2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gn="ctr"/>
            <a:r>
              <a:rPr lang="fr-CH" sz="1100" dirty="0" smtClean="0"/>
              <a:t>Échecs</a:t>
            </a:r>
            <a:endParaRPr lang="fr-CH" sz="1100" dirty="0"/>
          </a:p>
        </p:txBody>
      </p:sp>
      <p:sp>
        <p:nvSpPr>
          <p:cNvPr id="17" name="ZoneTexte 16">
            <a:extLst>
              <a:ext uri="{FF2B5EF4-FFF2-40B4-BE49-F238E27FC236}">
                <a16:creationId xmlns:a16="http://schemas.microsoft.com/office/drawing/2014/main" id="{E32D746F-9A2D-4398-BE1E-3699C34DCB73}"/>
              </a:ext>
            </a:extLst>
          </p:cNvPr>
          <p:cNvSpPr txBox="1"/>
          <p:nvPr/>
        </p:nvSpPr>
        <p:spPr>
          <a:xfrm>
            <a:off x="6916849" y="539833"/>
            <a:ext cx="4579254" cy="707886"/>
          </a:xfrm>
          <a:prstGeom prst="rect">
            <a:avLst/>
          </a:prstGeom>
          <a:noFill/>
        </p:spPr>
        <p:txBody>
          <a:bodyPr wrap="square" rtlCol="0">
            <a:spAutoFit/>
          </a:bodyPr>
          <a:lstStyle/>
          <a:p>
            <a:pPr algn="r"/>
            <a:r>
              <a:rPr lang="fr-CH" sz="4000" i="1" dirty="0" smtClean="0">
                <a:solidFill>
                  <a:srgbClr val="FFC000"/>
                </a:solidFill>
                <a:latin typeface="Arial Black" panose="020B0A04020102020204" pitchFamily="34" charset="0"/>
              </a:rPr>
              <a:t>Morpion</a:t>
            </a:r>
            <a:endParaRPr lang="fr-CH" sz="4000" i="1" dirty="0">
              <a:solidFill>
                <a:srgbClr val="FFC000"/>
              </a:solidFill>
              <a:latin typeface="Arial Black" panose="020B0A04020102020204" pitchFamily="34" charset="0"/>
            </a:endParaRPr>
          </a:p>
        </p:txBody>
      </p:sp>
      <p:sp>
        <p:nvSpPr>
          <p:cNvPr id="2" name="Progress_Marker"/>
          <p:cNvSpPr/>
          <p:nvPr/>
        </p:nvSpPr>
        <p:spPr>
          <a:xfrm>
            <a:off x="0" y="0"/>
            <a:ext cx="8866909" cy="127000"/>
          </a:xfrm>
          <a:prstGeom prst="rect">
            <a:avLst/>
          </a:prstGeom>
          <a:solidFill>
            <a:srgbClr val="5B9BD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767504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righ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1+#ppt_w/2"/>
                                          </p:val>
                                        </p:tav>
                                        <p:tav tm="100000">
                                          <p:val>
                                            <p:strVal val="#ppt_x"/>
                                          </p:val>
                                        </p:tav>
                                      </p:tavLst>
                                    </p:anim>
                                    <p:anim calcmode="lin" valueType="num">
                                      <p:cBhvr additive="base">
                                        <p:cTn id="28" dur="500" fill="hold"/>
                                        <p:tgtEl>
                                          <p:spTgt spid="25"/>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right)">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2"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32D746F-9A2D-4398-BE1E-3699C34DCB73}"/>
              </a:ext>
            </a:extLst>
          </p:cNvPr>
          <p:cNvSpPr txBox="1"/>
          <p:nvPr/>
        </p:nvSpPr>
        <p:spPr>
          <a:xfrm>
            <a:off x="6916849" y="539833"/>
            <a:ext cx="4579254" cy="707886"/>
          </a:xfrm>
          <a:prstGeom prst="rect">
            <a:avLst/>
          </a:prstGeom>
          <a:noFill/>
        </p:spPr>
        <p:txBody>
          <a:bodyPr wrap="square" rtlCol="0">
            <a:spAutoFit/>
          </a:bodyPr>
          <a:lstStyle/>
          <a:p>
            <a:pPr algn="r"/>
            <a:r>
              <a:rPr lang="fr-CH" sz="4000" i="1" dirty="0" smtClean="0">
                <a:solidFill>
                  <a:srgbClr val="FFC000"/>
                </a:solidFill>
                <a:latin typeface="Arial Black" panose="020B0A04020102020204" pitchFamily="34" charset="0"/>
              </a:rPr>
              <a:t>Morpion</a:t>
            </a:r>
            <a:endParaRPr lang="fr-CH" sz="4000" i="1" dirty="0">
              <a:solidFill>
                <a:srgbClr val="FFC000"/>
              </a:solidFill>
              <a:latin typeface="Arial Black" panose="020B0A04020102020204" pitchFamily="34" charset="0"/>
            </a:endParaRPr>
          </a:p>
        </p:txBody>
      </p:sp>
      <p:sp>
        <p:nvSpPr>
          <p:cNvPr id="6" name="Title 4">
            <a:extLst>
              <a:ext uri="{FF2B5EF4-FFF2-40B4-BE49-F238E27FC236}">
                <a16:creationId xmlns:a16="http://schemas.microsoft.com/office/drawing/2014/main" id="{F7FE0B10-F2FF-4B56-A89C-0DAAAAB91163}"/>
              </a:ext>
            </a:extLst>
          </p:cNvPr>
          <p:cNvSpPr>
            <a:spLocks noGrp="1"/>
          </p:cNvSpPr>
          <p:nvPr>
            <p:ph type="title"/>
            <p:custDataLst>
              <p:tags r:id="rId1"/>
            </p:custDataLst>
          </p:nvPr>
        </p:nvSpPr>
        <p:spPr>
          <a:xfrm>
            <a:off x="623888" y="730800"/>
            <a:ext cx="10944225" cy="325952"/>
          </a:xfrm>
        </p:spPr>
        <p:txBody>
          <a:bodyPr>
            <a:normAutofit fontScale="90000"/>
          </a:bodyPr>
          <a:lstStyle/>
          <a:p>
            <a:r>
              <a:rPr lang="fr-CH" dirty="0" smtClean="0"/>
              <a:t>Planification</a:t>
            </a:r>
            <a:endParaRPr lang="en-US" dirty="0"/>
          </a:p>
        </p:txBody>
      </p:sp>
      <p:sp>
        <p:nvSpPr>
          <p:cNvPr id="7" name="Freeform 115">
            <a:extLst>
              <a:ext uri="{FF2B5EF4-FFF2-40B4-BE49-F238E27FC236}">
                <a16:creationId xmlns:a16="http://schemas.microsoft.com/office/drawing/2014/main" id="{D4A07EC7-8BD1-4AF7-A894-13159628DF17}"/>
              </a:ext>
            </a:extLst>
          </p:cNvPr>
          <p:cNvSpPr>
            <a:spLocks/>
          </p:cNvSpPr>
          <p:nvPr>
            <p:custDataLst>
              <p:tags r:id="rId2"/>
            </p:custDataLst>
          </p:nvPr>
        </p:nvSpPr>
        <p:spPr bwMode="auto">
          <a:xfrm>
            <a:off x="10440537" y="6445134"/>
            <a:ext cx="1115616" cy="304081"/>
          </a:xfrm>
          <a:custGeom>
            <a:avLst/>
            <a:gdLst>
              <a:gd name="T0" fmla="*/ 165 w 165"/>
              <a:gd name="T1" fmla="*/ 25 h 45"/>
              <a:gd name="T2" fmla="*/ 165 w 165"/>
              <a:gd name="T3" fmla="*/ 41 h 45"/>
              <a:gd name="T4" fmla="*/ 160 w 165"/>
              <a:gd name="T5" fmla="*/ 45 h 45"/>
              <a:gd name="T6" fmla="*/ 25 w 165"/>
              <a:gd name="T7" fmla="*/ 45 h 45"/>
              <a:gd name="T8" fmla="*/ 7 w 165"/>
              <a:gd name="T9" fmla="*/ 38 h 45"/>
              <a:gd name="T10" fmla="*/ 0 w 165"/>
              <a:gd name="T11" fmla="*/ 19 h 45"/>
              <a:gd name="T12" fmla="*/ 0 w 165"/>
              <a:gd name="T13" fmla="*/ 4 h 45"/>
              <a:gd name="T14" fmla="*/ 4 w 165"/>
              <a:gd name="T15" fmla="*/ 0 h 45"/>
              <a:gd name="T16" fmla="*/ 139 w 165"/>
              <a:gd name="T17" fmla="*/ 0 h 45"/>
              <a:gd name="T18" fmla="*/ 158 w 165"/>
              <a:gd name="T19" fmla="*/ 7 h 45"/>
              <a:gd name="T20" fmla="*/ 165 w 165"/>
              <a:gd name="T21" fmla="*/ 2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45">
                <a:moveTo>
                  <a:pt x="165" y="25"/>
                </a:moveTo>
                <a:cubicBezTo>
                  <a:pt x="165" y="41"/>
                  <a:pt x="165" y="41"/>
                  <a:pt x="165" y="41"/>
                </a:cubicBezTo>
                <a:cubicBezTo>
                  <a:pt x="165" y="44"/>
                  <a:pt x="163" y="45"/>
                  <a:pt x="160" y="45"/>
                </a:cubicBezTo>
                <a:cubicBezTo>
                  <a:pt x="25" y="45"/>
                  <a:pt x="25" y="45"/>
                  <a:pt x="25" y="45"/>
                </a:cubicBezTo>
                <a:cubicBezTo>
                  <a:pt x="17" y="45"/>
                  <a:pt x="11" y="43"/>
                  <a:pt x="7" y="38"/>
                </a:cubicBezTo>
                <a:cubicBezTo>
                  <a:pt x="2" y="34"/>
                  <a:pt x="0" y="28"/>
                  <a:pt x="0" y="19"/>
                </a:cubicBezTo>
                <a:cubicBezTo>
                  <a:pt x="0" y="4"/>
                  <a:pt x="0" y="4"/>
                  <a:pt x="0" y="4"/>
                </a:cubicBezTo>
                <a:cubicBezTo>
                  <a:pt x="0" y="1"/>
                  <a:pt x="1" y="0"/>
                  <a:pt x="4" y="0"/>
                </a:cubicBezTo>
                <a:cubicBezTo>
                  <a:pt x="139" y="0"/>
                  <a:pt x="139" y="0"/>
                  <a:pt x="139" y="0"/>
                </a:cubicBezTo>
                <a:cubicBezTo>
                  <a:pt x="147" y="0"/>
                  <a:pt x="153" y="2"/>
                  <a:pt x="158" y="7"/>
                </a:cubicBezTo>
                <a:cubicBezTo>
                  <a:pt x="162" y="11"/>
                  <a:pt x="165" y="17"/>
                  <a:pt x="165" y="25"/>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gn="ctr"/>
            <a:r>
              <a:rPr lang="fr-CH" sz="1100" dirty="0" smtClean="0"/>
              <a:t>Planification</a:t>
            </a:r>
            <a:endParaRPr lang="fr-CH" sz="1100" dirty="0"/>
          </a:p>
        </p:txBody>
      </p:sp>
      <p:sp>
        <p:nvSpPr>
          <p:cNvPr id="8" name="TextBox 16">
            <a:extLst>
              <a:ext uri="{FF2B5EF4-FFF2-40B4-BE49-F238E27FC236}">
                <a16:creationId xmlns:a16="http://schemas.microsoft.com/office/drawing/2014/main" id="{61F3344A-641C-4AE7-8CE6-285F0E0A88DC}"/>
              </a:ext>
            </a:extLst>
          </p:cNvPr>
          <p:cNvSpPr txBox="1"/>
          <p:nvPr/>
        </p:nvSpPr>
        <p:spPr>
          <a:xfrm>
            <a:off x="11666479" y="6352790"/>
            <a:ext cx="418704" cy="369332"/>
          </a:xfrm>
          <a:prstGeom prst="rect">
            <a:avLst/>
          </a:prstGeom>
          <a:noFill/>
        </p:spPr>
        <p:txBody>
          <a:bodyPr wrap="none" rtlCol="0">
            <a:spAutoFit/>
          </a:bodyPr>
          <a:lstStyle/>
          <a:p>
            <a:r>
              <a:rPr lang="fr-CH" b="1" dirty="0" smtClean="0">
                <a:solidFill>
                  <a:schemeClr val="accent1"/>
                </a:solidFill>
              </a:rPr>
              <a:t>09</a:t>
            </a:r>
            <a:endParaRPr lang="fr-CH" dirty="0"/>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904" y="1247719"/>
            <a:ext cx="9638076" cy="4658889"/>
          </a:xfrm>
          <a:prstGeom prst="rect">
            <a:avLst/>
          </a:prstGeom>
        </p:spPr>
      </p:pic>
      <p:sp>
        <p:nvSpPr>
          <p:cNvPr id="2" name="Progress_Marker"/>
          <p:cNvSpPr/>
          <p:nvPr/>
        </p:nvSpPr>
        <p:spPr>
          <a:xfrm>
            <a:off x="0" y="0"/>
            <a:ext cx="9975273" cy="127000"/>
          </a:xfrm>
          <a:prstGeom prst="rect">
            <a:avLst/>
          </a:prstGeom>
          <a:solidFill>
            <a:srgbClr val="5B9BD5"/>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119744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3.xml><?xml version="1.0" encoding="utf-8"?>
<p:tagLst xmlns:a="http://schemas.openxmlformats.org/drawingml/2006/main" xmlns:r="http://schemas.openxmlformats.org/officeDocument/2006/relationships" xmlns:p="http://schemas.openxmlformats.org/presentationml/2006/main">
  <p:tag name="VCTCREATESHAPEHANDLED" val="0"/>
  <p:tag name="MIO_GUID" val="8b8fd338-4f16-4c91-a889-94dd23b4f476"/>
  <p:tag name="MIO_EK" val="11494"/>
  <p:tag name="MIO_EKGUID" val="9e0591cd-320b-48c3-98bc-03985f91e6c6"/>
  <p:tag name="MIO_UPDATE" val="True"/>
  <p:tag name="MIO_VERSION" val="05.06.2017 17:06:19"/>
  <p:tag name="MIO_DBID" val="218709A9-2117-4AF1-A1EA-309C9A305E58"/>
  <p:tag name="MIO_LASTDOWNLOADED" val="17.07.2018 20:54:09"/>
  <p:tag name="MIO_OBJECTNAME" val="Freeform 115"/>
</p:tagLst>
</file>

<file path=ppt/tags/tag10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5.xml><?xml version="1.0" encoding="utf-8"?>
<p:tagLst xmlns:a="http://schemas.openxmlformats.org/drawingml/2006/main" xmlns:r="http://schemas.openxmlformats.org/officeDocument/2006/relationships" xmlns:p="http://schemas.openxmlformats.org/presentationml/2006/main">
  <p:tag name="MIO_GUID" val="d1c2add4-5678-47ab-91d6-13ad8ab6f781"/>
  <p:tag name="MIO_EK_DESIGN" val="2529"/>
  <p:tag name="MIO_VERSION_DESIGN" val="26.02.2016 15:54:17"/>
  <p:tag name="MIO_DBID_DESIGN" val="218709A9-2117-4AF1-A1EA-309C9A305E58"/>
  <p:tag name="VCT_STH" val="True"/>
  <p:tag name="MIO_EK" val="11236"/>
  <p:tag name="MIO_EKGUID" val="7e706287-fb59-4c4a-929b-a9dbb4ab6e81"/>
  <p:tag name="MIO_UPDATE" val="True"/>
  <p:tag name="MIO_VERSION" val="25.02.2018 16:13:25"/>
  <p:tag name="MIO_DBID" val="218709A9-2117-4AF1-A1EA-309C9A305E58"/>
  <p:tag name="MIO_LASTDOWNLOADED" val="17.07.2018 19:07:39"/>
  <p:tag name="MIO_OBJECTNAME" val="Timetable with pictures for two years"/>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VCT-BODYINDENTATION" val="0;0;0;14.17323;14.17323;28.34646;28.34645;42.51968;42.51968;56.69291;"/>
  <p:tag name="VCT-BULLETVISIBILITY" val="G ****"/>
  <p:tag name="VCTCREATESHAPEHANDLED" val="0"/>
</p:tagLst>
</file>

<file path=ppt/tags/tag10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9.xml><?xml version="1.0" encoding="utf-8"?>
<p:tagLst xmlns:a="http://schemas.openxmlformats.org/drawingml/2006/main" xmlns:r="http://schemas.openxmlformats.org/officeDocument/2006/relationships" xmlns:p="http://schemas.openxmlformats.org/presentationml/2006/main">
  <p:tag name="VCT-BODYINDENTATION" val="0;0;0;14.17323;14.17323;28.34646;28.34645;42.51968;42.51968;56.69291;"/>
  <p:tag name="VCT-BULLETVISIBILITY" val="G ****"/>
  <p:tag name="VCTCREATESHAPEHANDLED" val="0"/>
</p:tagLst>
</file>

<file path=ppt/tags/tag1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3.xml><?xml version="1.0" encoding="utf-8"?>
<p:tagLst xmlns:a="http://schemas.openxmlformats.org/drawingml/2006/main" xmlns:r="http://schemas.openxmlformats.org/officeDocument/2006/relationships" xmlns:p="http://schemas.openxmlformats.org/presentationml/2006/main">
  <p:tag name="VCTCREATESHAPEHANDLED" val="0"/>
  <p:tag name="MIO_GUID" val="8b8fd338-4f16-4c91-a889-94dd23b4f476"/>
  <p:tag name="MIO_EK" val="11494"/>
  <p:tag name="MIO_EKGUID" val="9e0591cd-320b-48c3-98bc-03985f91e6c6"/>
  <p:tag name="MIO_UPDATE" val="True"/>
  <p:tag name="MIO_VERSION" val="05.06.2017 17:06:19"/>
  <p:tag name="MIO_DBID" val="218709A9-2117-4AF1-A1EA-309C9A305E58"/>
  <p:tag name="MIO_LASTDOWNLOADED" val="17.07.2018 20:54:09"/>
  <p:tag name="MIO_OBJECTNAME" val="Freeform 115"/>
</p:tagLst>
</file>

<file path=ppt/tags/tag11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8.xml><?xml version="1.0" encoding="utf-8"?>
<p:tagLst xmlns:a="http://schemas.openxmlformats.org/drawingml/2006/main" xmlns:r="http://schemas.openxmlformats.org/officeDocument/2006/relationships" xmlns:p="http://schemas.openxmlformats.org/presentationml/2006/main">
  <p:tag name="VCTCREATESHAPEHANDLED" val="0"/>
  <p:tag name="MIO_GUID" val="8b8fd338-4f16-4c91-a889-94dd23b4f476"/>
  <p:tag name="MIO_EK" val="11494"/>
  <p:tag name="MIO_EKGUID" val="9e0591cd-320b-48c3-98bc-03985f91e6c6"/>
  <p:tag name="MIO_UPDATE" val="True"/>
  <p:tag name="MIO_VERSION" val="05.06.2017 17:06:19"/>
  <p:tag name="MIO_DBID" val="218709A9-2117-4AF1-A1EA-309C9A305E58"/>
  <p:tag name="MIO_LASTDOWNLOADED" val="17.07.2018 20:54:09"/>
  <p:tag name="MIO_OBJECTNAME" val="Freeform 115"/>
</p:tagLst>
</file>

<file path=ppt/tags/tag11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3.xml><?xml version="1.0" encoding="utf-8"?>
<p:tagLst xmlns:a="http://schemas.openxmlformats.org/drawingml/2006/main" xmlns:r="http://schemas.openxmlformats.org/officeDocument/2006/relationships" xmlns:p="http://schemas.openxmlformats.org/presentationml/2006/main">
  <p:tag name="VCTCREATESHAPEHANDLED" val="0"/>
  <p:tag name="MIO_GUID" val="8b8fd338-4f16-4c91-a889-94dd23b4f476"/>
  <p:tag name="MIO_EK" val="11494"/>
  <p:tag name="MIO_EKGUID" val="9e0591cd-320b-48c3-98bc-03985f91e6c6"/>
  <p:tag name="MIO_UPDATE" val="True"/>
  <p:tag name="MIO_VERSION" val="05.06.2017 17:06:19"/>
  <p:tag name="MIO_DBID" val="218709A9-2117-4AF1-A1EA-309C9A305E58"/>
  <p:tag name="MIO_LASTDOWNLOADED" val="17.07.2018 20:54:09"/>
  <p:tag name="MIO_OBJECTNAME" val="Freeform 115"/>
</p:tagLst>
</file>

<file path=ppt/tags/tag12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6.xml><?xml version="1.0" encoding="utf-8"?>
<p:tagLst xmlns:a="http://schemas.openxmlformats.org/drawingml/2006/main" xmlns:r="http://schemas.openxmlformats.org/officeDocument/2006/relationships" xmlns:p="http://schemas.openxmlformats.org/presentationml/2006/main">
  <p:tag name="VCTCREATESHAPEHANDLED" val="0"/>
  <p:tag name="MIO_GUID" val="8b8fd338-4f16-4c91-a889-94dd23b4f476"/>
  <p:tag name="MIO_EK" val="11494"/>
  <p:tag name="MIO_EKGUID" val="9e0591cd-320b-48c3-98bc-03985f91e6c6"/>
  <p:tag name="MIO_UPDATE" val="True"/>
  <p:tag name="MIO_VERSION" val="05.06.2017 17:06:19"/>
  <p:tag name="MIO_DBID" val="218709A9-2117-4AF1-A1EA-309C9A305E58"/>
  <p:tag name="MIO_LASTDOWNLOADED" val="17.07.2018 20:54:09"/>
  <p:tag name="MIO_OBJECTNAME" val="Freeform 115"/>
</p:tagLst>
</file>

<file path=ppt/tags/tag12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8.xml><?xml version="1.0" encoding="utf-8"?>
<p:tagLst xmlns:a="http://schemas.openxmlformats.org/drawingml/2006/main" xmlns:r="http://schemas.openxmlformats.org/officeDocument/2006/relationships" xmlns:p="http://schemas.openxmlformats.org/presentationml/2006/main">
  <p:tag name="VCTCREATESHAPEHANDLED" val="0"/>
  <p:tag name="MIO_GUID" val="8b8fd338-4f16-4c91-a889-94dd23b4f476"/>
  <p:tag name="MIO_EK" val="11494"/>
  <p:tag name="MIO_EKGUID" val="9e0591cd-320b-48c3-98bc-03985f91e6c6"/>
  <p:tag name="MIO_UPDATE" val="True"/>
  <p:tag name="MIO_VERSION" val="05.06.2017 17:06:19"/>
  <p:tag name="MIO_DBID" val="218709A9-2117-4AF1-A1EA-309C9A305E58"/>
  <p:tag name="MIO_LASTDOWNLOADED" val="17.07.2018 20:54:09"/>
  <p:tag name="MIO_OBJECTNAME" val="Freeform 115"/>
</p:tagLst>
</file>

<file path=ppt/tags/tag12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3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3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3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33.xml><?xml version="1.0" encoding="utf-8"?>
<p:tagLst xmlns:a="http://schemas.openxmlformats.org/drawingml/2006/main" xmlns:r="http://schemas.openxmlformats.org/officeDocument/2006/relationships" xmlns:p="http://schemas.openxmlformats.org/presentationml/2006/main">
  <p:tag name="VCTCREATESHAPEHANDLED" val="0"/>
  <p:tag name="MIO_GUID" val="8b8fd338-4f16-4c91-a889-94dd23b4f476"/>
  <p:tag name="MIO_EK" val="11494"/>
  <p:tag name="MIO_EKGUID" val="9e0591cd-320b-48c3-98bc-03985f91e6c6"/>
  <p:tag name="MIO_UPDATE" val="True"/>
  <p:tag name="MIO_VERSION" val="05.06.2017 17:06:19"/>
  <p:tag name="MIO_DBID" val="218709A9-2117-4AF1-A1EA-309C9A305E58"/>
  <p:tag name="MIO_LASTDOWNLOADED" val="17.07.2018 20:54:09"/>
  <p:tag name="MIO_OBJECTNAME" val="Freeform 115"/>
</p:tagLst>
</file>

<file path=ppt/tags/tag1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3.xml><?xml version="1.0" encoding="utf-8"?>
<p:tagLst xmlns:a="http://schemas.openxmlformats.org/drawingml/2006/main" xmlns:r="http://schemas.openxmlformats.org/officeDocument/2006/relationships" xmlns:p="http://schemas.openxmlformats.org/presentationml/2006/main">
  <p:tag name="VCT-RADIUS" val="10"/>
</p:tagLst>
</file>

<file path=ppt/tags/tag24.xml><?xml version="1.0" encoding="utf-8"?>
<p:tagLst xmlns:a="http://schemas.openxmlformats.org/drawingml/2006/main" xmlns:r="http://schemas.openxmlformats.org/officeDocument/2006/relationships" xmlns:p="http://schemas.openxmlformats.org/presentationml/2006/main">
  <p:tag name="VCT-RADIUS" val="10"/>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5.xml><?xml version="1.0" encoding="utf-8"?>
<p:tagLst xmlns:a="http://schemas.openxmlformats.org/drawingml/2006/main" xmlns:r="http://schemas.openxmlformats.org/officeDocument/2006/relationships" xmlns:p="http://schemas.openxmlformats.org/presentationml/2006/main">
  <p:tag name="MIO_GUID" val="0c62269f-1657-420c-a987-7839c5f02a46"/>
  <p:tag name="MIO_EK_DESIGN" val="2529"/>
  <p:tag name="MIO_VERSION_DESIGN" val="26.02.2016 15:54:17"/>
  <p:tag name="MIO_DBID_DESIGN" val="218709A9-2117-4AF1-A1EA-309C9A305E58"/>
  <p:tag name="VCT_STH" val="True"/>
  <p:tag name="MIO_EK" val="11179"/>
  <p:tag name="MIO_EKGUID" val="18c0778f-3711-4479-b758-e94b42026d22"/>
  <p:tag name="MIO_UPDATE" val="True"/>
  <p:tag name="MIO_VERSION" val="25.02.2018 16:36:50"/>
  <p:tag name="MIO_DBID" val="218709A9-2117-4AF1-A1EA-309C9A305E58"/>
  <p:tag name="MIO_LASTDOWNLOADED" val="19.07.2018 08:05:02"/>
  <p:tag name="MIO_OBJECTNAME" val="Four horizontal pictures in corporate shapes w (2)"/>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VCTCREATESHAPEHANDLED" val="0"/>
  <p:tag name="MIO_GUID" val="8b8fd338-4f16-4c91-a889-94dd23b4f476"/>
  <p:tag name="MIO_EK" val="11494"/>
  <p:tag name="MIO_EKGUID" val="9e0591cd-320b-48c3-98bc-03985f91e6c6"/>
  <p:tag name="MIO_UPDATE" val="True"/>
  <p:tag name="MIO_VERSION" val="05.06.2017 17:06:19"/>
  <p:tag name="MIO_DBID" val="218709A9-2117-4AF1-A1EA-309C9A305E58"/>
  <p:tag name="MIO_LASTDOWNLOADED" val="17.07.2018 20:54:09"/>
  <p:tag name="MIO_OBJECTNAME" val="Freeform 115"/>
</p:tagLst>
</file>

<file path=ppt/tags/tag3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0.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4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2.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4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4.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4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6.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4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8.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4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0.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5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2.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5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4.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55.xml><?xml version="1.0" encoding="utf-8"?>
<p:tagLst xmlns:a="http://schemas.openxmlformats.org/drawingml/2006/main" xmlns:r="http://schemas.openxmlformats.org/officeDocument/2006/relationships" xmlns:p="http://schemas.openxmlformats.org/presentationml/2006/main">
  <p:tag name="MIO_GUID" val="ac11840c-3058-4578-b196-4741cc5d4f49"/>
  <p:tag name="MIO_EK_DESIGN" val="2529"/>
  <p:tag name="MIO_VERSION_DESIGN" val="26.02.2016 15:54:17"/>
  <p:tag name="MIO_DBID_DESIGN" val="218709A9-2117-4AF1-A1EA-309C9A305E58"/>
  <p:tag name="VCT_STH" val="True"/>
  <p:tag name="MIO_EK" val="11219"/>
  <p:tag name="MIO_EKGUID" val="bdd90949-bbb4-4eae-880b-462f93afc9b3"/>
  <p:tag name="MIO_UPDATE" val="True"/>
  <p:tag name="MIO_VERSION" val="25.02.2018 16:12:13"/>
  <p:tag name="MIO_DBID" val="218709A9-2117-4AF1-A1EA-309C9A305E58"/>
  <p:tag name="MIO_LASTDOWNLOADED" val="17.07.2018 19:15:59"/>
  <p:tag name="MIO_OBJECTNAME" val="Six topics forming a set (2)"/>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VCTCREATESHAPEHANDLED" val="0"/>
  <p:tag name="MIO_GUID" val="8b8fd338-4f16-4c91-a889-94dd23b4f476"/>
  <p:tag name="MIO_EK" val="11494"/>
  <p:tag name="MIO_EKGUID" val="9e0591cd-320b-48c3-98bc-03985f91e6c6"/>
  <p:tag name="MIO_UPDATE" val="True"/>
  <p:tag name="MIO_VERSION" val="05.06.2017 17:06:19"/>
  <p:tag name="MIO_DBID" val="218709A9-2117-4AF1-A1EA-309C9A305E58"/>
  <p:tag name="MIO_LASTDOWNLOADED" val="17.07.2018 20:54:09"/>
  <p:tag name="MIO_OBJECTNAME" val="Freeform 115"/>
</p:tagLst>
</file>

<file path=ppt/tags/tag5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5.xml><?xml version="1.0" encoding="utf-8"?>
<p:tagLst xmlns:a="http://schemas.openxmlformats.org/drawingml/2006/main" xmlns:r="http://schemas.openxmlformats.org/officeDocument/2006/relationships" xmlns:p="http://schemas.openxmlformats.org/presentationml/2006/main">
  <p:tag name="MIO_GUID" val="d64ebffd-58b8-4c93-8e5e-95de5382050f"/>
  <p:tag name="MIO_EK_DESIGN" val="2529"/>
  <p:tag name="MIO_VERSION_DESIGN" val="26.02.2016 15:54:17"/>
  <p:tag name="MIO_DBID_DESIGN" val="218709A9-2117-4AF1-A1EA-309C9A305E58"/>
  <p:tag name="VCT_STH" val="True"/>
  <p:tag name="MIO_EK" val="11231"/>
  <p:tag name="MIO_EKGUID" val="fe34ab40-1de9-423d-a8fd-6ab75921327b"/>
  <p:tag name="MIO_UPDATE" val="True"/>
  <p:tag name="MIO_VERSION" val="25.02.2018 16:13:04"/>
  <p:tag name="MIO_DBID" val="218709A9-2117-4AF1-A1EA-309C9A305E58"/>
  <p:tag name="MIO_LASTDOWNLOADED" val="16.07.2018 10:26:57"/>
  <p:tag name="MIO_OBJECTNAME" val="Dynamic Concept with more content"/>
  <p:tag name="MIO_LASTEDITORNAME" val="Michaela Kapall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2.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83.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84.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8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8.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89.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0.xml><?xml version="1.0" encoding="utf-8"?>
<p:tagLst xmlns:a="http://schemas.openxmlformats.org/drawingml/2006/main" xmlns:r="http://schemas.openxmlformats.org/officeDocument/2006/relationships" xmlns:p="http://schemas.openxmlformats.org/presentationml/2006/main">
  <p:tag name="VCT_BODYSTYLE" val="1"/>
  <p:tag name="VCTCREATESHAPEHANDLED" val="0"/>
</p:tagLst>
</file>

<file path=ppt/tags/tag91.xml><?xml version="1.0" encoding="utf-8"?>
<p:tagLst xmlns:a="http://schemas.openxmlformats.org/drawingml/2006/main" xmlns:r="http://schemas.openxmlformats.org/officeDocument/2006/relationships" xmlns:p="http://schemas.openxmlformats.org/presentationml/2006/main">
  <p:tag name="VCTCREATESHAPEHANDLED" val="0"/>
  <p:tag name="MIO_GUID" val="8b8fd338-4f16-4c91-a889-94dd23b4f476"/>
  <p:tag name="MIO_EK" val="11494"/>
  <p:tag name="MIO_EKGUID" val="9e0591cd-320b-48c3-98bc-03985f91e6c6"/>
  <p:tag name="MIO_UPDATE" val="True"/>
  <p:tag name="MIO_VERSION" val="05.06.2017 17:06:19"/>
  <p:tag name="MIO_DBID" val="218709A9-2117-4AF1-A1EA-309C9A305E58"/>
  <p:tag name="MIO_LASTDOWNLOADED" val="17.07.2018 20:54:09"/>
  <p:tag name="MIO_OBJECTNAME" val="Freeform 115"/>
</p:tagLst>
</file>

<file path=ppt/tags/tag9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5.xml><?xml version="1.0" encoding="utf-8"?>
<p:tagLst xmlns:a="http://schemas.openxmlformats.org/drawingml/2006/main" xmlns:r="http://schemas.openxmlformats.org/officeDocument/2006/relationships" xmlns:p="http://schemas.openxmlformats.org/presentationml/2006/main">
  <p:tag name="MIO_GUID" val="d1c2add4-5678-47ab-91d6-13ad8ab6f781"/>
  <p:tag name="MIO_EK_DESIGN" val="2529"/>
  <p:tag name="MIO_VERSION_DESIGN" val="26.02.2016 15:54:17"/>
  <p:tag name="MIO_DBID_DESIGN" val="218709A9-2117-4AF1-A1EA-309C9A305E58"/>
  <p:tag name="VCT_STH" val="True"/>
  <p:tag name="MIO_EK" val="11236"/>
  <p:tag name="MIO_EKGUID" val="7e706287-fb59-4c4a-929b-a9dbb4ab6e81"/>
  <p:tag name="MIO_UPDATE" val="True"/>
  <p:tag name="MIO_VERSION" val="25.02.2018 16:13:25"/>
  <p:tag name="MIO_DBID" val="218709A9-2117-4AF1-A1EA-309C9A305E58"/>
  <p:tag name="MIO_LASTDOWNLOADED" val="17.07.2018 19:07:39"/>
  <p:tag name="MIO_OBJECTNAME" val="Timetable with pictures for two years"/>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VCT-BODYINDENTATION" val="0;0;0;14.17323;14.17323;28.34646;28.34645;42.51968;42.51968;56.69291;"/>
  <p:tag name="VCT-BULLETVISIBILITY" val="G ****"/>
  <p:tag name="VCTCREATESHAPEHANDLED" val="0"/>
</p:tagLst>
</file>

<file path=ppt/tags/tag9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9.xml><?xml version="1.0" encoding="utf-8"?>
<p:tagLst xmlns:a="http://schemas.openxmlformats.org/drawingml/2006/main" xmlns:r="http://schemas.openxmlformats.org/officeDocument/2006/relationships" xmlns:p="http://schemas.openxmlformats.org/presentationml/2006/main">
  <p:tag name="VCT-BODYINDENTATION" val="0;0;0;14.17323;14.17323;28.34646;28.34645;42.51968;42.51968;56.69291;"/>
  <p:tag name="VCT-BULLETVISIBILITY" val="G ****"/>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2822</TotalTime>
  <Words>245</Words>
  <Application>Microsoft Office PowerPoint</Application>
  <PresentationFormat>Grand écran</PresentationFormat>
  <Paragraphs>130</Paragraphs>
  <Slides>11</Slides>
  <Notes>7</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11</vt:i4>
      </vt:variant>
    </vt:vector>
  </HeadingPairs>
  <TitlesOfParts>
    <vt:vector size="20" baseType="lpstr">
      <vt:lpstr>Arial</vt:lpstr>
      <vt:lpstr>Arial Black</vt:lpstr>
      <vt:lpstr>Calibri</vt:lpstr>
      <vt:lpstr>Calibri Light</vt:lpstr>
      <vt:lpstr>Merck</vt:lpstr>
      <vt:lpstr>Verdana</vt:lpstr>
      <vt:lpstr>Wingdings</vt:lpstr>
      <vt:lpstr>Office Theme</vt:lpstr>
      <vt:lpstr>think-cell Slide</vt:lpstr>
      <vt:lpstr>Présentation PowerPoint</vt:lpstr>
      <vt:lpstr>Sommaire</vt:lpstr>
      <vt:lpstr>Introduction</vt:lpstr>
      <vt:lpstr>Les outils</vt:lpstr>
      <vt:lpstr>Le Projet</vt:lpstr>
      <vt:lpstr>Le Projet</vt:lpstr>
      <vt:lpstr>Réussites</vt:lpstr>
      <vt:lpstr>Échecs</vt:lpstr>
      <vt:lpstr>Planification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Diogo Vieira</dc:creator>
  <cp:lastModifiedBy>VIEIRA-FERREIRA Diogo</cp:lastModifiedBy>
  <cp:revision>109</cp:revision>
  <dcterms:created xsi:type="dcterms:W3CDTF">2018-07-13T15:09:52Z</dcterms:created>
  <dcterms:modified xsi:type="dcterms:W3CDTF">2019-04-09T07:18:32Z</dcterms:modified>
</cp:coreProperties>
</file>