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405" r:id="rId15"/>
    <p:sldId id="402" r:id="rId16"/>
    <p:sldId id="387" r:id="rId17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93" d="100"/>
          <a:sy n="93" d="100"/>
        </p:scale>
        <p:origin x="1046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Folha1!$A$2:$A$3</c:f>
              <c:strCache>
                <c:ptCount val="2"/>
                <c:pt idx="0">
                  <c:v>Diogo Dias - 1161605</c:v>
                </c:pt>
                <c:pt idx="1">
                  <c:v>Duarte Dias - 1190539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2.5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5E-44D3-AE05-D0CC359636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D5E-44D3-AE05-D0CC359636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D5E-44D3-AE05-D0CC359636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D5E-44D3-AE05-D0CC359636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FD-4C88-80A4-D82E2A37D3A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22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Métrica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Métrica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Métrica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8248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(1190539)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Most of the US’s were done and are functional and totally tested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 the day before that the sprint would end, one member of the team quit the project and the course, so the all the issues from that member were not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Some US’s were not completed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should have communicate more with each other to avoid not knowing what a member is doing at that moment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1361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7423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20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5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51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6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102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06Dec2021           Real Start Date:	06Dec2021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22Dec2021           Real Finish Date:	03Jan2022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18515"/>
              </p:ext>
            </p:extLst>
          </p:nvPr>
        </p:nvGraphicFramePr>
        <p:xfrm>
          <a:off x="448800" y="1891728"/>
          <a:ext cx="8783999" cy="438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     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1751"/>
              </p:ext>
            </p:extLst>
          </p:nvPr>
        </p:nvGraphicFramePr>
        <p:xfrm>
          <a:off x="448800" y="1891728"/>
          <a:ext cx="8783999" cy="4297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32046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US 311 (OPTIONAL)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US 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48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92112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0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393360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261421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367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4Jan2022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communicate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give more opinions about the team’s work and each member’s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try to not finish some issues on the last days to the delivery of the project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463</Words>
  <Application>Microsoft Office PowerPoint</Application>
  <PresentationFormat>A4 Paper (210x297 mm)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Kozuka Gothic Pro R</vt:lpstr>
      <vt:lpstr>ISEP</vt:lpstr>
      <vt:lpstr>Class 2DD Group 031 SPRINT 3</vt:lpstr>
      <vt:lpstr>Sprint planning – Sprint 3</vt:lpstr>
      <vt:lpstr>Sprint planning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Duarte Dias</cp:lastModifiedBy>
  <cp:revision>461</cp:revision>
  <dcterms:created xsi:type="dcterms:W3CDTF">2010-10-20T15:48:12Z</dcterms:created>
  <dcterms:modified xsi:type="dcterms:W3CDTF">2022-01-04T16:33:10Z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