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409" r:id="rId6"/>
    <p:sldId id="404" r:id="rId7"/>
    <p:sldId id="397" r:id="rId8"/>
    <p:sldId id="406" r:id="rId9"/>
    <p:sldId id="407" r:id="rId10"/>
    <p:sldId id="408" r:id="rId11"/>
    <p:sldId id="396" r:id="rId12"/>
    <p:sldId id="398" r:id="rId13"/>
    <p:sldId id="405" r:id="rId14"/>
    <p:sldId id="402" r:id="rId15"/>
    <p:sldId id="387" r:id="rId1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93" d="100"/>
          <a:sy n="93" d="100"/>
        </p:scale>
        <p:origin x="1046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Folha1!$A$2:$A$5</c:f>
              <c:strCache>
                <c:ptCount val="4"/>
                <c:pt idx="0">
                  <c:v>Diogo Dias - 1161605</c:v>
                </c:pt>
                <c:pt idx="1">
                  <c:v>Duarte Dias - 1190539</c:v>
                </c:pt>
                <c:pt idx="2">
                  <c:v>Aluno 3</c:v>
                </c:pt>
                <c:pt idx="3">
                  <c:v>Aluno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2</c:v>
                </c:pt>
                <c:pt idx="1">
                  <c:v>2.2000000000000002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FD-4C88-80A4-D82E2A37D3AC}"/>
              </c:ext>
            </c:extLst>
          </c:dPt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40</c:v>
                </c:pt>
                <c:pt idx="1">
                  <c:v>0</c:v>
                </c:pt>
                <c:pt idx="2">
                  <c:v>40</c:v>
                </c:pt>
                <c:pt idx="3">
                  <c:v>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</a:t>
            </a:r>
            <a:r>
              <a:rPr lang="en-US" dirty="0" err="1"/>
              <a:t>BurnDown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22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Métrica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Métrica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Métrica 3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12/5/2021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05/12/2021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8589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Pedro Nascimento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Duarte Dias</a:t>
            </a:r>
            <a:r>
              <a:rPr lang="pt-PT" sz="1400" dirty="0">
                <a:solidFill>
                  <a:schemeClr val="bg1"/>
                </a:solidFill>
              </a:rPr>
              <a:t> (1190539)</a:t>
            </a:r>
            <a:endParaRPr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Lara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Nuno</a:t>
            </a:r>
            <a:r>
              <a:rPr lang="pt-PT" sz="1400" dirty="0">
                <a:solidFill>
                  <a:schemeClr val="bg1"/>
                </a:solidFill>
              </a:rPr>
              <a:t> Oliveira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Luís Carlos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13611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37805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10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39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6         Actual:  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48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15Nov2021           Real Start Date:	15Nov2021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03Dec2021           Real Finish Date:	05Dec2021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53433"/>
              </p:ext>
            </p:extLst>
          </p:nvPr>
        </p:nvGraphicFramePr>
        <p:xfrm>
          <a:off x="448800" y="1891728"/>
          <a:ext cx="8941737" cy="44500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9222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62134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106634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17679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36741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Xxx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Yyy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Zzz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6Dec2021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339</Words>
  <Application>Microsoft Office PowerPoint</Application>
  <PresentationFormat>A4 Paper (210x297 mm)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Kozuka Gothic Pro R</vt:lpstr>
      <vt:lpstr>ISEP</vt:lpstr>
      <vt:lpstr>Class 2DD Group 031 SPRINT 2</vt:lpstr>
      <vt:lpstr>Sprint planning – Sprint 2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Duarte Dias</cp:lastModifiedBy>
  <cp:revision>457</cp:revision>
  <dcterms:created xsi:type="dcterms:W3CDTF">2010-10-20T15:48:12Z</dcterms:created>
  <dcterms:modified xsi:type="dcterms:W3CDTF">2021-12-05T15:09:21Z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