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5" r:id="rId5"/>
    <p:sldId id="409" r:id="rId6"/>
    <p:sldId id="404" r:id="rId7"/>
    <p:sldId id="397" r:id="rId8"/>
    <p:sldId id="406" r:id="rId9"/>
    <p:sldId id="407" r:id="rId10"/>
    <p:sldId id="408" r:id="rId11"/>
    <p:sldId id="396" r:id="rId12"/>
    <p:sldId id="398" r:id="rId13"/>
    <p:sldId id="405" r:id="rId14"/>
    <p:sldId id="402" r:id="rId15"/>
    <p:sldId id="387" r:id="rId16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1584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Folha1!$A$2:$A$5</c:f>
              <c:strCache>
                <c:ptCount val="4"/>
                <c:pt idx="0">
                  <c:v>Diogo Dias - 1161605</c:v>
                </c:pt>
                <c:pt idx="1">
                  <c:v>Aluno 2</c:v>
                </c:pt>
                <c:pt idx="2">
                  <c:v>Aluno 3</c:v>
                </c:pt>
                <c:pt idx="3">
                  <c:v>Aluno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FD-4C88-80A4-D82E2A37D3AC}"/>
              </c:ext>
            </c:extLst>
          </c:dPt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ARQC</c:v>
                </c:pt>
                <c:pt idx="2">
                  <c:v>BDAD</c:v>
                </c:pt>
                <c:pt idx="3">
                  <c:v>FSIAP</c:v>
                </c:pt>
                <c:pt idx="4">
                  <c:v>LAPR3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40</c:v>
                </c:pt>
                <c:pt idx="1">
                  <c:v>0</c:v>
                </c:pt>
                <c:pt idx="2">
                  <c:v>40</c:v>
                </c:pt>
                <c:pt idx="3">
                  <c:v>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Sprint </a:t>
            </a:r>
            <a:r>
              <a:rPr lang="en-US" dirty="0" err="1"/>
              <a:t>BurnDown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Line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dia 1</c:v>
                </c:pt>
                <c:pt idx="1">
                  <c:v>dia 5</c:v>
                </c:pt>
                <c:pt idx="2">
                  <c:v>dia 10</c:v>
                </c:pt>
                <c:pt idx="3">
                  <c:v>dia 15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36</c:v>
                </c:pt>
                <c:pt idx="1">
                  <c:v>32</c:v>
                </c:pt>
                <c:pt idx="2">
                  <c:v>22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F-4131-925C-6F2D23AB8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089088"/>
        <c:axId val="634090072"/>
      </c:lineChart>
      <c:catAx>
        <c:axId val="6340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90072"/>
        <c:crosses val="autoZero"/>
        <c:auto val="1"/>
        <c:lblAlgn val="ctr"/>
        <c:lblOffset val="100"/>
        <c:noMultiLvlLbl val="0"/>
      </c:cat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Métrica 1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4F49-985A-20E8E23B8B12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Métrica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4F49-985A-20E8E23B8B12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Métrica 3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D-4F49-985A-20E8E23B8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71784"/>
        <c:axId val="583872112"/>
      </c:lineChart>
      <c:catAx>
        <c:axId val="5838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2112"/>
        <c:crosses val="autoZero"/>
        <c:auto val="1"/>
        <c:lblAlgn val="ctr"/>
        <c:lblOffset val="100"/>
        <c:noMultiLvlLbl val="0"/>
      </c:catAx>
      <c:valAx>
        <c:axId val="5838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12/2/2021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02/12/2021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02/12/2021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02/12/2021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02/12/2021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02/12/2021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02/12/2021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02/12/2021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02/12/2021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02/12/2021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18589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Diogo Sá Dias (1161605)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Pedro Nascimento</a:t>
            </a:r>
            <a:r>
              <a:rPr lang="pt-PT" sz="1400" dirty="0">
                <a:solidFill>
                  <a:schemeClr val="bg1"/>
                </a:solidFill>
              </a:rPr>
              <a:t>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Duarte Dias</a:t>
            </a:r>
            <a:r>
              <a:rPr lang="pt-PT" sz="1400" dirty="0">
                <a:solidFill>
                  <a:schemeClr val="bg1"/>
                </a:solidFill>
              </a:rPr>
              <a:t> (0000000)</a:t>
            </a:r>
            <a:endParaRPr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Lara</a:t>
            </a:r>
            <a:r>
              <a:rPr lang="pt-PT" sz="1400" dirty="0">
                <a:solidFill>
                  <a:schemeClr val="bg1"/>
                </a:solidFill>
              </a:rPr>
              <a:t>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Nuno</a:t>
            </a:r>
            <a:r>
              <a:rPr lang="pt-PT" sz="1400" dirty="0">
                <a:solidFill>
                  <a:schemeClr val="bg1"/>
                </a:solidFill>
              </a:rPr>
              <a:t> Oliveira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Luís Carlos</a:t>
            </a:r>
            <a:r>
              <a:rPr lang="pt-PT" sz="1400" dirty="0">
                <a:solidFill>
                  <a:schemeClr val="bg1"/>
                </a:solidFill>
              </a:rPr>
              <a:t> (0000000)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2DD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031 SPRINT 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B7CDD24-3FFC-49F5-964C-9FC47B993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13611"/>
              </p:ext>
            </p:extLst>
          </p:nvPr>
        </p:nvGraphicFramePr>
        <p:xfrm>
          <a:off x="414338" y="1719263"/>
          <a:ext cx="90424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2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37805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10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39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   6         Actual:   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48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		15Nov2021           Real Start Date:	15Nov2021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	03Dec2021           Real Finish Date:	05Dec2021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08001"/>
              </p:ext>
            </p:extLst>
          </p:nvPr>
        </p:nvGraphicFramePr>
        <p:xfrm>
          <a:off x="448800" y="1891728"/>
          <a:ext cx="8941737" cy="44500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9222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62134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285406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17679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BF887C0-5DF2-4D41-801D-7439CE2C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36741"/>
              </p:ext>
            </p:extLst>
          </p:nvPr>
        </p:nvGraphicFramePr>
        <p:xfrm>
          <a:off x="1651000" y="145522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Xxx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Yyy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Zzz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6Dec2021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339</Words>
  <Application>Microsoft Office PowerPoint</Application>
  <PresentationFormat>Papel A4 (210x297 mm)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Kozuka Gothic Pro R</vt:lpstr>
      <vt:lpstr>ISEP</vt:lpstr>
      <vt:lpstr>Class 2DD Group 031 SPRINT 2</vt:lpstr>
      <vt:lpstr>Sprint planning – Sprint 2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Sprint Retrospective</vt:lpstr>
      <vt:lpstr>Team performance metrics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Diogo Dias (1161605)</cp:lastModifiedBy>
  <cp:revision>456</cp:revision>
  <dcterms:created xsi:type="dcterms:W3CDTF">2010-10-20T15:48:12Z</dcterms:created>
  <dcterms:modified xsi:type="dcterms:W3CDTF">2021-12-02T08:52:51Z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