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5" r:id="rId5"/>
    <p:sldId id="409" r:id="rId6"/>
    <p:sldId id="404" r:id="rId7"/>
    <p:sldId id="410" r:id="rId8"/>
    <p:sldId id="397" r:id="rId9"/>
    <p:sldId id="406" r:id="rId10"/>
    <p:sldId id="407" r:id="rId11"/>
    <p:sldId id="408" r:id="rId12"/>
    <p:sldId id="396" r:id="rId13"/>
    <p:sldId id="398" r:id="rId14"/>
    <p:sldId id="405" r:id="rId15"/>
    <p:sldId id="402" r:id="rId16"/>
    <p:sldId id="387" r:id="rId17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Folha1!$A$2:$A$5</c:f>
              <c:strCache>
                <c:ptCount val="4"/>
                <c:pt idx="0">
                  <c:v>Diogo Dias - 1161605</c:v>
                </c:pt>
                <c:pt idx="1">
                  <c:v>Duarte Dias - 1190539</c:v>
                </c:pt>
                <c:pt idx="2">
                  <c:v>Aluno 3</c:v>
                </c:pt>
                <c:pt idx="3">
                  <c:v>Aluno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2</c:v>
                </c:pt>
                <c:pt idx="1">
                  <c:v>2.2000000000000002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FD-4C88-80A4-D82E2A37D3A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D5E-44D3-AE05-D0CC359636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D5E-44D3-AE05-D0CC359636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D5E-44D3-AE05-D0CC359636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D5E-44D3-AE05-D0CC359636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FD-4C88-80A4-D82E2A37D3AC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</a:t>
            </a:r>
            <a:r>
              <a:rPr lang="en-US" dirty="0" err="1"/>
              <a:t>BurnDown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22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Métrica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Métrica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Métrica 3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12/10/2021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10/12/2021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0833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Pedro Nascimento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Duarte Dias</a:t>
            </a:r>
            <a:r>
              <a:rPr lang="pt-PT" sz="1400" dirty="0">
                <a:solidFill>
                  <a:schemeClr val="bg1"/>
                </a:solidFill>
              </a:rPr>
              <a:t> (1190539)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4Dec2022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13611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3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86522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20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-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51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6         Actual:  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--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06Dec2021           Real Start Date:	06Dec2021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22Dec2021           Real Finish Date:	03Jan2022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190"/>
              </p:ext>
            </p:extLst>
          </p:nvPr>
        </p:nvGraphicFramePr>
        <p:xfrm>
          <a:off x="448800" y="1891728"/>
          <a:ext cx="8783999" cy="4389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42968"/>
              </p:ext>
            </p:extLst>
          </p:nvPr>
        </p:nvGraphicFramePr>
        <p:xfrm>
          <a:off x="448800" y="1891728"/>
          <a:ext cx="8783999" cy="402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948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78376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0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106634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518394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36741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4Dec2022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Xxx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Yyy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Zzz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304</Words>
  <Application>Microsoft Office PowerPoint</Application>
  <PresentationFormat>Papel A4 (210x297 mm)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Kozuka Gothic Pro R</vt:lpstr>
      <vt:lpstr>ISEP</vt:lpstr>
      <vt:lpstr>Class 2DD Group 031 SPRINT 3</vt:lpstr>
      <vt:lpstr>Sprint planning – Sprint 3</vt:lpstr>
      <vt:lpstr>Sprint planning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Diogo Dias (1161605)</cp:lastModifiedBy>
  <cp:revision>459</cp:revision>
  <dcterms:created xsi:type="dcterms:W3CDTF">2010-10-20T15:48:12Z</dcterms:created>
  <dcterms:modified xsi:type="dcterms:W3CDTF">2021-12-10T18:02:16Z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