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6" d="100"/>
          <a:sy n="66" d="100"/>
        </p:scale>
        <p:origin x="380" y="-1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1E15BB3-5AA4-4C16-B9E4-212FC7ECDBE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250907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1E15BB3-5AA4-4C16-B9E4-212FC7ECDBE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40536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1E15BB3-5AA4-4C16-B9E4-212FC7ECDBE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271044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1E15BB3-5AA4-4C16-B9E4-212FC7ECDBE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7556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E15BB3-5AA4-4C16-B9E4-212FC7ECDBE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27876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D1E15BB3-5AA4-4C16-B9E4-212FC7ECDBE9}"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399372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D1E15BB3-5AA4-4C16-B9E4-212FC7ECDBE9}" type="datetimeFigureOut">
              <a:rPr lang="en-US" smtClean="0"/>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188163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1E15BB3-5AA4-4C16-B9E4-212FC7ECDBE9}" type="datetimeFigureOut">
              <a:rPr lang="en-US" smtClean="0"/>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261238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15BB3-5AA4-4C16-B9E4-212FC7ECDBE9}"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286655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E15BB3-5AA4-4C16-B9E4-212FC7ECDBE9}"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36951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E15BB3-5AA4-4C16-B9E4-212FC7ECDBE9}"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51F8-55C9-455F-B08A-DC469BA7AB3C}" type="slidenum">
              <a:rPr lang="en-US" smtClean="0"/>
              <a:t>‹#›</a:t>
            </a:fld>
            <a:endParaRPr lang="en-US"/>
          </a:p>
        </p:txBody>
      </p:sp>
    </p:spTree>
    <p:extLst>
      <p:ext uri="{BB962C8B-B14F-4D97-AF65-F5344CB8AC3E}">
        <p14:creationId xmlns:p14="http://schemas.microsoft.com/office/powerpoint/2010/main" val="178754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15BB3-5AA4-4C16-B9E4-212FC7ECDBE9}" type="datetimeFigureOut">
              <a:rPr lang="en-US" smtClean="0"/>
              <a:t>11/11/2016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A51F8-55C9-455F-B08A-DC469BA7AB3C}" type="slidenum">
              <a:rPr lang="en-US" smtClean="0"/>
              <a:t>‹#›</a:t>
            </a:fld>
            <a:endParaRPr lang="en-US"/>
          </a:p>
        </p:txBody>
      </p:sp>
    </p:spTree>
    <p:extLst>
      <p:ext uri="{BB962C8B-B14F-4D97-AF65-F5344CB8AC3E}">
        <p14:creationId xmlns:p14="http://schemas.microsoft.com/office/powerpoint/2010/main" val="288621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help define the Internet</a:t>
            </a:r>
          </a:p>
        </p:txBody>
      </p:sp>
      <p:sp>
        <p:nvSpPr>
          <p:cNvPr id="3" name="Subtitle 2"/>
          <p:cNvSpPr>
            <a:spLocks noGrp="1"/>
          </p:cNvSpPr>
          <p:nvPr>
            <p:ph type="subTitle" idx="1"/>
          </p:nvPr>
        </p:nvSpPr>
        <p:spPr/>
        <p:txBody>
          <a:bodyPr>
            <a:normAutofit fontScale="92500"/>
          </a:bodyPr>
          <a:lstStyle/>
          <a:p>
            <a:r>
              <a:rPr lang="en-US" dirty="0"/>
              <a:t>I will provide a brief explanation of what made the Internet what it is today from past to present.</a:t>
            </a:r>
          </a:p>
          <a:p>
            <a:r>
              <a:rPr lang="en-US" dirty="0"/>
              <a:t>My goal is to present this information to group of people who are constant users of the Internet but do not truly understand the architecture behind it.</a:t>
            </a:r>
          </a:p>
        </p:txBody>
      </p:sp>
    </p:spTree>
    <p:extLst>
      <p:ext uri="{BB962C8B-B14F-4D97-AF65-F5344CB8AC3E}">
        <p14:creationId xmlns:p14="http://schemas.microsoft.com/office/powerpoint/2010/main" val="414041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Concept</a:t>
            </a:r>
          </a:p>
        </p:txBody>
      </p:sp>
      <p:sp>
        <p:nvSpPr>
          <p:cNvPr id="3" name="Content Placeholder 2"/>
          <p:cNvSpPr>
            <a:spLocks noGrp="1"/>
          </p:cNvSpPr>
          <p:nvPr>
            <p:ph idx="1"/>
          </p:nvPr>
        </p:nvSpPr>
        <p:spPr/>
        <p:txBody>
          <a:bodyPr/>
          <a:lstStyle/>
          <a:p>
            <a:r>
              <a:rPr lang="en-US" dirty="0"/>
              <a:t>As with everything it all started out as a vision a concept for some people.</a:t>
            </a:r>
          </a:p>
          <a:p>
            <a:r>
              <a:rPr lang="en-US" dirty="0"/>
              <a:t>For one person in particular it was something he wanted to achieve.</a:t>
            </a:r>
          </a:p>
          <a:p>
            <a:r>
              <a:rPr lang="en-US" dirty="0"/>
              <a:t> It would take several years for that concept to become a reality.</a:t>
            </a:r>
          </a:p>
          <a:p>
            <a:r>
              <a:rPr lang="en-US" dirty="0"/>
              <a:t>With the help of the US government and the military many scientist were able to get the funding they need.</a:t>
            </a:r>
          </a:p>
          <a:p>
            <a:r>
              <a:rPr lang="en-US" dirty="0"/>
              <a:t>From this researching and funding </a:t>
            </a:r>
            <a:r>
              <a:rPr lang="en-US" dirty="0" err="1"/>
              <a:t>ARPANet</a:t>
            </a:r>
            <a:r>
              <a:rPr lang="en-US" dirty="0"/>
              <a:t> is created which becomes the precursor the Internet we know today.</a:t>
            </a:r>
          </a:p>
        </p:txBody>
      </p:sp>
    </p:spTree>
    <p:extLst>
      <p:ext uri="{BB962C8B-B14F-4D97-AF65-F5344CB8AC3E}">
        <p14:creationId xmlns:p14="http://schemas.microsoft.com/office/powerpoint/2010/main" val="289354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32622"/>
            <a:ext cx="12192000" cy="5992756"/>
          </a:xfrm>
          <a:prstGeom prst="rect">
            <a:avLst/>
          </a:prstGeom>
        </p:spPr>
      </p:pic>
    </p:spTree>
    <p:extLst>
      <p:ext uri="{BB962C8B-B14F-4D97-AF65-F5344CB8AC3E}">
        <p14:creationId xmlns:p14="http://schemas.microsoft.com/office/powerpoint/2010/main" val="133077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The Networking Hardware</a:t>
            </a:r>
          </a:p>
        </p:txBody>
      </p:sp>
      <p:sp>
        <p:nvSpPr>
          <p:cNvPr id="3" name="Content Placeholder 2"/>
          <p:cNvSpPr>
            <a:spLocks noGrp="1"/>
          </p:cNvSpPr>
          <p:nvPr>
            <p:ph idx="1"/>
          </p:nvPr>
        </p:nvSpPr>
        <p:spPr>
          <a:xfrm>
            <a:off x="838200" y="1398905"/>
            <a:ext cx="10515600" cy="893191"/>
          </a:xfrm>
        </p:spPr>
        <p:txBody>
          <a:bodyPr/>
          <a:lstStyle/>
          <a:p>
            <a:pPr marL="0" indent="0">
              <a:buNone/>
            </a:pPr>
            <a:r>
              <a:rPr lang="en-US" dirty="0"/>
              <a:t>To connect computers to the Internet backbone network consisting of routers and switches are used.</a:t>
            </a:r>
          </a:p>
          <a:p>
            <a:pPr marL="0" indent="0">
              <a:buNone/>
            </a:pPr>
            <a:endParaRPr lang="en-US" dirty="0"/>
          </a:p>
        </p:txBody>
      </p:sp>
      <p:pic>
        <p:nvPicPr>
          <p:cNvPr id="4" name="Content Placeholder 3"/>
          <p:cNvPicPr>
            <a:picLocks noChangeAspect="1"/>
          </p:cNvPicPr>
          <p:nvPr/>
        </p:nvPicPr>
        <p:blipFill>
          <a:blip r:embed="rId2"/>
          <a:stretch>
            <a:fillRect/>
          </a:stretch>
        </p:blipFill>
        <p:spPr>
          <a:xfrm>
            <a:off x="939815" y="2416937"/>
            <a:ext cx="8946866" cy="4351338"/>
          </a:xfrm>
          <a:prstGeom prst="rect">
            <a:avLst/>
          </a:prstGeom>
        </p:spPr>
      </p:pic>
    </p:spTree>
    <p:extLst>
      <p:ext uri="{BB962C8B-B14F-4D97-AF65-F5344CB8AC3E}">
        <p14:creationId xmlns:p14="http://schemas.microsoft.com/office/powerpoint/2010/main" val="335664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data move around the Internet</a:t>
            </a:r>
          </a:p>
        </p:txBody>
      </p:sp>
      <p:sp>
        <p:nvSpPr>
          <p:cNvPr id="3" name="Content Placeholder 2"/>
          <p:cNvSpPr>
            <a:spLocks noGrp="1"/>
          </p:cNvSpPr>
          <p:nvPr>
            <p:ph idx="1"/>
          </p:nvPr>
        </p:nvSpPr>
        <p:spPr/>
        <p:txBody>
          <a:bodyPr/>
          <a:lstStyle/>
          <a:p>
            <a:r>
              <a:rPr lang="en-US" dirty="0"/>
              <a:t>Well I am happy that you asked. All data is transmitted as packets.</a:t>
            </a:r>
          </a:p>
          <a:p>
            <a:r>
              <a:rPr lang="en-US" dirty="0"/>
              <a:t>Packets are then routed throughout the series of switches and routers which are interconnected to each other. This is called packet switching.</a:t>
            </a:r>
          </a:p>
          <a:p>
            <a:endParaRPr lang="en-US" dirty="0"/>
          </a:p>
        </p:txBody>
      </p:sp>
    </p:spTree>
    <p:extLst>
      <p:ext uri="{BB962C8B-B14F-4D97-AF65-F5344CB8AC3E}">
        <p14:creationId xmlns:p14="http://schemas.microsoft.com/office/powerpoint/2010/main" val="303456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63925"/>
            <a:ext cx="12192000" cy="5730149"/>
          </a:xfrm>
          <a:prstGeom prst="rect">
            <a:avLst/>
          </a:prstGeom>
        </p:spPr>
      </p:pic>
    </p:spTree>
    <p:extLst>
      <p:ext uri="{BB962C8B-B14F-4D97-AF65-F5344CB8AC3E}">
        <p14:creationId xmlns:p14="http://schemas.microsoft.com/office/powerpoint/2010/main" val="56129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Communication: Before &amp; After</a:t>
            </a:r>
          </a:p>
        </p:txBody>
      </p:sp>
      <p:sp>
        <p:nvSpPr>
          <p:cNvPr id="3" name="Content Placeholder 2"/>
          <p:cNvSpPr>
            <a:spLocks noGrp="1"/>
          </p:cNvSpPr>
          <p:nvPr>
            <p:ph idx="1"/>
          </p:nvPr>
        </p:nvSpPr>
        <p:spPr/>
        <p:txBody>
          <a:bodyPr/>
          <a:lstStyle/>
          <a:p>
            <a:r>
              <a:rPr lang="en-US" dirty="0"/>
              <a:t>In the beginning the only way to connect to another computer was through direct connection and usually it would have to be computer of the same model. This caused lots of problems between schools, organizations and agencies.</a:t>
            </a:r>
          </a:p>
          <a:p>
            <a:r>
              <a:rPr lang="en-US" dirty="0"/>
              <a:t>So they began use the current telephone infrastructure for data communication and POTS became the de facto medium for transmitting data but it came with huge inconvenience, it was slow and could not provide reliability.</a:t>
            </a:r>
          </a:p>
          <a:p>
            <a:r>
              <a:rPr lang="en-US" dirty="0"/>
              <a:t>Thus Ethernet was created and has become the industry standard for network communication between devices.</a:t>
            </a:r>
          </a:p>
        </p:txBody>
      </p:sp>
    </p:spTree>
    <p:extLst>
      <p:ext uri="{BB962C8B-B14F-4D97-AF65-F5344CB8AC3E}">
        <p14:creationId xmlns:p14="http://schemas.microsoft.com/office/powerpoint/2010/main" val="204090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6205"/>
            <a:ext cx="12192000" cy="6625589"/>
          </a:xfrm>
          <a:prstGeom prst="rect">
            <a:avLst/>
          </a:prstGeom>
        </p:spPr>
      </p:pic>
    </p:spTree>
    <p:extLst>
      <p:ext uri="{BB962C8B-B14F-4D97-AF65-F5344CB8AC3E}">
        <p14:creationId xmlns:p14="http://schemas.microsoft.com/office/powerpoint/2010/main" val="2256233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301</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What help define the Internet</vt:lpstr>
      <vt:lpstr>The Concept</vt:lpstr>
      <vt:lpstr>PowerPoint Presentation</vt:lpstr>
      <vt:lpstr>The Networking Hardware</vt:lpstr>
      <vt:lpstr>How does data move around the Internet</vt:lpstr>
      <vt:lpstr>PowerPoint Presentation</vt:lpstr>
      <vt:lpstr>Data Communication: Before &amp; After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help define the Internet</dc:title>
  <dc:creator>Dion Walker</dc:creator>
  <cp:lastModifiedBy>Dion Walker</cp:lastModifiedBy>
  <cp:revision>11</cp:revision>
  <dcterms:created xsi:type="dcterms:W3CDTF">2016-11-12T04:48:30Z</dcterms:created>
  <dcterms:modified xsi:type="dcterms:W3CDTF">2016-11-12T05:25:07Z</dcterms:modified>
</cp:coreProperties>
</file>