
<file path=[Content_Types].xml><?xml version="1.0" encoding="utf-8"?>
<Types xmlns="http://schemas.openxmlformats.org/package/2006/content-types">
  <Default Extension="bin" ContentType="image/png"/>
  <Default Extension="psmdcp" ContentType="application/vnd.openxmlformats-package.core-properties+xml"/>
  <Default Extension="rels" ContentType="application/vnd.openxmlformats-package.relationships+xml"/>
  <Default Extension="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f76dfd4f0efa4c28" Type="http://schemas.openxmlformats.org/officeDocument/2006/relationships/officeDocument" Target="/ppt/presentation.xml"/><Relationship Id="R45249b31875342bc" Type="http://schemas.openxmlformats.org/package/2006/relationships/metadata/core-properties" Target="/package/services/metadata/core-properties/fd47365cb13045a1923bcebc8159374b.psmdcp"/><Relationship Id="rId1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1a8bedac40534db0"/>
  </p:sldMasterIdLst>
  <p:sldIdLst>
    <p:sldId id="256" r:id="R0d375b9603d24a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0d375b9603d24a20" Type="http://schemas.openxmlformats.org/officeDocument/2006/relationships/slide" Target="/ppt/slides/slide.xml"/><Relationship Id="rId3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a79c4a408f534890" Type="http://schemas.openxmlformats.org/officeDocument/2006/relationships/viewProps" Target="/ppt/viewProps.xml"/><Relationship Id="R588ef1abfbc94a57" Type="http://schemas.openxmlformats.org/officeDocument/2006/relationships/tableStyles" Target="/ppt/tableStyles.xml"/><Relationship Id="R1a8bedac40534db0" Type="http://schemas.openxmlformats.org/officeDocument/2006/relationships/slideMaster" Target="/ppt/slideMasters/slideMaster.xml"/><Relationship Id="R436c026c128440bd" Type="http://schemas.openxmlformats.org/officeDocument/2006/relationships/presProps" Target="/ppt/presProps.xml"/><Relationship Id="R5ebdd65164b2427a" Type="http://schemas.openxmlformats.org/officeDocument/2006/relationships/theme" Target="/ppt/slideMasters/theme/theme.xml"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bfdd2368e0342c3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60399a0c7a94ddd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b06b9256f1045be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b39ac5d415349b3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5c071acd3a941ae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4b8013c93464cae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a2a73d5b71d4bf6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d37ef0193114a56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dcaac821f164787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2eae4aea0e14f4b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e3cf7c391814789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911e882db8e24e9a" /><Relationship Type="http://schemas.openxmlformats.org/officeDocument/2006/relationships/slideLayout" Target="/ppt/slideLayouts/slideLayout2.xml" Id="R0f7698d897a34816" /><Relationship Type="http://schemas.openxmlformats.org/officeDocument/2006/relationships/slideLayout" Target="/ppt/slideLayouts/slideLayout3.xml" Id="R422a2b10ead74b65" /><Relationship Type="http://schemas.openxmlformats.org/officeDocument/2006/relationships/slideLayout" Target="/ppt/slideLayouts/slideLayout4.xml" Id="Rf134dcf8add04f73" /><Relationship Type="http://schemas.openxmlformats.org/officeDocument/2006/relationships/slideLayout" Target="/ppt/slideLayouts/slideLayout5.xml" Id="R2239a6732c074cdf" /><Relationship Type="http://schemas.openxmlformats.org/officeDocument/2006/relationships/slideLayout" Target="/ppt/slideLayouts/slideLayout6.xml" Id="R0cb5039ae72c4e2b" /><Relationship Type="http://schemas.openxmlformats.org/officeDocument/2006/relationships/slideLayout" Target="/ppt/slideLayouts/slideLayout7.xml" Id="R0c8bea75660b457d" /><Relationship Type="http://schemas.openxmlformats.org/officeDocument/2006/relationships/slideLayout" Target="/ppt/slideLayouts/slideLayout8.xml" Id="Rfec880a30c5e48bb" /><Relationship Type="http://schemas.openxmlformats.org/officeDocument/2006/relationships/slideLayout" Target="/ppt/slideLayouts/slideLayout9.xml" Id="Rab4f3e4bc44548fb" /><Relationship Type="http://schemas.openxmlformats.org/officeDocument/2006/relationships/slideLayout" Target="/ppt/slideLayouts/slideLayouta.xml" Id="Re0dc7af640534591" /><Relationship Type="http://schemas.openxmlformats.org/officeDocument/2006/relationships/slideLayout" Target="/ppt/slideLayouts/slideLayoutb.xml" Id="R6ee92ef100564718" /><Relationship Type="http://schemas.openxmlformats.org/officeDocument/2006/relationships/theme" Target="/ppt/slideMasters/theme/theme.xml" Id="R83756528aaa147b7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911e882db8e24e9a"/>
    <p:sldLayoutId id="2147483650" r:id="R0f7698d897a34816"/>
    <p:sldLayoutId id="2147483651" r:id="R422a2b10ead74b65"/>
    <p:sldLayoutId id="2147483652" r:id="Rf134dcf8add04f73"/>
    <p:sldLayoutId id="2147483653" r:id="R2239a6732c074cdf"/>
    <p:sldLayoutId id="2147483654" r:id="R0cb5039ae72c4e2b"/>
    <p:sldLayoutId id="2147483655" r:id="R0c8bea75660b457d"/>
    <p:sldLayoutId id="2147483656" r:id="Rfec880a30c5e48bb"/>
    <p:sldLayoutId id="2147483657" r:id="Rab4f3e4bc44548fb"/>
    <p:sldLayoutId id="2147483658" r:id="Re0dc7af640534591"/>
    <p:sldLayoutId id="2147483659" r:id="R6ee92ef1005647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b0c6e54de3ea4ae4" /><Relationship Type="http://schemas.openxmlformats.org/officeDocument/2006/relationships/image" Target="/ppt/media/image.bin" Id="R6bbf783f675c4fe9" /><Relationship Type="http://schemas.microsoft.com/office/2011/relationships/webextension" Target="/ppt/slides/udata/data.xml" Id="Ra33a51a02907462d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3810000" cy="381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a33a51a02907462d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6bbf783f675c4fe9"/>
              <a:stretch>
                <a:fillRect/>
              </a:stretch>
            </p:blipFill>
            <p:spPr>
              <a:xfrm>
                <a:off x="0" y="0"/>
                <a:ext cx="3810000" cy="3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6bbf783f675c4fe9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00000000-0000-0000-0000-000000000000}">
  <we:reference id="00000000-0000-0000-0000-000000000000" version="1.0.0.0" store="developer" storeType="Registry"/>
  <we:alternateReferences/>
  <we:properties/>
  <we:bindings/>
  <we:snapshot xmlns:r="http://schemas.openxmlformats.org/officeDocument/2006/relationships" r:embed="R6bbf783f675c4fe9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82F5AA846574FB52A163BE061D23C" ma:contentTypeVersion="18" ma:contentTypeDescription="Crie um novo documento." ma:contentTypeScope="" ma:versionID="b96db4675e73acb5d6f54938af19201e">
  <xsd:schema xmlns:xsd="http://www.w3.org/2001/XMLSchema" xmlns:xs="http://www.w3.org/2001/XMLSchema" xmlns:p="http://schemas.microsoft.com/office/2006/metadata/properties" xmlns:ns2="6e939a7f-32aa-4245-85c1-5856cf92f4d8" xmlns:ns3="5f65a90b-59d6-429d-90a6-cb29d503f4b4" targetNamespace="http://schemas.microsoft.com/office/2006/metadata/properties" ma:root="true" ma:fieldsID="765db29b14a50168e6751b3378692e58" ns2:_="" ns3:_="">
    <xsd:import namespace="6e939a7f-32aa-4245-85c1-5856cf92f4d8"/>
    <xsd:import namespace="5f65a90b-59d6-429d-90a6-cb29d503f4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39a7f-32aa-4245-85c1-5856cf92f4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4c2db23b-9a9d-4855-be64-31e9750415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5a90b-59d6-429d-90a6-cb29d503f4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4383b89-ce34-407e-8bee-bc6289a76c2c}" ma:internalName="TaxCatchAll" ma:showField="CatchAllData" ma:web="5f65a90b-59d6-429d-90a6-cb29d503f4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f65a90b-59d6-429d-90a6-cb29d503f4b4" xsi:nil="true"/>
    <lcf76f155ced4ddcb4097134ff3c332f xmlns="6e939a7f-32aa-4245-85c1-5856cf92f4d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7F68E-76C5-4465-A746-F25FD43702AF}"/>
</file>

<file path=customXml/itemProps2.xml><?xml version="1.0" encoding="utf-8"?>
<ds:datastoreItem xmlns:ds="http://schemas.openxmlformats.org/officeDocument/2006/customXml" ds:itemID="{8AC62CBA-6F3C-4198-87DF-680230318472}"/>
</file>

<file path=customXml/itemProps3.xml><?xml version="1.0" encoding="utf-8"?>
<ds:datastoreItem xmlns:ds="http://schemas.openxmlformats.org/officeDocument/2006/customXml" ds:itemID="{3F077DF3-AD97-4513-80FF-2AF1364FEE2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0x01010009582F5AA846574FB52A163BE061D23C</vt:lpwstr>
  </property>
</Properties>
</file>