
<file path=[Content_Types].xml><?xml version="1.0" encoding="utf-8"?>
<Types xmlns="http://schemas.openxmlformats.org/package/2006/content-types">
  <Default Extension="psmdcp" ContentType="application/vnd.openxmlformats-package.core-properties+xml"/>
  <Default Extension="rels" ContentType="application/vnd.openxmlformats-package.relationships+xml"/>
  <Default Extension="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086dde5463164ca1" Type="http://schemas.openxmlformats.org/officeDocument/2006/relationships/officeDocument" Target="/ppt/presentation.xml"/><Relationship Id="R5d977b0d2c5449a3" Type="http://schemas.microsoft.com/office/2011/relationships/webextensiontaskpanes" Target="/ppt/webextensions/taskpanes.xml"/><Relationship Id="Rdfa44a0d3b314746" Type="http://schemas.openxmlformats.org/package/2006/relationships/metadata/core-properties" Target="/package/services/metadata/core-properties/f5f6bf68d4a346d0843eb296c7b95d04.psmdcp"/><Relationship Id="rId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3d638e30bd24284"/>
  </p:sldMasterIdLst>
  <p:sldIdLst>
    <p:sldId id="256" r:id="Rfda2d6cad5d04e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fda2d6cad5d04e81" Type="http://schemas.openxmlformats.org/officeDocument/2006/relationships/slide" Target="/ppt/slides/slide.xml"/><Relationship Id="rId3" Type="http://schemas.openxmlformats.org/officeDocument/2006/relationships/customXml" Target="../customXml/item3.xml"/><Relationship Id="R154a566d072d4c75" Type="http://schemas.openxmlformats.org/officeDocument/2006/relationships/presProps" Target="/ppt/presProps.xml"/><Relationship Id="R21ecde71213d4473" Type="http://schemas.openxmlformats.org/officeDocument/2006/relationships/viewProps" Target="/ppt/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e3d638e30bd24284" Type="http://schemas.openxmlformats.org/officeDocument/2006/relationships/slideMaster" Target="/ppt/slideMasters/slideMaster.xml"/><Relationship Id="R42182967762f4bc4" Type="http://schemas.openxmlformats.org/officeDocument/2006/relationships/tableStyles" Target="/ppt/tableStyles.xml"/><Relationship Id="Rd8201aed67f34d1f" Type="http://schemas.openxmlformats.org/officeDocument/2006/relationships/theme" Target="/ppt/slideMasters/theme/theme.xml"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73d1640c68d4bac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aa3c1eda244424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9651daac9e744e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3c9c1ae9ff468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113d79a6754f27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161d2d94914ab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aa1b44215d7471e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846276910e40f7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723892e7644cf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28cddfa3ba24ac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e5f92b6f37489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bac07c774e7465f" /><Relationship Type="http://schemas.openxmlformats.org/officeDocument/2006/relationships/slideLayout" Target="/ppt/slideLayouts/slideLayout2.xml" Id="Rf3677fc304564caf" /><Relationship Type="http://schemas.openxmlformats.org/officeDocument/2006/relationships/slideLayout" Target="/ppt/slideLayouts/slideLayout3.xml" Id="Rca3453c30cfc4976" /><Relationship Type="http://schemas.openxmlformats.org/officeDocument/2006/relationships/slideLayout" Target="/ppt/slideLayouts/slideLayout4.xml" Id="R668ca9f3f5af4d8c" /><Relationship Type="http://schemas.openxmlformats.org/officeDocument/2006/relationships/slideLayout" Target="/ppt/slideLayouts/slideLayout5.xml" Id="Rd86ed35bbc9b4795" /><Relationship Type="http://schemas.openxmlformats.org/officeDocument/2006/relationships/slideLayout" Target="/ppt/slideLayouts/slideLayout6.xml" Id="Rf6083849fbed4001" /><Relationship Type="http://schemas.openxmlformats.org/officeDocument/2006/relationships/slideLayout" Target="/ppt/slideLayouts/slideLayout7.xml" Id="Rd420bbdbcfc240dd" /><Relationship Type="http://schemas.openxmlformats.org/officeDocument/2006/relationships/slideLayout" Target="/ppt/slideLayouts/slideLayout8.xml" Id="Rcdb7793c22f44f00" /><Relationship Type="http://schemas.openxmlformats.org/officeDocument/2006/relationships/slideLayout" Target="/ppt/slideLayouts/slideLayout9.xml" Id="R53d412276ed544b4" /><Relationship Type="http://schemas.openxmlformats.org/officeDocument/2006/relationships/slideLayout" Target="/ppt/slideLayouts/slideLayouta.xml" Id="R93a7f21f5a1943c7" /><Relationship Type="http://schemas.openxmlformats.org/officeDocument/2006/relationships/slideLayout" Target="/ppt/slideLayouts/slideLayoutb.xml" Id="R8db46d1e0ea44e08" /><Relationship Type="http://schemas.openxmlformats.org/officeDocument/2006/relationships/theme" Target="/ppt/slideMasters/theme/theme.xml" Id="R5583b1803fa544c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bac07c774e7465f"/>
    <p:sldLayoutId id="2147483650" r:id="Rf3677fc304564caf"/>
    <p:sldLayoutId id="2147483651" r:id="Rca3453c30cfc4976"/>
    <p:sldLayoutId id="2147483652" r:id="R668ca9f3f5af4d8c"/>
    <p:sldLayoutId id="2147483653" r:id="Rd86ed35bbc9b4795"/>
    <p:sldLayoutId id="2147483654" r:id="Rf6083849fbed4001"/>
    <p:sldLayoutId id="2147483655" r:id="Rd420bbdbcfc240dd"/>
    <p:sldLayoutId id="2147483656" r:id="Rcdb7793c22f44f00"/>
    <p:sldLayoutId id="2147483657" r:id="R53d412276ed544b4"/>
    <p:sldLayoutId id="2147483658" r:id="R93a7f21f5a1943c7"/>
    <p:sldLayoutId id="2147483659" r:id="R8db46d1e0ea44e0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dce0382e0614599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1ef7f08badaa4b4b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1ef7f08badaa4b4b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00000000-0000-0000-0000-000000000000}">
  <we:reference id="00000000-0000-0000-0000-000000000000" version="1.0.0.0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82F5AA846574FB52A163BE061D23C" ma:contentTypeVersion="18" ma:contentTypeDescription="Crie um novo documento." ma:contentTypeScope="" ma:versionID="b96db4675e73acb5d6f54938af19201e">
  <xsd:schema xmlns:xsd="http://www.w3.org/2001/XMLSchema" xmlns:xs="http://www.w3.org/2001/XMLSchema" xmlns:p="http://schemas.microsoft.com/office/2006/metadata/properties" xmlns:ns2="6e939a7f-32aa-4245-85c1-5856cf92f4d8" xmlns:ns3="5f65a90b-59d6-429d-90a6-cb29d503f4b4" targetNamespace="http://schemas.microsoft.com/office/2006/metadata/properties" ma:root="true" ma:fieldsID="765db29b14a50168e6751b3378692e58" ns2:_="" ns3:_="">
    <xsd:import namespace="6e939a7f-32aa-4245-85c1-5856cf92f4d8"/>
    <xsd:import namespace="5f65a90b-59d6-429d-90a6-cb29d503f4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39a7f-32aa-4245-85c1-5856cf92f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4c2db23b-9a9d-4855-be64-31e9750415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5a90b-59d6-429d-90a6-cb29d503f4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4383b89-ce34-407e-8bee-bc6289a76c2c}" ma:internalName="TaxCatchAll" ma:showField="CatchAllData" ma:web="5f65a90b-59d6-429d-90a6-cb29d503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5a90b-59d6-429d-90a6-cb29d503f4b4" xsi:nil="true"/>
    <lcf76f155ced4ddcb4097134ff3c332f xmlns="6e939a7f-32aa-4245-85c1-5856cf92f4d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FE0377-A528-48DC-A3BF-95DD58AFBD34}"/>
</file>

<file path=customXml/itemProps2.xml><?xml version="1.0" encoding="utf-8"?>
<ds:datastoreItem xmlns:ds="http://schemas.openxmlformats.org/officeDocument/2006/customXml" ds:itemID="{350CD628-6202-4138-AC77-4C509E8FF044}"/>
</file>

<file path=customXml/itemProps3.xml><?xml version="1.0" encoding="utf-8"?>
<ds:datastoreItem xmlns:ds="http://schemas.openxmlformats.org/officeDocument/2006/customXml" ds:itemID="{EED841C1-0075-48F0-B9A2-72BD6F04113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0x01010009582F5AA846574FB52A163BE061D23C</vt:lpwstr>
  </property>
</Properties>
</file>