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E43544-2CD1-4D3E-9E2A-710D97B0ACF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EB9AA5-1DCB-453F-A6F5-C168273A7A5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4168" y="4581128"/>
            <a:ext cx="2826837" cy="882119"/>
          </a:xfrm>
        </p:spPr>
        <p:txBody>
          <a:bodyPr/>
          <a:lstStyle/>
          <a:p>
            <a:r>
              <a:rPr lang="pt-BR" dirty="0" smtClean="0"/>
              <a:t>Dioni Batista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pt-BR" dirty="0" err="1" smtClean="0"/>
              <a:t>Alucar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Veículos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29024"/>
            <a:ext cx="3048426" cy="15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Diagrama de Contexto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82" y="548680"/>
            <a:ext cx="6856718" cy="3744416"/>
          </a:xfrm>
        </p:spPr>
      </p:pic>
    </p:spTree>
    <p:extLst>
      <p:ext uri="{BB962C8B-B14F-4D97-AF65-F5344CB8AC3E}">
        <p14:creationId xmlns:p14="http://schemas.microsoft.com/office/powerpoint/2010/main" val="26995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Diagrama de Fluxo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848871" cy="3802211"/>
          </a:xfrm>
        </p:spPr>
      </p:pic>
    </p:spTree>
    <p:extLst>
      <p:ext uri="{BB962C8B-B14F-4D97-AF65-F5344CB8AC3E}">
        <p14:creationId xmlns:p14="http://schemas.microsoft.com/office/powerpoint/2010/main" val="35109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Dicionário de Dados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77795578"/>
              </p:ext>
            </p:extLst>
          </p:nvPr>
        </p:nvGraphicFramePr>
        <p:xfrm>
          <a:off x="611560" y="692696"/>
          <a:ext cx="7704856" cy="44644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120"/>
                <a:gridCol w="1669385"/>
                <a:gridCol w="2671016"/>
                <a:gridCol w="1630862"/>
                <a:gridCol w="1014473"/>
              </a:tblGrid>
              <a:tr h="28230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</a:rPr>
                        <a:t>TABELA CLIENTE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17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CHAVE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CAMPO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DESCRIÇÃO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TIPO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TAMANHO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codigo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codigo do cliente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int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255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cpf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cpf do cliente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nome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nome do cliente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sexo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sexo do cliente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datanascimento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data de nascimento do cliente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identidade do cliente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telefone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telefone do cliente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celular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celular do cliente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estado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estado que o cliente reside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cidade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cidade que o cliente reside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cep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cep da rua que o cliente reside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rua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rua que o cliente reside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39724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numero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numero da residência do cliente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bairro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bairro onde o cliente reside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email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email do cliente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39724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utilidades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como o cliente vai utilizar o carro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-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  <a:tr h="211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observação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espaço de livre expressão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text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-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8" marR="7848" marT="784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Dicionário de Dados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68458717"/>
              </p:ext>
            </p:extLst>
          </p:nvPr>
        </p:nvGraphicFramePr>
        <p:xfrm>
          <a:off x="827584" y="3429000"/>
          <a:ext cx="6696744" cy="1440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242"/>
                <a:gridCol w="1588421"/>
                <a:gridCol w="2541474"/>
                <a:gridCol w="1030294"/>
                <a:gridCol w="852313"/>
              </a:tblGrid>
              <a:tr h="32208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TABELA COR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15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CHAVE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CAMPO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TAMANHO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0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 da cor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640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codmodelo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codigo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smtClean="0">
                          <a:effectLst/>
                        </a:rPr>
                        <a:t>do modelo </a:t>
                      </a:r>
                      <a:r>
                        <a:rPr lang="pt-BR" sz="1100" u="none" strike="noStrike" dirty="0">
                          <a:effectLst/>
                        </a:rPr>
                        <a:t>que receberá cor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0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 da cor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varchar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265248"/>
              </p:ext>
            </p:extLst>
          </p:nvPr>
        </p:nvGraphicFramePr>
        <p:xfrm>
          <a:off x="827584" y="620688"/>
          <a:ext cx="6696745" cy="129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030"/>
                <a:gridCol w="1450962"/>
                <a:gridCol w="2321538"/>
                <a:gridCol w="1417477"/>
                <a:gridCol w="881738"/>
              </a:tblGrid>
              <a:tr h="40777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TABELA MARCA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58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CHAVE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CAMPO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TAMANHO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 da marca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2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marca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 da marca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text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433213"/>
              </p:ext>
            </p:extLst>
          </p:nvPr>
        </p:nvGraphicFramePr>
        <p:xfrm>
          <a:off x="827585" y="2204864"/>
          <a:ext cx="6696743" cy="1038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029"/>
                <a:gridCol w="1450961"/>
                <a:gridCol w="2321538"/>
                <a:gridCol w="1417477"/>
                <a:gridCol w="881738"/>
              </a:tblGrid>
              <a:tr h="2667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TABELA MODELO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CHAVE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CAMPO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TAMANHO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 da modelo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codmarca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  marca  receberá  modelo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sng" strike="noStrike">
                          <a:effectLst/>
                        </a:rPr>
                        <a:t>int</a:t>
                      </a:r>
                      <a:endParaRPr lang="pt-BR" sz="1100" b="0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modelo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 do modelo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text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2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515719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Dicionário de Dados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2058967"/>
              </p:ext>
            </p:extLst>
          </p:nvPr>
        </p:nvGraphicFramePr>
        <p:xfrm>
          <a:off x="1187624" y="620688"/>
          <a:ext cx="6768750" cy="1944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750"/>
                <a:gridCol w="1466562"/>
                <a:gridCol w="2346500"/>
                <a:gridCol w="1432719"/>
                <a:gridCol w="891219"/>
              </a:tblGrid>
              <a:tr h="29218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TABELA LOCACOES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18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CHAVE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CAMPO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TAMANHO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3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 da locação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3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idcliente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dados do cliente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3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idveiculo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dados do veículo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3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data da locação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text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3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dias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dias de locação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3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valor_total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valor da locação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43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observação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observações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text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46937"/>
              </p:ext>
            </p:extLst>
          </p:nvPr>
        </p:nvGraphicFramePr>
        <p:xfrm>
          <a:off x="1187624" y="2780929"/>
          <a:ext cx="6768752" cy="2232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750"/>
                <a:gridCol w="1466563"/>
                <a:gridCol w="2346501"/>
                <a:gridCol w="1432719"/>
                <a:gridCol w="891219"/>
              </a:tblGrid>
              <a:tr h="3698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TABELA VEICULO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73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CHAVE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CAMPO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TAMANHO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417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placa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placa do veículo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417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marca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marca do veículo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varchar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417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modelo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modelo do veículo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varchar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417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cor do veículo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varchar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417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ano do veículo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417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valorlocacao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valor da locação do veículo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0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Dicionário de Dados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81348329"/>
              </p:ext>
            </p:extLst>
          </p:nvPr>
        </p:nvGraphicFramePr>
        <p:xfrm>
          <a:off x="1485900" y="1484783"/>
          <a:ext cx="6326461" cy="2376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470"/>
                <a:gridCol w="1370733"/>
                <a:gridCol w="2193173"/>
                <a:gridCol w="1339101"/>
                <a:gridCol w="832984"/>
              </a:tblGrid>
              <a:tr h="51577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TABELA LOGIN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8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CHAVE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CAMPO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TAMANHO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841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codigo do login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841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nome do usuario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text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841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senha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senha do usuario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varchar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841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cargo do usuario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text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46531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DER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31838"/>
            <a:ext cx="6696744" cy="3921298"/>
          </a:xfrm>
        </p:spPr>
      </p:pic>
    </p:spTree>
    <p:extLst>
      <p:ext uri="{BB962C8B-B14F-4D97-AF65-F5344CB8AC3E}">
        <p14:creationId xmlns:p14="http://schemas.microsoft.com/office/powerpoint/2010/main" val="27494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551723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2"/>
            <a:ext cx="3991532" cy="2048161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060848"/>
            <a:ext cx="6176363" cy="34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515719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Cadastro de Cliente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8"/>
            <a:ext cx="6912768" cy="4824536"/>
          </a:xfrm>
        </p:spPr>
      </p:pic>
    </p:spTree>
    <p:extLst>
      <p:ext uri="{BB962C8B-B14F-4D97-AF65-F5344CB8AC3E}">
        <p14:creationId xmlns:p14="http://schemas.microsoft.com/office/powerpoint/2010/main" val="3945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515719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Criar Locação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20688"/>
            <a:ext cx="7128792" cy="4392488"/>
          </a:xfrm>
        </p:spPr>
      </p:pic>
    </p:spTree>
    <p:extLst>
      <p:ext uri="{BB962C8B-B14F-4D97-AF65-F5344CB8AC3E}">
        <p14:creationId xmlns:p14="http://schemas.microsoft.com/office/powerpoint/2010/main" val="1201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52" y="458112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Estudo de viabilidade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259632" y="836712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pt-BR" dirty="0"/>
              <a:t>O Estudo de Viabilidade tem como objetivo transparecer o projeto trazendo o conhecimento de modo que qualquer pessoa possa entender sua finalidade. </a:t>
            </a:r>
          </a:p>
          <a:p>
            <a:pPr marL="45720" indent="0">
              <a:buNone/>
            </a:pPr>
            <a:r>
              <a:rPr lang="pt-BR" dirty="0"/>
              <a:t>O projeto tem como foco suprir simplesmente três requisitos: Organização, simplicidade e agilidade. Assim, suprindo os requisitos que juntos formam a raiz para o sucesso de um projeto.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1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4" y="501317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Cadastro Veículo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476672"/>
            <a:ext cx="6912768" cy="4392488"/>
          </a:xfrm>
        </p:spPr>
      </p:pic>
    </p:spTree>
    <p:extLst>
      <p:ext uri="{BB962C8B-B14F-4D97-AF65-F5344CB8AC3E}">
        <p14:creationId xmlns:p14="http://schemas.microsoft.com/office/powerpoint/2010/main" val="1866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508518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6912768" cy="4248472"/>
          </a:xfrm>
        </p:spPr>
      </p:pic>
    </p:spTree>
    <p:extLst>
      <p:ext uri="{BB962C8B-B14F-4D97-AF65-F5344CB8AC3E}">
        <p14:creationId xmlns:p14="http://schemas.microsoft.com/office/powerpoint/2010/main" val="38391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736" y="4581128"/>
            <a:ext cx="4568295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/>
              <a:t>Alucar</a:t>
            </a:r>
            <a:r>
              <a:rPr lang="pt-BR" dirty="0" smtClean="0"/>
              <a:t> Veículos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96752"/>
            <a:ext cx="6096851" cy="3057952"/>
          </a:xfrm>
        </p:spPr>
      </p:pic>
    </p:spTree>
    <p:extLst>
      <p:ext uri="{BB962C8B-B14F-4D97-AF65-F5344CB8AC3E}">
        <p14:creationId xmlns:p14="http://schemas.microsoft.com/office/powerpoint/2010/main" val="24916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Situação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dirty="0"/>
              <a:t>O projeto tem como missão gerenciar dados de uma empresa de Locação de Veículos, utilizando os três requisitos que consideramos primordiais: Organização, Simplicidade e Agilidade. Que juntos trazem facilidade de compreensão e manuseio por ser um projeto organizado, simples e de plataforma agradável, também trás satisfação por ser </a:t>
            </a:r>
            <a:r>
              <a:rPr lang="pt-BR" dirty="0" smtClean="0"/>
              <a:t>ágil, </a:t>
            </a:r>
            <a:r>
              <a:rPr lang="pt-BR" dirty="0"/>
              <a:t>assim, diminuindo o estresse </a:t>
            </a:r>
            <a:r>
              <a:rPr lang="pt-BR" dirty="0" smtClean="0"/>
              <a:t>e cansaço.</a:t>
            </a:r>
            <a:endParaRPr lang="pt-BR" dirty="0"/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7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Tratando a Situação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pt-BR" dirty="0"/>
              <a:t>O projeto denominado ALUCAR VEÍCULOS, vem com o objetivo de solucionar a situação atual, de modo inovador e revolucionário. Assim, tratando as inserções, edições e exclusões de clientes, funcionários e veículos. Tratando de modo simples as locações, permitindo ser utilizado por qualquer usuário. </a:t>
            </a:r>
          </a:p>
          <a:p>
            <a:pPr marL="45720" indent="0">
              <a:buNone/>
            </a:pPr>
            <a:r>
              <a:rPr lang="pt-BR" dirty="0"/>
              <a:t>O projeto colocou em foco a segurança dos dados, tendo assim, </a:t>
            </a:r>
            <a:r>
              <a:rPr lang="pt-BR" dirty="0" smtClean="0"/>
              <a:t>restrições </a:t>
            </a:r>
            <a:r>
              <a:rPr lang="pt-BR" dirty="0"/>
              <a:t>entre os tipos de usuários. Dando controle total ao usuário Gerente e limitando o usuário Funcionário, vale ressaltar que essas restrições jamais dificultará o trabalho do funcionário.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3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3" y="4372168"/>
            <a:ext cx="6686128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Solucionando a Situação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/>
              <a:t>O projeto será instalado em todos os computadores, estando os mesmos conectados em um servidor central onde serão armazenadas todas as informações de clientes, funcionários, veículos e locações. O projeto tratará de todas as informações sem trazer desconforto aos seus usuários.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2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Viabilidade técnica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/>
              <a:t>A empresa em questão está iniciando no mercado, assim não possui equipamentos tecnológicos.  Facilitando a instalação do projeto, pois incluirá hardware compatível.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2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4" y="48691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Viabilidade Econômica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209648"/>
          </a:xfrm>
        </p:spPr>
        <p:txBody>
          <a:bodyPr/>
          <a:lstStyle/>
          <a:p>
            <a:pPr marL="45720" indent="0">
              <a:buNone/>
            </a:pPr>
            <a:r>
              <a:rPr lang="pt-BR" dirty="0"/>
              <a:t>Com base em estudo realizado na empresa, será necessária instalação dos seguintes requisitos: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67880"/>
              </p:ext>
            </p:extLst>
          </p:nvPr>
        </p:nvGraphicFramePr>
        <p:xfrm>
          <a:off x="1259632" y="1556791"/>
          <a:ext cx="6552728" cy="2650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3492"/>
                <a:gridCol w="769210"/>
                <a:gridCol w="769210"/>
                <a:gridCol w="2680816"/>
              </a:tblGrid>
              <a:tr h="248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</a:rPr>
                        <a:t>Quantidade</a:t>
                      </a:r>
                      <a:endParaRPr lang="pt-BR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Equipamento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Valor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</a:tr>
              <a:tr h="662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01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Computador para Servidor e/ou gerente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R$ 1.500,00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</a:tr>
              <a:tr h="496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03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Computadores para funcionários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R$ 3.000,00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</a:tr>
              <a:tr h="248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02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Impressoras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R$ 1.200,00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</a:tr>
              <a:tr h="165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01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 smtClean="0">
                          <a:effectLst/>
                        </a:rPr>
                        <a:t>Roteador / Switch</a:t>
                      </a:r>
                      <a:endParaRPr lang="pt-BR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</a:rPr>
                        <a:t>R$ </a:t>
                      </a:r>
                      <a:r>
                        <a:rPr lang="pt-BR" sz="700" dirty="0" smtClean="0">
                          <a:effectLst/>
                        </a:rPr>
                        <a:t>300,00</a:t>
                      </a:r>
                      <a:endParaRPr lang="pt-BR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</a:tr>
              <a:tr h="4140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30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Cabo de rede (metros)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R$ 100,00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</a:tr>
              <a:tr h="248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----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Projeto/Software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R$ 5.000,00</a:t>
                      </a:r>
                      <a:endParaRPr lang="pt-BR" sz="7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</a:tr>
              <a:tr h="16563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</a:rPr>
                        <a:t>VALOR TOTAL:</a:t>
                      </a:r>
                      <a:endParaRPr lang="pt-BR" sz="7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</a:rPr>
                        <a:t>R</a:t>
                      </a:r>
                      <a:r>
                        <a:rPr lang="pt-BR" sz="700">
                          <a:effectLst/>
                        </a:rPr>
                        <a:t>$ </a:t>
                      </a:r>
                      <a:r>
                        <a:rPr lang="pt-BR" sz="700" u="none" smtClean="0">
                          <a:effectLst/>
                        </a:rPr>
                        <a:t>11.100,00</a:t>
                      </a:r>
                      <a:endParaRPr lang="pt-BR" sz="700" u="none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723" marR="40723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259632" y="4407539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OBS.: Todos os computadores já possuem licença Microsoft.</a:t>
            </a:r>
          </a:p>
        </p:txBody>
      </p:sp>
    </p:spTree>
    <p:extLst>
      <p:ext uri="{BB962C8B-B14F-4D97-AF65-F5344CB8AC3E}">
        <p14:creationId xmlns:p14="http://schemas.microsoft.com/office/powerpoint/2010/main" val="19428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3" y="4372168"/>
            <a:ext cx="6686128" cy="1143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Viabilidade de 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/>
              <a:t>O cronograma tem como objetivo dividir e organizar todos os processos da instalação do projeto na empresa em questão.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12939"/>
              </p:ext>
            </p:extLst>
          </p:nvPr>
        </p:nvGraphicFramePr>
        <p:xfrm>
          <a:off x="1187624" y="1916832"/>
          <a:ext cx="5904656" cy="1800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8538"/>
                <a:gridCol w="1086118"/>
              </a:tblGrid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Tempo(dias)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Instalação e configuração dos computadores e servidor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Instalação e configuração das impressoras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Instalação de configuração da rede cabeada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Implementação do projeto e treinamentos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60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TOTAL(dias):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95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4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/>
              <a:t>O projeto possui somente uma meio de implementação por ter sido criado visando exclusivamente a empresa em questão, neste caso, conclui-se que é viável a implementação do mesmo, por suprir as reais necessidades.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9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çã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213</TotalTime>
  <Words>848</Words>
  <Application>Microsoft Office PowerPoint</Application>
  <PresentationFormat>Apresentação na tela (4:3)</PresentationFormat>
  <Paragraphs>321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Integração</vt:lpstr>
      <vt:lpstr>Alucar  Veículos</vt:lpstr>
      <vt:lpstr>Estudo de viabilidade</vt:lpstr>
      <vt:lpstr>Situação</vt:lpstr>
      <vt:lpstr>Tratando a Situação</vt:lpstr>
      <vt:lpstr>Solucionando a Situação</vt:lpstr>
      <vt:lpstr>Viabilidade técnica</vt:lpstr>
      <vt:lpstr>Viabilidade Econômica</vt:lpstr>
      <vt:lpstr>Viabilidade de Cronograma</vt:lpstr>
      <vt:lpstr>Conclusão</vt:lpstr>
      <vt:lpstr>Diagrama de Contexto</vt:lpstr>
      <vt:lpstr>Diagrama de Fluxo de Dados</vt:lpstr>
      <vt:lpstr>Dicionário de Dados</vt:lpstr>
      <vt:lpstr>Dicionário de Dados</vt:lpstr>
      <vt:lpstr>Dicionário de Dados</vt:lpstr>
      <vt:lpstr>Dicionário de Dados</vt:lpstr>
      <vt:lpstr>DER</vt:lpstr>
      <vt:lpstr>Projeto</vt:lpstr>
      <vt:lpstr>Cadastro de Cliente</vt:lpstr>
      <vt:lpstr>Criar Locação</vt:lpstr>
      <vt:lpstr>Cadastro Veículo</vt:lpstr>
      <vt:lpstr>Banco de Dados</vt:lpstr>
      <vt:lpstr>Alucar Veículos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Alucar  Locações de Veículos</dc:title>
  <dc:creator>dioni</dc:creator>
  <cp:lastModifiedBy>dioni</cp:lastModifiedBy>
  <cp:revision>22</cp:revision>
  <dcterms:created xsi:type="dcterms:W3CDTF">2013-06-05T04:48:06Z</dcterms:created>
  <dcterms:modified xsi:type="dcterms:W3CDTF">2013-06-11T20:31:58Z</dcterms:modified>
</cp:coreProperties>
</file>