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4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06/08/2023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06/08/2023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06/08/2023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6/8/2023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- 538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- 347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115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411" y="1800875"/>
            <a:ext cx="4502042" cy="3404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51" y="4024312"/>
            <a:ext cx="5099274" cy="23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elements/1.1/"/>
    <ds:schemaRef ds:uri="81b85e46-be1c-4d4d-af3f-3ff4749bae08"/>
    <ds:schemaRef ds:uri="86177072-acf3-469b-be5f-1201de6410bb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ADMIN</cp:lastModifiedBy>
  <cp:revision>10</cp:revision>
  <cp:lastPrinted>2022-06-09T07:44:13Z</cp:lastPrinted>
  <dcterms:created xsi:type="dcterms:W3CDTF">2022-02-22T07:39:05Z</dcterms:created>
  <dcterms:modified xsi:type="dcterms:W3CDTF">2023-08-06T18:45:17Z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