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nl-NL" smtClean="0"/>
              <a:t>Klik om de stijl te bewerken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7" name="Date Placeholder 6"/>
          <p:cNvSpPr>
            <a:spLocks noGrp="1"/>
          </p:cNvSpPr>
          <p:nvPr>
            <p:ph type="dt" sz="half" idx="10"/>
          </p:nvPr>
        </p:nvSpPr>
        <p:spPr/>
        <p:txBody>
          <a:bodyPr/>
          <a:lstStyle/>
          <a:p>
            <a:fld id="{93706F66-B0EB-4D47-9891-EDC4163A7D37}" type="datetimeFigureOut">
              <a:rPr lang="nl-NL" smtClean="0"/>
              <a:t>8-10-2013</a:t>
            </a:fld>
            <a:endParaRPr lang="nl-NL"/>
          </a:p>
        </p:txBody>
      </p:sp>
      <p:sp>
        <p:nvSpPr>
          <p:cNvPr id="8" name="Slide Number Placeholder 7"/>
          <p:cNvSpPr>
            <a:spLocks noGrp="1"/>
          </p:cNvSpPr>
          <p:nvPr>
            <p:ph type="sldNum" sz="quarter" idx="11"/>
          </p:nvPr>
        </p:nvSpPr>
        <p:spPr/>
        <p:txBody>
          <a:bodyPr/>
          <a:lstStyle/>
          <a:p>
            <a:fld id="{855FF141-2211-4615-9E99-31D7442845F2}" type="slidenum">
              <a:rPr lang="nl-NL" smtClean="0"/>
              <a:t>‹nr.›</a:t>
            </a:fld>
            <a:endParaRPr lang="nl-NL"/>
          </a:p>
        </p:txBody>
      </p:sp>
      <p:sp>
        <p:nvSpPr>
          <p:cNvPr id="9" name="Footer Placeholder 8"/>
          <p:cNvSpPr>
            <a:spLocks noGrp="1"/>
          </p:cNvSpPr>
          <p:nvPr>
            <p:ph type="ftr" sz="quarter" idx="12"/>
          </p:nvPr>
        </p:nvSpPr>
        <p:spPr/>
        <p:txBody>
          <a:bodyPr/>
          <a:lstStyle/>
          <a:p>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93706F66-B0EB-4D47-9891-EDC4163A7D37}" type="datetimeFigureOut">
              <a:rPr lang="nl-NL" smtClean="0"/>
              <a:t>8-10-2013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93706F66-B0EB-4D47-9891-EDC4163A7D37}" type="datetimeFigureOut">
              <a:rPr lang="nl-NL" smtClean="0"/>
              <a:t>8-10-2013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10"/>
          </p:nvPr>
        </p:nvSpPr>
        <p:spPr/>
        <p:txBody>
          <a:bodyPr/>
          <a:lstStyle/>
          <a:p>
            <a:fld id="{93706F66-B0EB-4D47-9891-EDC4163A7D37}" type="datetimeFigureOut">
              <a:rPr lang="nl-NL" smtClean="0"/>
              <a:t>8-10-2013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nl-NL" smtClean="0"/>
              <a:t>Klik om de stijl te bewerken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93706F66-B0EB-4D47-9891-EDC4163A7D37}" type="datetimeFigureOut">
              <a:rPr lang="nl-NL" smtClean="0"/>
              <a:t>8-10-2013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5" name="Date Placeholder 4"/>
          <p:cNvSpPr>
            <a:spLocks noGrp="1"/>
          </p:cNvSpPr>
          <p:nvPr>
            <p:ph type="dt" sz="half" idx="10"/>
          </p:nvPr>
        </p:nvSpPr>
        <p:spPr/>
        <p:txBody>
          <a:bodyPr/>
          <a:lstStyle/>
          <a:p>
            <a:fld id="{93706F66-B0EB-4D47-9891-EDC4163A7D37}" type="datetimeFigureOut">
              <a:rPr lang="nl-NL" smtClean="0"/>
              <a:t>8-10-2013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
        <p:nvSpPr>
          <p:cNvPr id="9" name="Content Placeholder 8"/>
          <p:cNvSpPr>
            <a:spLocks noGrp="1"/>
          </p:cNvSpPr>
          <p:nvPr>
            <p:ph sz="quarter" idx="13"/>
          </p:nvPr>
        </p:nvSpPr>
        <p:spPr>
          <a:xfrm>
            <a:off x="365760" y="1600200"/>
            <a:ext cx="4041648" cy="452628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93706F66-B0EB-4D47-9891-EDC4163A7D37}" type="datetimeFigureOut">
              <a:rPr lang="nl-NL" smtClean="0"/>
              <a:t>8-10-2013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855FF141-2211-4615-9E99-31D7442845F2}" type="slidenum">
              <a:rPr lang="nl-NL" smtClean="0"/>
              <a:t>‹nr.›</a:t>
            </a:fld>
            <a:endParaRPr lang="nl-NL"/>
          </a:p>
        </p:txBody>
      </p:sp>
      <p:sp>
        <p:nvSpPr>
          <p:cNvPr id="11" name="Content Placeholder 10"/>
          <p:cNvSpPr>
            <a:spLocks noGrp="1"/>
          </p:cNvSpPr>
          <p:nvPr>
            <p:ph sz="quarter" idx="13"/>
          </p:nvPr>
        </p:nvSpPr>
        <p:spPr>
          <a:xfrm>
            <a:off x="457200" y="2212848"/>
            <a:ext cx="4041648" cy="391363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93706F66-B0EB-4D47-9891-EDC4163A7D37}" type="datetimeFigureOut">
              <a:rPr lang="nl-NL" smtClean="0"/>
              <a:t>8-10-2013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06F66-B0EB-4D47-9891-EDC4163A7D37}" type="datetimeFigureOut">
              <a:rPr lang="nl-NL" smtClean="0"/>
              <a:t>8-10-2013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nl-NL" smtClean="0"/>
              <a:t>Klik om de stijl te bewerken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3706F66-B0EB-4D47-9891-EDC4163A7D37}" type="datetimeFigureOut">
              <a:rPr lang="nl-NL" smtClean="0"/>
              <a:t>8-10-2013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nl-NL" smtClean="0"/>
              <a:t>Klik om de stijl te bewerken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3706F66-B0EB-4D47-9891-EDC4163A7D37}" type="datetimeFigureOut">
              <a:rPr lang="nl-NL" smtClean="0"/>
              <a:t>8-10-2013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nl-NL" smtClean="0"/>
              <a:t>Klik om de stijl te bewerken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3706F66-B0EB-4D47-9891-EDC4163A7D37}" type="datetimeFigureOut">
              <a:rPr lang="nl-NL" smtClean="0"/>
              <a:t>8-10-2013</a:t>
            </a:fld>
            <a:endParaRPr lang="nl-N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nl-N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55FF141-2211-4615-9E99-31D7442845F2}" type="slidenum">
              <a:rPr lang="nl-NL" smtClean="0"/>
              <a:t>‹nr.›</a:t>
            </a:fld>
            <a:endParaRPr lang="nl-N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sz="7200" b="1" dirty="0" smtClean="0"/>
              <a:t>“Get </a:t>
            </a:r>
            <a:r>
              <a:rPr lang="nl-NL" sz="7200" b="1" dirty="0" err="1" smtClean="0"/>
              <a:t>it</a:t>
            </a:r>
            <a:r>
              <a:rPr lang="nl-NL" sz="7200" b="1" dirty="0" smtClean="0"/>
              <a:t> in, </a:t>
            </a:r>
            <a:r>
              <a:rPr lang="nl-NL" sz="7200" b="1" dirty="0" err="1" smtClean="0"/>
              <a:t>bro</a:t>
            </a:r>
            <a:r>
              <a:rPr lang="nl-NL" sz="7200" b="1" dirty="0" smtClean="0"/>
              <a:t>!”</a:t>
            </a:r>
            <a:endParaRPr lang="nl-NL" sz="7200" b="1" dirty="0"/>
          </a:p>
        </p:txBody>
      </p:sp>
      <p:sp>
        <p:nvSpPr>
          <p:cNvPr id="3" name="Ondertitel 2"/>
          <p:cNvSpPr>
            <a:spLocks noGrp="1"/>
          </p:cNvSpPr>
          <p:nvPr>
            <p:ph type="subTitle" idx="1"/>
          </p:nvPr>
        </p:nvSpPr>
        <p:spPr/>
        <p:txBody>
          <a:bodyPr/>
          <a:lstStyle/>
          <a:p>
            <a:r>
              <a:rPr lang="nl-NL" dirty="0" smtClean="0"/>
              <a:t> </a:t>
            </a:r>
            <a:r>
              <a:rPr lang="nl-NL" dirty="0" err="1" smtClean="0"/>
              <a:t>KoDi</a:t>
            </a:r>
            <a:r>
              <a:rPr lang="nl-NL" dirty="0" smtClean="0"/>
              <a:t> </a:t>
            </a:r>
            <a:r>
              <a:rPr lang="nl-NL" dirty="0" err="1" smtClean="0"/>
              <a:t>Coding</a:t>
            </a:r>
            <a:r>
              <a:rPr lang="nl-NL" dirty="0" smtClean="0"/>
              <a:t> ®, verschijnt in 2013.</a:t>
            </a:r>
            <a:endParaRPr lang="nl-NL" dirty="0"/>
          </a:p>
        </p:txBody>
      </p:sp>
      <p:pic>
        <p:nvPicPr>
          <p:cNvPr id="1026" name="Picture 2" descr="File:ESRB Everyone.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5589240"/>
            <a:ext cx="827584" cy="115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821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Uitbreidingen &amp; Bonus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57150" indent="0">
              <a:buNone/>
            </a:pPr>
            <a:r>
              <a:rPr lang="nl-NL" dirty="0" smtClean="0"/>
              <a:t>(Score systeem)</a:t>
            </a:r>
          </a:p>
          <a:p>
            <a:pPr marL="457200" lvl="1" indent="0">
              <a:buNone/>
            </a:pPr>
            <a:r>
              <a:rPr lang="nl-NL" sz="1800" dirty="0" smtClean="0"/>
              <a:t>Verschillende score systemen, gebaseerd op tijd, de hoeveelheid lijn de snelheid van het tekenen.</a:t>
            </a:r>
            <a:endParaRPr lang="nl-NL" sz="1800" dirty="0"/>
          </a:p>
          <a:p>
            <a:pPr marL="57150" indent="0">
              <a:buNone/>
            </a:pPr>
            <a:r>
              <a:rPr lang="nl-NL" dirty="0" smtClean="0"/>
              <a:t>‘Draw-</a:t>
            </a:r>
            <a:r>
              <a:rPr lang="nl-NL" dirty="0" err="1" smtClean="0"/>
              <a:t>only</a:t>
            </a:r>
            <a:r>
              <a:rPr lang="nl-NL" dirty="0"/>
              <a:t>-</a:t>
            </a:r>
            <a:r>
              <a:rPr lang="nl-NL" dirty="0" smtClean="0"/>
              <a:t>in-game’ zone</a:t>
            </a:r>
          </a:p>
          <a:p>
            <a:pPr marL="457200" lvl="1" indent="0">
              <a:buNone/>
            </a:pPr>
            <a:r>
              <a:rPr lang="nl-NL" sz="1800" dirty="0" smtClean="0"/>
              <a:t>Er is op dit moment een teken fase en een speel fase er kan ook een zone zijn waar niet getekend kan worden als er op run gedrukt is. Dit brengt ook de ‘</a:t>
            </a:r>
            <a:r>
              <a:rPr lang="nl-NL" sz="1800" dirty="0" err="1" smtClean="0"/>
              <a:t>reaction</a:t>
            </a:r>
            <a:r>
              <a:rPr lang="nl-NL" sz="1800" dirty="0" smtClean="0"/>
              <a:t> speed’ als </a:t>
            </a:r>
            <a:r>
              <a:rPr lang="nl-NL" sz="1800" dirty="0" err="1" smtClean="0"/>
              <a:t>gameplay</a:t>
            </a:r>
            <a:r>
              <a:rPr lang="nl-NL" sz="1800" dirty="0" smtClean="0"/>
              <a:t> element met zich mee.</a:t>
            </a:r>
          </a:p>
        </p:txBody>
      </p:sp>
    </p:spTree>
    <p:extLst>
      <p:ext uri="{BB962C8B-B14F-4D97-AF65-F5344CB8AC3E}">
        <p14:creationId xmlns:p14="http://schemas.microsoft.com/office/powerpoint/2010/main" val="2465122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Summary</a:t>
            </a:r>
            <a:endParaRPr lang="nl-NL" dirty="0"/>
          </a:p>
        </p:txBody>
      </p:sp>
      <p:sp>
        <p:nvSpPr>
          <p:cNvPr id="3" name="Tijdelijke aanduiding voor inhoud 2"/>
          <p:cNvSpPr>
            <a:spLocks noGrp="1"/>
          </p:cNvSpPr>
          <p:nvPr>
            <p:ph idx="1"/>
          </p:nvPr>
        </p:nvSpPr>
        <p:spPr/>
        <p:txBody>
          <a:bodyPr/>
          <a:lstStyle/>
          <a:p>
            <a:pPr marL="0" indent="0">
              <a:buNone/>
            </a:pPr>
            <a:endParaRPr lang="nl-NL" dirty="0" smtClean="0"/>
          </a:p>
          <a:p>
            <a:pPr marL="0" indent="0">
              <a:buNone/>
            </a:pPr>
            <a:endParaRPr lang="nl-NL" dirty="0" smtClean="0"/>
          </a:p>
          <a:p>
            <a:pPr marL="0" indent="0">
              <a:buNone/>
            </a:pPr>
            <a:r>
              <a:rPr lang="nl-NL" dirty="0" smtClean="0"/>
              <a:t>“ ’Get </a:t>
            </a:r>
            <a:r>
              <a:rPr lang="nl-NL" dirty="0" err="1" smtClean="0"/>
              <a:t>it</a:t>
            </a:r>
            <a:r>
              <a:rPr lang="nl-NL" dirty="0" smtClean="0"/>
              <a:t> in, </a:t>
            </a:r>
            <a:r>
              <a:rPr lang="nl-NL" dirty="0" err="1" smtClean="0"/>
              <a:t>bro</a:t>
            </a:r>
            <a:r>
              <a:rPr lang="nl-NL" dirty="0" smtClean="0"/>
              <a:t>!’ is een puzzel game waarbij het doel is dat de speler een bal naar een emmer begeleid door te teken op de spelwereld. Naarmate het spel vordert zal de gebruiker in aanraking komen met moeilijkere situaties en diverse gewikkelde objecten die zelfs de zwaartekracht aanpassen! “</a:t>
            </a:r>
            <a:endParaRPr lang="nl-NL" dirty="0"/>
          </a:p>
        </p:txBody>
      </p:sp>
    </p:spTree>
    <p:extLst>
      <p:ext uri="{BB962C8B-B14F-4D97-AF65-F5344CB8AC3E}">
        <p14:creationId xmlns:p14="http://schemas.microsoft.com/office/powerpoint/2010/main" val="94956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Characters</a:t>
            </a:r>
            <a:endParaRPr lang="nl-NL" dirty="0"/>
          </a:p>
        </p:txBody>
      </p:sp>
      <p:pic>
        <p:nvPicPr>
          <p:cNvPr id="3076" name="Picture 4" descr="C:\Users\Koen\Desktop\Untitle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42" y="1770063"/>
            <a:ext cx="7681912"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601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Gameplay</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Voor een korte samenvatting van het spel verwijzen we naar de summary op pagina 2.</a:t>
            </a:r>
          </a:p>
          <a:p>
            <a:pPr marL="0" indent="0">
              <a:buNone/>
            </a:pPr>
            <a:endParaRPr lang="nl-NL" sz="1800" dirty="0" smtClean="0"/>
          </a:p>
          <a:p>
            <a:pPr marL="0" indent="0">
              <a:buNone/>
            </a:pPr>
            <a:r>
              <a:rPr lang="nl-NL" sz="1800" dirty="0" smtClean="0"/>
              <a:t>Besturing gaat d.m.v. muis of </a:t>
            </a:r>
            <a:r>
              <a:rPr lang="nl-NL" sz="1800" dirty="0" err="1" smtClean="0"/>
              <a:t>touchscreen</a:t>
            </a:r>
            <a:r>
              <a:rPr lang="nl-NL" sz="1800" dirty="0" smtClean="0"/>
              <a:t> afhankelijk van het platform.</a:t>
            </a:r>
          </a:p>
          <a:p>
            <a:pPr marL="0" indent="0">
              <a:buNone/>
            </a:pPr>
            <a:endParaRPr lang="nl-NL" sz="1800" dirty="0"/>
          </a:p>
          <a:p>
            <a:pPr marL="0" indent="0">
              <a:buNone/>
            </a:pPr>
            <a:r>
              <a:rPr lang="nl-NL" sz="1800" dirty="0" smtClean="0"/>
              <a:t>Uniek aan de game is de mogelijkheid voor de speler om zelf levels en objecten te creëren en de delen met zijn vrienden. Mocht de speler dit willen, kan het object of level gedeeld worden met de rest van de wereld door middel van de ‘store’. </a:t>
            </a:r>
          </a:p>
          <a:p>
            <a:pPr marL="0" indent="0">
              <a:buNone/>
            </a:pPr>
            <a:endParaRPr lang="nl-NL" sz="1800" dirty="0"/>
          </a:p>
          <a:p>
            <a:pPr marL="0" indent="0">
              <a:buNone/>
            </a:pPr>
            <a:r>
              <a:rPr lang="nl-NL" sz="1800" dirty="0" smtClean="0"/>
              <a:t>De spelers kunnen dus zelf </a:t>
            </a:r>
            <a:r>
              <a:rPr lang="nl-NL" sz="1800" dirty="0" err="1" smtClean="0"/>
              <a:t>gameplay</a:t>
            </a:r>
            <a:r>
              <a:rPr lang="nl-NL" sz="1800" dirty="0" smtClean="0"/>
              <a:t> elementen creëren, maar er zullen in ieder geval nauwkeurigheid</a:t>
            </a:r>
            <a:r>
              <a:rPr lang="nl-NL" sz="1800" dirty="0"/>
              <a:t>, Race tegen de tijd/tegenstander, Verkennen, </a:t>
            </a:r>
            <a:r>
              <a:rPr lang="nl-NL" sz="1800" dirty="0" smtClean="0"/>
              <a:t>tactiek, creëren en logica in zitten!</a:t>
            </a:r>
            <a:endParaRPr lang="nl-NL" sz="1800" dirty="0"/>
          </a:p>
          <a:p>
            <a:pPr marL="0" indent="0">
              <a:buNone/>
            </a:pPr>
            <a:endParaRPr lang="nl-NL" sz="1800" dirty="0" smtClean="0"/>
          </a:p>
          <a:p>
            <a:pPr marL="0" indent="0">
              <a:buNone/>
            </a:pPr>
            <a:r>
              <a:rPr lang="nl-NL" sz="1800" dirty="0" smtClean="0"/>
              <a:t>Door de simpele looks is op alle geteste hardware is het spel draaibaar .</a:t>
            </a:r>
            <a:endParaRPr lang="nl-NL" sz="1800" dirty="0"/>
          </a:p>
        </p:txBody>
      </p:sp>
    </p:spTree>
    <p:extLst>
      <p:ext uri="{BB962C8B-B14F-4D97-AF65-F5344CB8AC3E}">
        <p14:creationId xmlns:p14="http://schemas.microsoft.com/office/powerpoint/2010/main" val="1270911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66998" y="0"/>
            <a:ext cx="8229600" cy="1052736"/>
          </a:xfrm>
        </p:spPr>
        <p:txBody>
          <a:bodyPr/>
          <a:lstStyle/>
          <a:p>
            <a:r>
              <a:rPr lang="nl-NL" dirty="0" smtClean="0"/>
              <a:t>Wereld</a:t>
            </a:r>
            <a:endParaRPr lang="nl-NL" dirty="0"/>
          </a:p>
        </p:txBody>
      </p:sp>
      <p:sp>
        <p:nvSpPr>
          <p:cNvPr id="3" name="Tijdelijke aanduiding voor inhoud 2"/>
          <p:cNvSpPr>
            <a:spLocks noGrp="1"/>
          </p:cNvSpPr>
          <p:nvPr>
            <p:ph idx="1"/>
          </p:nvPr>
        </p:nvSpPr>
        <p:spPr>
          <a:xfrm>
            <a:off x="466998" y="1628800"/>
            <a:ext cx="8229600" cy="4709120"/>
          </a:xfrm>
        </p:spPr>
        <p:txBody>
          <a:bodyPr>
            <a:normAutofit/>
          </a:bodyPr>
          <a:lstStyle/>
          <a:p>
            <a:pPr marL="0" indent="0">
              <a:buNone/>
            </a:pPr>
            <a:r>
              <a:rPr lang="nl-NL" sz="1800" dirty="0" smtClean="0"/>
              <a:t>Er zullen levels worden meegeleverd, hier is een voorbeeld van een (makkelijk lijkend) level. Hou in gedachte dat de speler ook de creëer zou zijn voor levels voor zichzelf maar ook medespelers.</a:t>
            </a:r>
            <a:endParaRPr lang="nl-NL" sz="1800" dirty="0"/>
          </a:p>
        </p:txBody>
      </p:sp>
      <p:pic>
        <p:nvPicPr>
          <p:cNvPr id="4098" name="Picture 2" descr="C:\Users\Koen\Desktop\map_cle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79" y="2924944"/>
            <a:ext cx="6151265" cy="348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08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Mechanics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dirty="0" smtClean="0"/>
              <a:t>Nauwkeurigheid</a:t>
            </a:r>
          </a:p>
          <a:p>
            <a:pPr marL="457200" lvl="1" indent="0">
              <a:buNone/>
            </a:pPr>
            <a:r>
              <a:rPr lang="nl-NL" sz="1800" dirty="0" smtClean="0"/>
              <a:t>Het tekenen op de wereld verijst soms uiterste precisie!</a:t>
            </a:r>
          </a:p>
          <a:p>
            <a:pPr marL="0" indent="0">
              <a:buNone/>
            </a:pPr>
            <a:r>
              <a:rPr lang="nl-NL" dirty="0" smtClean="0"/>
              <a:t>Race </a:t>
            </a:r>
            <a:r>
              <a:rPr lang="nl-NL" dirty="0"/>
              <a:t>tegen de </a:t>
            </a:r>
            <a:r>
              <a:rPr lang="nl-NL" dirty="0" smtClean="0"/>
              <a:t>tijd/tegenstander</a:t>
            </a:r>
          </a:p>
          <a:p>
            <a:pPr marL="457200" lvl="1" indent="0">
              <a:buNone/>
            </a:pPr>
            <a:r>
              <a:rPr lang="nl-NL" dirty="0" smtClean="0"/>
              <a:t>Afhankelijk van de game modus zal de tegenstander een al bepaalde tijd moeten verslaan of tegen een vriend ‘racen’ via internet.</a:t>
            </a:r>
          </a:p>
          <a:p>
            <a:pPr marL="0" indent="0">
              <a:buNone/>
            </a:pPr>
            <a:r>
              <a:rPr lang="nl-NL" dirty="0" smtClean="0"/>
              <a:t>Verkennen</a:t>
            </a:r>
          </a:p>
          <a:p>
            <a:pPr marL="457200" lvl="1" indent="0">
              <a:buNone/>
            </a:pPr>
            <a:r>
              <a:rPr lang="nl-NL" dirty="0" smtClean="0"/>
              <a:t>De levels moeten eerst verkent worden voordat er een goede strategie ontwikkeld kan worden</a:t>
            </a:r>
          </a:p>
          <a:p>
            <a:pPr marL="0" indent="0">
              <a:buNone/>
            </a:pPr>
            <a:r>
              <a:rPr lang="nl-NL" dirty="0" smtClean="0"/>
              <a:t>Tactiek / Logica</a:t>
            </a:r>
          </a:p>
          <a:p>
            <a:pPr marL="457200" lvl="1" indent="0">
              <a:buNone/>
            </a:pPr>
            <a:r>
              <a:rPr lang="nl-NL" dirty="0" smtClean="0"/>
              <a:t>Er moet een </a:t>
            </a:r>
            <a:r>
              <a:rPr lang="nl-NL" dirty="0" err="1" smtClean="0"/>
              <a:t>strategy</a:t>
            </a:r>
            <a:r>
              <a:rPr lang="nl-NL" dirty="0" smtClean="0"/>
              <a:t> / tactiek bedacht worden voor het uitspelen van de levels</a:t>
            </a:r>
          </a:p>
          <a:p>
            <a:pPr marL="0" indent="0">
              <a:buNone/>
            </a:pPr>
            <a:r>
              <a:rPr lang="nl-NL" dirty="0" smtClean="0"/>
              <a:t>Creëren</a:t>
            </a:r>
          </a:p>
          <a:p>
            <a:pPr marL="457200" lvl="1" indent="0">
              <a:buNone/>
            </a:pPr>
            <a:r>
              <a:rPr lang="nl-NL" dirty="0" smtClean="0"/>
              <a:t>Het maken van je eigen levels en objecten garandeert oneindig speel plezier!</a:t>
            </a:r>
          </a:p>
        </p:txBody>
      </p:sp>
    </p:spTree>
    <p:extLst>
      <p:ext uri="{BB962C8B-B14F-4D97-AF65-F5344CB8AC3E}">
        <p14:creationId xmlns:p14="http://schemas.microsoft.com/office/powerpoint/2010/main" val="1270911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Enemies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Elk object die in de weg staat tussen de bal en de emmer zal als een vijand gezien kunnen worden. Een aantal irritante objecten lichten we even uit</a:t>
            </a:r>
          </a:p>
          <a:p>
            <a:pPr marL="0" indent="0">
              <a:buNone/>
            </a:pPr>
            <a:endParaRPr lang="nl-NL" dirty="0"/>
          </a:p>
          <a:p>
            <a:pPr marL="0" indent="0">
              <a:buNone/>
            </a:pPr>
            <a:r>
              <a:rPr lang="nl-NL" dirty="0" err="1" smtClean="0"/>
              <a:t>Gravity</a:t>
            </a:r>
            <a:r>
              <a:rPr lang="nl-NL" dirty="0" smtClean="0"/>
              <a:t> Lift</a:t>
            </a:r>
          </a:p>
          <a:p>
            <a:pPr marL="457200" lvl="1" indent="0">
              <a:buNone/>
            </a:pPr>
            <a:r>
              <a:rPr lang="nl-NL" sz="1800" dirty="0" smtClean="0"/>
              <a:t>Een ‘</a:t>
            </a:r>
            <a:r>
              <a:rPr lang="nl-NL" sz="1800" dirty="0" err="1" smtClean="0"/>
              <a:t>gravity</a:t>
            </a:r>
            <a:r>
              <a:rPr lang="nl-NL" sz="1800" dirty="0" smtClean="0"/>
              <a:t> lift’ kan de bal uit je geplande koers schieten!</a:t>
            </a:r>
          </a:p>
          <a:p>
            <a:pPr marL="0" indent="0">
              <a:buNone/>
            </a:pPr>
            <a:r>
              <a:rPr lang="nl-NL" dirty="0" smtClean="0"/>
              <a:t>Spikes</a:t>
            </a:r>
          </a:p>
          <a:p>
            <a:pPr marL="400050" lvl="1" indent="0">
              <a:buNone/>
            </a:pPr>
            <a:r>
              <a:rPr lang="nl-NL" sz="1800" dirty="0" smtClean="0"/>
              <a:t>Spikes zullen je bal bij contact lek prikken, dit betekent dat je bal niet meer stuitert en rolt. Het einde is dan snel in zicht.</a:t>
            </a:r>
          </a:p>
        </p:txBody>
      </p:sp>
    </p:spTree>
    <p:extLst>
      <p:ext uri="{BB962C8B-B14F-4D97-AF65-F5344CB8AC3E}">
        <p14:creationId xmlns:p14="http://schemas.microsoft.com/office/powerpoint/2010/main" val="3422096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Cutscene’s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Geen </a:t>
            </a:r>
            <a:r>
              <a:rPr lang="nl-NL" sz="1800" dirty="0" err="1" smtClean="0"/>
              <a:t>cutscene’s</a:t>
            </a:r>
            <a:r>
              <a:rPr lang="nl-NL" sz="1800" dirty="0" smtClean="0"/>
              <a:t> in verband met het missen van een verhaal.</a:t>
            </a:r>
          </a:p>
        </p:txBody>
      </p:sp>
    </p:spTree>
    <p:extLst>
      <p:ext uri="{BB962C8B-B14F-4D97-AF65-F5344CB8AC3E}">
        <p14:creationId xmlns:p14="http://schemas.microsoft.com/office/powerpoint/2010/main" val="2571923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Uitbreidingen &amp; Bonus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dirty="0" smtClean="0"/>
              <a:t>Beter uiterlijk</a:t>
            </a:r>
          </a:p>
          <a:p>
            <a:pPr marL="0" indent="0">
              <a:buNone/>
            </a:pPr>
            <a:r>
              <a:rPr lang="nl-NL" dirty="0" err="1" smtClean="0"/>
              <a:t>Multiplayer</a:t>
            </a:r>
            <a:r>
              <a:rPr lang="nl-NL" dirty="0" smtClean="0"/>
              <a:t> of tegen vriend</a:t>
            </a:r>
          </a:p>
          <a:p>
            <a:pPr marL="0" indent="0">
              <a:buNone/>
            </a:pPr>
            <a:r>
              <a:rPr lang="nl-NL" dirty="0" err="1" smtClean="0"/>
              <a:t>Achievements</a:t>
            </a:r>
            <a:endParaRPr lang="nl-NL" dirty="0" smtClean="0"/>
          </a:p>
          <a:p>
            <a:pPr marL="0" indent="0">
              <a:buNone/>
            </a:pPr>
            <a:r>
              <a:rPr lang="nl-NL" dirty="0" err="1" smtClean="0"/>
              <a:t>Unlockable</a:t>
            </a:r>
            <a:r>
              <a:rPr lang="nl-NL" dirty="0" smtClean="0"/>
              <a:t> objecten</a:t>
            </a:r>
          </a:p>
          <a:p>
            <a:pPr marL="0" indent="0">
              <a:buNone/>
            </a:pPr>
            <a:r>
              <a:rPr lang="nl-NL" dirty="0" err="1" smtClean="0"/>
              <a:t>Experience</a:t>
            </a:r>
            <a:r>
              <a:rPr lang="nl-NL" dirty="0" smtClean="0"/>
              <a:t> Systeem</a:t>
            </a:r>
          </a:p>
          <a:p>
            <a:pPr marL="0" indent="0">
              <a:buNone/>
            </a:pPr>
            <a:r>
              <a:rPr lang="nl-NL" dirty="0" smtClean="0"/>
              <a:t>Verschillende type ballen</a:t>
            </a:r>
          </a:p>
          <a:p>
            <a:pPr marL="457200" lvl="1" indent="0">
              <a:buNone/>
            </a:pPr>
            <a:r>
              <a:rPr lang="nl-NL" sz="1800" dirty="0" smtClean="0"/>
              <a:t>Ballen met verschillende stuiter coëfficiënt. Voorbeelden hiervan zijn: </a:t>
            </a:r>
            <a:r>
              <a:rPr lang="nl-NL" sz="1800" dirty="0"/>
              <a:t>s</a:t>
            </a:r>
            <a:r>
              <a:rPr lang="nl-NL" sz="1800" dirty="0" smtClean="0"/>
              <a:t>tuiterbal, basketbal, tennisbal en een </a:t>
            </a:r>
            <a:r>
              <a:rPr lang="nl-NL" sz="1800" dirty="0" err="1" smtClean="0"/>
              <a:t>ping-pong</a:t>
            </a:r>
            <a:r>
              <a:rPr lang="nl-NL" sz="1800" dirty="0" smtClean="0"/>
              <a:t> bal.</a:t>
            </a:r>
          </a:p>
          <a:p>
            <a:pPr marL="57150" indent="0">
              <a:buNone/>
            </a:pPr>
            <a:r>
              <a:rPr lang="nl-NL" dirty="0" smtClean="0"/>
              <a:t>Verhaallijn toevoegen</a:t>
            </a:r>
          </a:p>
        </p:txBody>
      </p:sp>
    </p:spTree>
    <p:extLst>
      <p:ext uri="{BB962C8B-B14F-4D97-AF65-F5344CB8AC3E}">
        <p14:creationId xmlns:p14="http://schemas.microsoft.com/office/powerpoint/2010/main" val="2337148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Aangepast 1">
      <a:dk1>
        <a:srgbClr val="000000"/>
      </a:dk1>
      <a:lt1>
        <a:srgbClr val="FFFFFF"/>
      </a:lt1>
      <a:dk2>
        <a:srgbClr val="1F2123"/>
      </a:dk2>
      <a:lt2>
        <a:srgbClr val="F8941D"/>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179</TotalTime>
  <Words>520</Words>
  <Application>Microsoft Office PowerPoint</Application>
  <PresentationFormat>Diavoorstelling (4:3)</PresentationFormat>
  <Paragraphs>53</Paragraphs>
  <Slides>10</Slides>
  <Notes>0</Notes>
  <HiddenSlides>0</HiddenSlides>
  <MMClips>0</MMClips>
  <ScaleCrop>false</ScaleCrop>
  <HeadingPairs>
    <vt:vector size="4" baseType="variant">
      <vt:variant>
        <vt:lpstr>Thema</vt:lpstr>
      </vt:variant>
      <vt:variant>
        <vt:i4>1</vt:i4>
      </vt:variant>
      <vt:variant>
        <vt:lpstr>Diatitels</vt:lpstr>
      </vt:variant>
      <vt:variant>
        <vt:i4>10</vt:i4>
      </vt:variant>
    </vt:vector>
  </HeadingPairs>
  <TitlesOfParts>
    <vt:vector size="11" baseType="lpstr">
      <vt:lpstr>Executive</vt:lpstr>
      <vt:lpstr>“Get it in, bro!”</vt:lpstr>
      <vt:lpstr>Summary</vt:lpstr>
      <vt:lpstr>Characters</vt:lpstr>
      <vt:lpstr>Gameplay</vt:lpstr>
      <vt:lpstr>Wereld</vt:lpstr>
      <vt:lpstr>Mechanics</vt:lpstr>
      <vt:lpstr>Enemies</vt:lpstr>
      <vt:lpstr>Cutscene’s</vt:lpstr>
      <vt:lpstr>Uitbreidingen &amp; Bonus</vt:lpstr>
      <vt:lpstr>Uitbreidingen &amp; Bonus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it in bro!”</dc:title>
  <dc:creator>Koen</dc:creator>
  <cp:lastModifiedBy>Koen</cp:lastModifiedBy>
  <cp:revision>16</cp:revision>
  <dcterms:created xsi:type="dcterms:W3CDTF">2013-10-08T08:57:04Z</dcterms:created>
  <dcterms:modified xsi:type="dcterms:W3CDTF">2013-10-08T11:56:28Z</dcterms:modified>
</cp:coreProperties>
</file>