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59" r:id="rId6"/>
    <p:sldId id="261" r:id="rId7"/>
    <p:sldId id="262" r:id="rId8"/>
    <p:sldId id="264" r:id="rId9"/>
    <p:sldId id="265" r:id="rId10"/>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nl-NL" smtClean="0"/>
              <a:t>Klik om de stijl te bewerken</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smtClean="0"/>
              <a:t>Klik om de ondertitelstijl van het model te bewerken</a:t>
            </a:r>
            <a:endParaRPr lang="en-US" dirty="0"/>
          </a:p>
        </p:txBody>
      </p:sp>
      <p:sp>
        <p:nvSpPr>
          <p:cNvPr id="7" name="Date Placeholder 6"/>
          <p:cNvSpPr>
            <a:spLocks noGrp="1"/>
          </p:cNvSpPr>
          <p:nvPr>
            <p:ph type="dt" sz="half" idx="10"/>
          </p:nvPr>
        </p:nvSpPr>
        <p:spPr/>
        <p:txBody>
          <a:bodyPr/>
          <a:lstStyle/>
          <a:p>
            <a:fld id="{93706F66-B0EB-4D47-9891-EDC4163A7D37}" type="datetimeFigureOut">
              <a:rPr lang="nl-NL" smtClean="0"/>
              <a:t>10-10-2013</a:t>
            </a:fld>
            <a:endParaRPr lang="nl-NL"/>
          </a:p>
        </p:txBody>
      </p:sp>
      <p:sp>
        <p:nvSpPr>
          <p:cNvPr id="8" name="Slide Number Placeholder 7"/>
          <p:cNvSpPr>
            <a:spLocks noGrp="1"/>
          </p:cNvSpPr>
          <p:nvPr>
            <p:ph type="sldNum" sz="quarter" idx="11"/>
          </p:nvPr>
        </p:nvSpPr>
        <p:spPr/>
        <p:txBody>
          <a:bodyPr/>
          <a:lstStyle/>
          <a:p>
            <a:fld id="{855FF141-2211-4615-9E99-31D7442845F2}" type="slidenum">
              <a:rPr lang="nl-NL" smtClean="0"/>
              <a:t>‹nr.›</a:t>
            </a:fld>
            <a:endParaRPr lang="nl-NL"/>
          </a:p>
        </p:txBody>
      </p:sp>
      <p:sp>
        <p:nvSpPr>
          <p:cNvPr id="9" name="Footer Placeholder 8"/>
          <p:cNvSpPr>
            <a:spLocks noGrp="1"/>
          </p:cNvSpPr>
          <p:nvPr>
            <p:ph type="ftr" sz="quarter" idx="12"/>
          </p:nvPr>
        </p:nvSpPr>
        <p:spPr/>
        <p:txBody>
          <a:bodyPr/>
          <a:lstStyle/>
          <a:p>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93706F66-B0EB-4D47-9891-EDC4163A7D37}" type="datetimeFigureOut">
              <a:rPr lang="nl-NL" smtClean="0"/>
              <a:t>10-10-2013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nl-NL" smtClean="0"/>
              <a:t>Klik om de stijl te bewerken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Date Placeholder 3"/>
          <p:cNvSpPr>
            <a:spLocks noGrp="1"/>
          </p:cNvSpPr>
          <p:nvPr>
            <p:ph type="dt" sz="half" idx="10"/>
          </p:nvPr>
        </p:nvSpPr>
        <p:spPr/>
        <p:txBody>
          <a:bodyPr/>
          <a:lstStyle/>
          <a:p>
            <a:fld id="{93706F66-B0EB-4D47-9891-EDC4163A7D37}" type="datetimeFigureOut">
              <a:rPr lang="nl-NL" smtClean="0"/>
              <a:t>10-10-2013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smtClean="0"/>
          </a:p>
        </p:txBody>
      </p:sp>
      <p:sp>
        <p:nvSpPr>
          <p:cNvPr id="4" name="Date Placeholder 3"/>
          <p:cNvSpPr>
            <a:spLocks noGrp="1"/>
          </p:cNvSpPr>
          <p:nvPr>
            <p:ph type="dt" sz="half" idx="10"/>
          </p:nvPr>
        </p:nvSpPr>
        <p:spPr/>
        <p:txBody>
          <a:bodyPr/>
          <a:lstStyle/>
          <a:p>
            <a:fld id="{93706F66-B0EB-4D47-9891-EDC4163A7D37}" type="datetimeFigureOut">
              <a:rPr lang="nl-NL" smtClean="0"/>
              <a:t>10-10-2013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nl-NL" smtClean="0"/>
              <a:t>Klik om de stijl te bewerken</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smtClean="0"/>
              <a:t>Klik om de modelstijlen te bewerken</a:t>
            </a:r>
          </a:p>
        </p:txBody>
      </p:sp>
      <p:sp>
        <p:nvSpPr>
          <p:cNvPr id="4" name="Date Placeholder 3"/>
          <p:cNvSpPr>
            <a:spLocks noGrp="1"/>
          </p:cNvSpPr>
          <p:nvPr>
            <p:ph type="dt" sz="half" idx="10"/>
          </p:nvPr>
        </p:nvSpPr>
        <p:spPr/>
        <p:txBody>
          <a:bodyPr/>
          <a:lstStyle/>
          <a:p>
            <a:fld id="{93706F66-B0EB-4D47-9891-EDC4163A7D37}" type="datetimeFigureOut">
              <a:rPr lang="nl-NL" smtClean="0"/>
              <a:t>10-10-2013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855FF141-2211-4615-9E99-31D7442845F2}" type="slidenum">
              <a:rPr lang="nl-NL" smtClean="0"/>
              <a:t>‹nr.›</a:t>
            </a:fld>
            <a:endParaRPr lang="nl-NL"/>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smtClean="0"/>
          </a:p>
        </p:txBody>
      </p:sp>
      <p:sp>
        <p:nvSpPr>
          <p:cNvPr id="5" name="Date Placeholder 4"/>
          <p:cNvSpPr>
            <a:spLocks noGrp="1"/>
          </p:cNvSpPr>
          <p:nvPr>
            <p:ph type="dt" sz="half" idx="10"/>
          </p:nvPr>
        </p:nvSpPr>
        <p:spPr/>
        <p:txBody>
          <a:bodyPr/>
          <a:lstStyle/>
          <a:p>
            <a:fld id="{93706F66-B0EB-4D47-9891-EDC4163A7D37}" type="datetimeFigureOut">
              <a:rPr lang="nl-NL" smtClean="0"/>
              <a:t>10-10-2013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855FF141-2211-4615-9E99-31D7442845F2}" type="slidenum">
              <a:rPr lang="nl-NL" smtClean="0"/>
              <a:t>‹nr.›</a:t>
            </a:fld>
            <a:endParaRPr lang="nl-NL"/>
          </a:p>
        </p:txBody>
      </p:sp>
      <p:sp>
        <p:nvSpPr>
          <p:cNvPr id="9" name="Content Placeholder 8"/>
          <p:cNvSpPr>
            <a:spLocks noGrp="1"/>
          </p:cNvSpPr>
          <p:nvPr>
            <p:ph sz="quarter" idx="13"/>
          </p:nvPr>
        </p:nvSpPr>
        <p:spPr>
          <a:xfrm>
            <a:off x="365760" y="1600200"/>
            <a:ext cx="4041648" cy="452628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l-NL" smtClean="0"/>
              <a:t>Klik om de stijl te bewerken</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7" name="Date Placeholder 6"/>
          <p:cNvSpPr>
            <a:spLocks noGrp="1"/>
          </p:cNvSpPr>
          <p:nvPr>
            <p:ph type="dt" sz="half" idx="10"/>
          </p:nvPr>
        </p:nvSpPr>
        <p:spPr/>
        <p:txBody>
          <a:bodyPr/>
          <a:lstStyle/>
          <a:p>
            <a:fld id="{93706F66-B0EB-4D47-9891-EDC4163A7D37}" type="datetimeFigureOut">
              <a:rPr lang="nl-NL" smtClean="0"/>
              <a:t>10-10-2013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855FF141-2211-4615-9E99-31D7442845F2}" type="slidenum">
              <a:rPr lang="nl-NL" smtClean="0"/>
              <a:t>‹nr.›</a:t>
            </a:fld>
            <a:endParaRPr lang="nl-NL"/>
          </a:p>
        </p:txBody>
      </p:sp>
      <p:sp>
        <p:nvSpPr>
          <p:cNvPr id="11" name="Content Placeholder 10"/>
          <p:cNvSpPr>
            <a:spLocks noGrp="1"/>
          </p:cNvSpPr>
          <p:nvPr>
            <p:ph sz="quarter" idx="13"/>
          </p:nvPr>
        </p:nvSpPr>
        <p:spPr>
          <a:xfrm>
            <a:off x="457200" y="2212848"/>
            <a:ext cx="4041648" cy="3913632"/>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mtClean="0"/>
              <a:t>Klik om de stijl te bewerken</a:t>
            </a:r>
            <a:endParaRPr lang="en-US" dirty="0"/>
          </a:p>
        </p:txBody>
      </p:sp>
      <p:sp>
        <p:nvSpPr>
          <p:cNvPr id="3" name="Date Placeholder 2"/>
          <p:cNvSpPr>
            <a:spLocks noGrp="1"/>
          </p:cNvSpPr>
          <p:nvPr>
            <p:ph type="dt" sz="half" idx="10"/>
          </p:nvPr>
        </p:nvSpPr>
        <p:spPr/>
        <p:txBody>
          <a:bodyPr/>
          <a:lstStyle/>
          <a:p>
            <a:fld id="{93706F66-B0EB-4D47-9891-EDC4163A7D37}" type="datetimeFigureOut">
              <a:rPr lang="nl-NL" smtClean="0"/>
              <a:t>10-10-2013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06F66-B0EB-4D47-9891-EDC4163A7D37}" type="datetimeFigureOut">
              <a:rPr lang="nl-NL" smtClean="0"/>
              <a:t>10-10-2013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nl-NL" smtClean="0"/>
              <a:t>Klik om de stijl te bewerken</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93706F66-B0EB-4D47-9891-EDC4163A7D37}" type="datetimeFigureOut">
              <a:rPr lang="nl-NL" smtClean="0"/>
              <a:t>10-10-2013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nl-NL" smtClean="0"/>
              <a:t>Klik om de stijl te bewerken</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smtClean="0"/>
              <a:t>Klik op het pictogram als u een afbeelding wilt toevoegen</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Date Placeholder 4"/>
          <p:cNvSpPr>
            <a:spLocks noGrp="1"/>
          </p:cNvSpPr>
          <p:nvPr>
            <p:ph type="dt" sz="half" idx="10"/>
          </p:nvPr>
        </p:nvSpPr>
        <p:spPr/>
        <p:txBody>
          <a:bodyPr/>
          <a:lstStyle/>
          <a:p>
            <a:fld id="{93706F66-B0EB-4D47-9891-EDC4163A7D37}" type="datetimeFigureOut">
              <a:rPr lang="nl-NL" smtClean="0"/>
              <a:t>10-10-2013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855FF141-2211-4615-9E99-31D7442845F2}" type="slidenum">
              <a:rPr lang="nl-NL" smtClean="0"/>
              <a:t>‹nr.›</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nl-NL" smtClean="0"/>
              <a:t>Klik om de stijl te bewerken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3706F66-B0EB-4D47-9891-EDC4163A7D37}" type="datetimeFigureOut">
              <a:rPr lang="nl-NL" smtClean="0"/>
              <a:t>10-10-2013</a:t>
            </a:fld>
            <a:endParaRPr lang="nl-NL"/>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nl-NL"/>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855FF141-2211-4615-9E99-31D7442845F2}" type="slidenum">
              <a:rPr lang="nl-NL" smtClean="0"/>
              <a:t>‹nr.›</a:t>
            </a:fld>
            <a:endParaRPr lang="nl-NL"/>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nl-NL" sz="7200" b="1" dirty="0" smtClean="0"/>
              <a:t>“Get </a:t>
            </a:r>
            <a:r>
              <a:rPr lang="nl-NL" sz="7200" b="1" dirty="0" err="1" smtClean="0"/>
              <a:t>it</a:t>
            </a:r>
            <a:r>
              <a:rPr lang="nl-NL" sz="7200" b="1" dirty="0" smtClean="0"/>
              <a:t> in, </a:t>
            </a:r>
            <a:r>
              <a:rPr lang="nl-NL" sz="7200" b="1" dirty="0" err="1" smtClean="0"/>
              <a:t>bro</a:t>
            </a:r>
            <a:r>
              <a:rPr lang="nl-NL" sz="7200" b="1" dirty="0" smtClean="0"/>
              <a:t>!”</a:t>
            </a:r>
            <a:endParaRPr lang="nl-NL" sz="7200" b="1" dirty="0"/>
          </a:p>
        </p:txBody>
      </p:sp>
      <p:sp>
        <p:nvSpPr>
          <p:cNvPr id="3" name="Ondertitel 2"/>
          <p:cNvSpPr>
            <a:spLocks noGrp="1"/>
          </p:cNvSpPr>
          <p:nvPr>
            <p:ph type="subTitle" idx="1"/>
          </p:nvPr>
        </p:nvSpPr>
        <p:spPr/>
        <p:txBody>
          <a:bodyPr/>
          <a:lstStyle/>
          <a:p>
            <a:r>
              <a:rPr lang="nl-NL" dirty="0" smtClean="0"/>
              <a:t> </a:t>
            </a:r>
            <a:r>
              <a:rPr lang="nl-NL" dirty="0" err="1" smtClean="0"/>
              <a:t>KoDi</a:t>
            </a:r>
            <a:r>
              <a:rPr lang="nl-NL" dirty="0" smtClean="0"/>
              <a:t> </a:t>
            </a:r>
            <a:r>
              <a:rPr lang="nl-NL" dirty="0" err="1" smtClean="0"/>
              <a:t>Coding</a:t>
            </a:r>
            <a:r>
              <a:rPr lang="nl-NL" dirty="0" smtClean="0"/>
              <a:t> ®, verschijnt in 2013.</a:t>
            </a:r>
            <a:endParaRPr lang="nl-NL" dirty="0"/>
          </a:p>
        </p:txBody>
      </p:sp>
      <p:pic>
        <p:nvPicPr>
          <p:cNvPr id="1026" name="Picture 2" descr="File:ESRB Everyone.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5589240"/>
            <a:ext cx="827584" cy="11547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Dion\Documents\Visual Studio 2010\Projects\BallZ2D\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9250" y="5895161"/>
            <a:ext cx="2352675" cy="54292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spTree>
    <p:extLst>
      <p:ext uri="{BB962C8B-B14F-4D97-AF65-F5344CB8AC3E}">
        <p14:creationId xmlns:p14="http://schemas.microsoft.com/office/powerpoint/2010/main" val="2546821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smtClean="0"/>
              <a:t>Summary</a:t>
            </a:r>
            <a:endParaRPr lang="nl-NL" dirty="0"/>
          </a:p>
        </p:txBody>
      </p:sp>
      <p:sp>
        <p:nvSpPr>
          <p:cNvPr id="3" name="Tijdelijke aanduiding voor inhoud 2"/>
          <p:cNvSpPr>
            <a:spLocks noGrp="1"/>
          </p:cNvSpPr>
          <p:nvPr>
            <p:ph idx="1"/>
          </p:nvPr>
        </p:nvSpPr>
        <p:spPr/>
        <p:txBody>
          <a:bodyPr/>
          <a:lstStyle/>
          <a:p>
            <a:pPr marL="0" indent="0">
              <a:buNone/>
            </a:pPr>
            <a:endParaRPr lang="nl-NL" dirty="0" smtClean="0"/>
          </a:p>
          <a:p>
            <a:pPr marL="0" indent="0">
              <a:buNone/>
            </a:pPr>
            <a:endParaRPr lang="nl-NL" dirty="0" smtClean="0"/>
          </a:p>
          <a:p>
            <a:pPr marL="0" indent="0">
              <a:buNone/>
            </a:pPr>
            <a:r>
              <a:rPr lang="nl-NL" dirty="0" smtClean="0"/>
              <a:t>“ ’Get </a:t>
            </a:r>
            <a:r>
              <a:rPr lang="nl-NL" dirty="0" err="1" smtClean="0"/>
              <a:t>it</a:t>
            </a:r>
            <a:r>
              <a:rPr lang="nl-NL" dirty="0" smtClean="0"/>
              <a:t> in, </a:t>
            </a:r>
            <a:r>
              <a:rPr lang="nl-NL" dirty="0" err="1" smtClean="0"/>
              <a:t>bro</a:t>
            </a:r>
            <a:r>
              <a:rPr lang="nl-NL" dirty="0" smtClean="0"/>
              <a:t>!’ is een Mobile </a:t>
            </a:r>
            <a:r>
              <a:rPr lang="nl-NL" dirty="0"/>
              <a:t>P</a:t>
            </a:r>
            <a:r>
              <a:rPr lang="nl-NL" dirty="0" smtClean="0"/>
              <a:t>uzzel </a:t>
            </a:r>
            <a:r>
              <a:rPr lang="nl-NL" dirty="0"/>
              <a:t>G</a:t>
            </a:r>
            <a:r>
              <a:rPr lang="nl-NL" dirty="0" smtClean="0"/>
              <a:t>ame waarbij het doel is dat de speler een bal naar een emmer begeleid door te tekenen op de spelwereld. Naarmate het spel vordert zal de gebruiker in aanraking komen met moeilijkere situaties en diverse ingewikkelde objecten, die zelfs de zwaartekracht aanpassen! “</a:t>
            </a:r>
            <a:endParaRPr lang="nl-NL" dirty="0"/>
          </a:p>
        </p:txBody>
      </p:sp>
    </p:spTree>
    <p:extLst>
      <p:ext uri="{BB962C8B-B14F-4D97-AF65-F5344CB8AC3E}">
        <p14:creationId xmlns:p14="http://schemas.microsoft.com/office/powerpoint/2010/main" val="94956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err="1" smtClean="0"/>
              <a:t>Characters</a:t>
            </a:r>
            <a:endParaRPr lang="nl-NL" dirty="0"/>
          </a:p>
        </p:txBody>
      </p:sp>
      <p:pic>
        <p:nvPicPr>
          <p:cNvPr id="3076" name="Picture 4" descr="C:\Users\Koen\Desktop\Untitled-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842" y="1770063"/>
            <a:ext cx="7681912" cy="435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601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err="1" smtClean="0"/>
              <a:t>Gameplay</a:t>
            </a:r>
            <a:endParaRPr lang="nl-NL" dirty="0"/>
          </a:p>
        </p:txBody>
      </p:sp>
      <p:sp>
        <p:nvSpPr>
          <p:cNvPr id="3" name="Tijdelijke aanduiding voor inhoud 2"/>
          <p:cNvSpPr>
            <a:spLocks noGrp="1"/>
          </p:cNvSpPr>
          <p:nvPr>
            <p:ph idx="1"/>
          </p:nvPr>
        </p:nvSpPr>
        <p:spPr>
          <a:xfrm>
            <a:off x="457200" y="1600200"/>
            <a:ext cx="8229600" cy="4709120"/>
          </a:xfrm>
        </p:spPr>
        <p:txBody>
          <a:bodyPr>
            <a:normAutofit/>
          </a:bodyPr>
          <a:lstStyle/>
          <a:p>
            <a:pPr marL="0" indent="0">
              <a:buNone/>
            </a:pPr>
            <a:endParaRPr lang="nl-NL" sz="1800" dirty="0" smtClean="0"/>
          </a:p>
          <a:p>
            <a:pPr marL="0" indent="0">
              <a:buNone/>
            </a:pPr>
            <a:r>
              <a:rPr lang="nl-NL" sz="1800" dirty="0" smtClean="0"/>
              <a:t>Besturing gaat d.m.v. muis of Touch screen, afhankelijk van het platform.</a:t>
            </a:r>
          </a:p>
          <a:p>
            <a:pPr marL="0" indent="0">
              <a:buNone/>
            </a:pPr>
            <a:endParaRPr lang="nl-NL" sz="1800" dirty="0"/>
          </a:p>
          <a:p>
            <a:pPr marL="0" indent="0">
              <a:buNone/>
            </a:pPr>
            <a:r>
              <a:rPr lang="nl-NL" sz="1800" dirty="0" smtClean="0"/>
              <a:t>Uniek aan de game is de mogelijkheid voor de speler om zelf levels en objecten te creëren en te delen met zijn vrienden. Mocht de speler dit willen, kan het object of level gedeeld worden met de rest van de wereld door middel van de ‘store’. </a:t>
            </a:r>
          </a:p>
          <a:p>
            <a:pPr marL="0" indent="0">
              <a:buNone/>
            </a:pPr>
            <a:endParaRPr lang="nl-NL" sz="1800" dirty="0"/>
          </a:p>
          <a:p>
            <a:pPr marL="0" indent="0">
              <a:buNone/>
            </a:pPr>
            <a:r>
              <a:rPr lang="nl-NL" sz="1800" dirty="0" smtClean="0"/>
              <a:t>De spelers kunnen dus zelf </a:t>
            </a:r>
            <a:r>
              <a:rPr lang="nl-NL" sz="1800" dirty="0" err="1" smtClean="0"/>
              <a:t>gameplay</a:t>
            </a:r>
            <a:r>
              <a:rPr lang="nl-NL" sz="1800" dirty="0" smtClean="0"/>
              <a:t> elementen creëren, maar er zullen in ieder geval nauwkeurigheid</a:t>
            </a:r>
            <a:r>
              <a:rPr lang="nl-NL" sz="1800" dirty="0"/>
              <a:t>, Race tegen de tijd/tegenstander, Verkennen, </a:t>
            </a:r>
            <a:r>
              <a:rPr lang="nl-NL" sz="1800" dirty="0" smtClean="0"/>
              <a:t>tactiek, creëren en logica in zitten!</a:t>
            </a:r>
            <a:endParaRPr lang="nl-NL" sz="1800" dirty="0"/>
          </a:p>
          <a:p>
            <a:pPr marL="0" indent="0">
              <a:buNone/>
            </a:pPr>
            <a:endParaRPr lang="nl-NL" sz="1800" dirty="0" smtClean="0"/>
          </a:p>
          <a:p>
            <a:pPr marL="0" indent="0">
              <a:buNone/>
            </a:pPr>
            <a:r>
              <a:rPr lang="nl-NL" sz="1800" dirty="0" smtClean="0"/>
              <a:t>Door de simpele looks is het spel op alle geteste hardware </a:t>
            </a:r>
            <a:r>
              <a:rPr lang="nl-NL" sz="1800" dirty="0"/>
              <a:t>d</a:t>
            </a:r>
            <a:r>
              <a:rPr lang="nl-NL" sz="1800" dirty="0" smtClean="0"/>
              <a:t>raaibaar .</a:t>
            </a:r>
            <a:endParaRPr lang="nl-NL" sz="1800" dirty="0"/>
          </a:p>
        </p:txBody>
      </p:sp>
    </p:spTree>
    <p:extLst>
      <p:ext uri="{BB962C8B-B14F-4D97-AF65-F5344CB8AC3E}">
        <p14:creationId xmlns:p14="http://schemas.microsoft.com/office/powerpoint/2010/main" val="12709110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66998" y="0"/>
            <a:ext cx="8229600" cy="1052736"/>
          </a:xfrm>
        </p:spPr>
        <p:txBody>
          <a:bodyPr/>
          <a:lstStyle/>
          <a:p>
            <a:r>
              <a:rPr lang="nl-NL" dirty="0" smtClean="0"/>
              <a:t>Wereld</a:t>
            </a:r>
            <a:endParaRPr lang="nl-NL" dirty="0"/>
          </a:p>
        </p:txBody>
      </p:sp>
      <p:sp>
        <p:nvSpPr>
          <p:cNvPr id="3" name="Tijdelijke aanduiding voor inhoud 2"/>
          <p:cNvSpPr>
            <a:spLocks noGrp="1"/>
          </p:cNvSpPr>
          <p:nvPr>
            <p:ph idx="1"/>
          </p:nvPr>
        </p:nvSpPr>
        <p:spPr>
          <a:xfrm>
            <a:off x="466998" y="1628800"/>
            <a:ext cx="8229600" cy="4709120"/>
          </a:xfrm>
        </p:spPr>
        <p:txBody>
          <a:bodyPr>
            <a:normAutofit/>
          </a:bodyPr>
          <a:lstStyle/>
          <a:p>
            <a:pPr marL="0" indent="0">
              <a:buNone/>
            </a:pPr>
            <a:r>
              <a:rPr lang="nl-NL" sz="1800" dirty="0" smtClean="0"/>
              <a:t>Er zullen levels worden meegeleverd. </a:t>
            </a:r>
            <a:r>
              <a:rPr lang="nl-NL" sz="1800" dirty="0"/>
              <a:t>H</a:t>
            </a:r>
            <a:r>
              <a:rPr lang="nl-NL" sz="1800" dirty="0" smtClean="0"/>
              <a:t>ier is een voorbeeld van een (makkelijk lijkend) level. Houd in gedachte dat de speler ook zelf levels kan creëren. </a:t>
            </a:r>
            <a:endParaRPr lang="nl-NL" sz="1800" dirty="0"/>
          </a:p>
        </p:txBody>
      </p:sp>
      <p:pic>
        <p:nvPicPr>
          <p:cNvPr id="4098" name="Picture 2" descr="C:\Users\Koen\Desktop\map_cle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679" y="2924944"/>
            <a:ext cx="6151265" cy="3488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108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err="1" smtClean="0"/>
              <a:t>Mechanics</a:t>
            </a:r>
            <a:endParaRPr lang="nl-NL" dirty="0"/>
          </a:p>
        </p:txBody>
      </p:sp>
      <p:sp>
        <p:nvSpPr>
          <p:cNvPr id="3" name="Tijdelijke aanduiding voor inhoud 2"/>
          <p:cNvSpPr>
            <a:spLocks noGrp="1"/>
          </p:cNvSpPr>
          <p:nvPr>
            <p:ph idx="1"/>
          </p:nvPr>
        </p:nvSpPr>
        <p:spPr>
          <a:xfrm>
            <a:off x="457200" y="1600200"/>
            <a:ext cx="8229600" cy="4709120"/>
          </a:xfrm>
        </p:spPr>
        <p:txBody>
          <a:bodyPr>
            <a:normAutofit/>
          </a:bodyPr>
          <a:lstStyle/>
          <a:p>
            <a:pPr marL="0" indent="0">
              <a:buNone/>
            </a:pPr>
            <a:r>
              <a:rPr lang="nl-NL" dirty="0" smtClean="0">
                <a:solidFill>
                  <a:schemeClr val="tx2"/>
                </a:solidFill>
                <a:effectLst>
                  <a:outerShdw blurRad="38100" dist="38100" dir="2700000" algn="tl">
                    <a:srgbClr val="000000">
                      <a:alpha val="43137"/>
                    </a:srgbClr>
                  </a:outerShdw>
                </a:effectLst>
              </a:rPr>
              <a:t>Nauwkeurigheid</a:t>
            </a:r>
          </a:p>
          <a:p>
            <a:pPr marL="457200" lvl="1" indent="0">
              <a:buNone/>
            </a:pPr>
            <a:r>
              <a:rPr lang="nl-NL" sz="1800" dirty="0" smtClean="0"/>
              <a:t>Het tekenen op de wereld vereist soms uiterste precisie!</a:t>
            </a:r>
          </a:p>
          <a:p>
            <a:pPr marL="0" indent="0">
              <a:buNone/>
            </a:pPr>
            <a:r>
              <a:rPr lang="nl-NL" dirty="0" smtClean="0">
                <a:solidFill>
                  <a:schemeClr val="tx2"/>
                </a:solidFill>
                <a:effectLst>
                  <a:outerShdw blurRad="38100" dist="38100" dir="2700000" algn="tl">
                    <a:srgbClr val="000000">
                      <a:alpha val="43137"/>
                    </a:srgbClr>
                  </a:outerShdw>
                </a:effectLst>
              </a:rPr>
              <a:t>Race </a:t>
            </a:r>
            <a:r>
              <a:rPr lang="nl-NL" dirty="0">
                <a:solidFill>
                  <a:schemeClr val="tx2"/>
                </a:solidFill>
                <a:effectLst>
                  <a:outerShdw blurRad="38100" dist="38100" dir="2700000" algn="tl">
                    <a:srgbClr val="000000">
                      <a:alpha val="43137"/>
                    </a:srgbClr>
                  </a:outerShdw>
                </a:effectLst>
              </a:rPr>
              <a:t>tegen de </a:t>
            </a:r>
            <a:r>
              <a:rPr lang="nl-NL" dirty="0" smtClean="0">
                <a:solidFill>
                  <a:schemeClr val="tx2"/>
                </a:solidFill>
                <a:effectLst>
                  <a:outerShdw blurRad="38100" dist="38100" dir="2700000" algn="tl">
                    <a:srgbClr val="000000">
                      <a:alpha val="43137"/>
                    </a:srgbClr>
                  </a:outerShdw>
                </a:effectLst>
              </a:rPr>
              <a:t>tijd/tegenstander</a:t>
            </a:r>
          </a:p>
          <a:p>
            <a:pPr marL="457200" lvl="1" indent="0">
              <a:buNone/>
            </a:pPr>
            <a:r>
              <a:rPr lang="nl-NL" dirty="0" smtClean="0"/>
              <a:t>Afhankelijk van de game modus zal de tegenstander een al bepaalde tijd moeten verslaan of tegen een vriend ‘racen’ via internet (Turn </a:t>
            </a:r>
            <a:r>
              <a:rPr lang="nl-NL" dirty="0" err="1" smtClean="0"/>
              <a:t>Based</a:t>
            </a:r>
            <a:r>
              <a:rPr lang="nl-NL" dirty="0" smtClean="0"/>
              <a:t>).</a:t>
            </a:r>
          </a:p>
          <a:p>
            <a:pPr marL="0" indent="0">
              <a:buNone/>
            </a:pPr>
            <a:r>
              <a:rPr lang="nl-NL" dirty="0" smtClean="0">
                <a:solidFill>
                  <a:schemeClr val="tx2"/>
                </a:solidFill>
                <a:effectLst>
                  <a:outerShdw blurRad="38100" dist="38100" dir="2700000" algn="tl">
                    <a:srgbClr val="000000">
                      <a:alpha val="43137"/>
                    </a:srgbClr>
                  </a:outerShdw>
                </a:effectLst>
              </a:rPr>
              <a:t>Verkennen</a:t>
            </a:r>
          </a:p>
          <a:p>
            <a:pPr marL="457200" lvl="1" indent="0">
              <a:buNone/>
            </a:pPr>
            <a:r>
              <a:rPr lang="nl-NL" dirty="0" smtClean="0"/>
              <a:t>De levels moeten eerst verkend worden voordat er een goede strategie ontwikkeld kan worden.</a:t>
            </a:r>
          </a:p>
          <a:p>
            <a:pPr marL="0" indent="0">
              <a:buNone/>
            </a:pPr>
            <a:r>
              <a:rPr lang="nl-NL" dirty="0" smtClean="0">
                <a:solidFill>
                  <a:schemeClr val="tx2"/>
                </a:solidFill>
                <a:effectLst>
                  <a:outerShdw blurRad="38100" dist="38100" dir="2700000" algn="tl">
                    <a:srgbClr val="000000">
                      <a:alpha val="43137"/>
                    </a:srgbClr>
                  </a:outerShdw>
                </a:effectLst>
              </a:rPr>
              <a:t>Tactiek / Logica</a:t>
            </a:r>
          </a:p>
          <a:p>
            <a:pPr marL="457200" lvl="1" indent="0">
              <a:buNone/>
            </a:pPr>
            <a:r>
              <a:rPr lang="nl-NL" dirty="0" smtClean="0"/>
              <a:t>Er moet een strategie of tactiek bedacht worden voor het uitspelen van de levels.</a:t>
            </a:r>
          </a:p>
          <a:p>
            <a:pPr marL="0" indent="0">
              <a:buNone/>
            </a:pPr>
            <a:r>
              <a:rPr lang="nl-NL" dirty="0" smtClean="0">
                <a:solidFill>
                  <a:schemeClr val="tx2"/>
                </a:solidFill>
                <a:effectLst>
                  <a:outerShdw blurRad="38100" dist="38100" dir="2700000" algn="tl">
                    <a:srgbClr val="000000">
                      <a:alpha val="43137"/>
                    </a:srgbClr>
                  </a:outerShdw>
                </a:effectLst>
              </a:rPr>
              <a:t>Creëren</a:t>
            </a:r>
          </a:p>
          <a:p>
            <a:pPr marL="457200" lvl="1" indent="0">
              <a:buNone/>
            </a:pPr>
            <a:r>
              <a:rPr lang="nl-NL" dirty="0" smtClean="0"/>
              <a:t>Het maken van je eigen levels en objecten garandeert oneindig speel plezier!</a:t>
            </a:r>
          </a:p>
        </p:txBody>
      </p:sp>
    </p:spTree>
    <p:extLst>
      <p:ext uri="{BB962C8B-B14F-4D97-AF65-F5344CB8AC3E}">
        <p14:creationId xmlns:p14="http://schemas.microsoft.com/office/powerpoint/2010/main" val="1270911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err="1" smtClean="0"/>
              <a:t>Enemies</a:t>
            </a:r>
            <a:endParaRPr lang="nl-NL" dirty="0"/>
          </a:p>
        </p:txBody>
      </p:sp>
      <p:sp>
        <p:nvSpPr>
          <p:cNvPr id="3" name="Tijdelijke aanduiding voor inhoud 2"/>
          <p:cNvSpPr>
            <a:spLocks noGrp="1"/>
          </p:cNvSpPr>
          <p:nvPr>
            <p:ph idx="1"/>
          </p:nvPr>
        </p:nvSpPr>
        <p:spPr>
          <a:xfrm>
            <a:off x="457200" y="1600200"/>
            <a:ext cx="8229600" cy="4709120"/>
          </a:xfrm>
        </p:spPr>
        <p:txBody>
          <a:bodyPr>
            <a:normAutofit/>
          </a:bodyPr>
          <a:lstStyle/>
          <a:p>
            <a:pPr marL="0" indent="0">
              <a:buNone/>
            </a:pPr>
            <a:r>
              <a:rPr lang="nl-NL" sz="1800" dirty="0" smtClean="0"/>
              <a:t>Elk object dat in de weg staat tussen de bal en de emmer zal als een vijand gezien kunnen worden. Een aantal irritante objecten lichten we even uit.</a:t>
            </a:r>
          </a:p>
          <a:p>
            <a:pPr marL="0" indent="0">
              <a:buNone/>
            </a:pPr>
            <a:endParaRPr lang="nl-NL" dirty="0"/>
          </a:p>
          <a:p>
            <a:pPr marL="0" indent="0">
              <a:buNone/>
            </a:pPr>
            <a:r>
              <a:rPr lang="nl-NL" dirty="0" err="1" smtClean="0">
                <a:solidFill>
                  <a:schemeClr val="tx2"/>
                </a:solidFill>
                <a:effectLst>
                  <a:outerShdw blurRad="38100" dist="38100" dir="2700000" algn="tl">
                    <a:srgbClr val="000000">
                      <a:alpha val="43137"/>
                    </a:srgbClr>
                  </a:outerShdw>
                </a:effectLst>
              </a:rPr>
              <a:t>Gravity</a:t>
            </a:r>
            <a:r>
              <a:rPr lang="nl-NL" dirty="0" smtClean="0">
                <a:solidFill>
                  <a:schemeClr val="tx2"/>
                </a:solidFill>
                <a:effectLst>
                  <a:outerShdw blurRad="38100" dist="38100" dir="2700000" algn="tl">
                    <a:srgbClr val="000000">
                      <a:alpha val="43137"/>
                    </a:srgbClr>
                  </a:outerShdw>
                </a:effectLst>
              </a:rPr>
              <a:t> Lift</a:t>
            </a:r>
          </a:p>
          <a:p>
            <a:pPr marL="457200" lvl="1" indent="0">
              <a:buNone/>
            </a:pPr>
            <a:r>
              <a:rPr lang="nl-NL" sz="1800" dirty="0" smtClean="0"/>
              <a:t>Een ‘</a:t>
            </a:r>
            <a:r>
              <a:rPr lang="nl-NL" sz="1800" dirty="0" err="1" smtClean="0"/>
              <a:t>gravity</a:t>
            </a:r>
            <a:r>
              <a:rPr lang="nl-NL" sz="1800" dirty="0" smtClean="0"/>
              <a:t> lift’ kan de bal uit je geplande koers schieten!</a:t>
            </a:r>
          </a:p>
          <a:p>
            <a:pPr marL="0" indent="0">
              <a:buNone/>
            </a:pPr>
            <a:r>
              <a:rPr lang="nl-NL" dirty="0" smtClean="0">
                <a:solidFill>
                  <a:schemeClr val="tx2"/>
                </a:solidFill>
                <a:effectLst>
                  <a:outerShdw blurRad="38100" dist="38100" dir="2700000" algn="tl">
                    <a:srgbClr val="000000">
                      <a:alpha val="43137"/>
                    </a:srgbClr>
                  </a:outerShdw>
                </a:effectLst>
              </a:rPr>
              <a:t>Spikes</a:t>
            </a:r>
          </a:p>
          <a:p>
            <a:pPr marL="400050" lvl="1" indent="0">
              <a:buNone/>
            </a:pPr>
            <a:r>
              <a:rPr lang="nl-NL" sz="1800" dirty="0" smtClean="0"/>
              <a:t>Spikes zullen je bal bij contact lek prikken, dit betekent dat je bal niet meer stuitert en rolt. Het einde is dan snel in zicht.</a:t>
            </a:r>
          </a:p>
        </p:txBody>
      </p:sp>
    </p:spTree>
    <p:extLst>
      <p:ext uri="{BB962C8B-B14F-4D97-AF65-F5344CB8AC3E}">
        <p14:creationId xmlns:p14="http://schemas.microsoft.com/office/powerpoint/2010/main" val="3422096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smtClean="0"/>
              <a:t>Uitbreidingen &amp; Bonus</a:t>
            </a:r>
            <a:endParaRPr lang="nl-NL" dirty="0"/>
          </a:p>
        </p:txBody>
      </p:sp>
      <p:sp>
        <p:nvSpPr>
          <p:cNvPr id="3" name="Tijdelijke aanduiding voor inhoud 2"/>
          <p:cNvSpPr>
            <a:spLocks noGrp="1"/>
          </p:cNvSpPr>
          <p:nvPr>
            <p:ph idx="1"/>
          </p:nvPr>
        </p:nvSpPr>
        <p:spPr>
          <a:xfrm>
            <a:off x="457200" y="1600200"/>
            <a:ext cx="8229600" cy="4709120"/>
          </a:xfrm>
        </p:spPr>
        <p:txBody>
          <a:bodyPr>
            <a:normAutofit/>
          </a:bodyPr>
          <a:lstStyle/>
          <a:p>
            <a:pPr marL="0" indent="0">
              <a:buNone/>
            </a:pPr>
            <a:r>
              <a:rPr lang="nl-NL" dirty="0" smtClean="0">
                <a:solidFill>
                  <a:schemeClr val="tx2"/>
                </a:solidFill>
                <a:effectLst>
                  <a:outerShdw blurRad="38100" dist="38100" dir="2700000" algn="tl">
                    <a:srgbClr val="000000">
                      <a:alpha val="43137"/>
                    </a:srgbClr>
                  </a:outerShdw>
                </a:effectLst>
              </a:rPr>
              <a:t>Beter uiterlijk</a:t>
            </a:r>
          </a:p>
          <a:p>
            <a:pPr marL="0" indent="0">
              <a:buNone/>
            </a:pPr>
            <a:r>
              <a:rPr lang="nl-NL" dirty="0" err="1" smtClean="0">
                <a:solidFill>
                  <a:schemeClr val="tx2"/>
                </a:solidFill>
                <a:effectLst>
                  <a:outerShdw blurRad="38100" dist="38100" dir="2700000" algn="tl">
                    <a:srgbClr val="000000">
                      <a:alpha val="43137"/>
                    </a:srgbClr>
                  </a:outerShdw>
                </a:effectLst>
              </a:rPr>
              <a:t>Multiplayer</a:t>
            </a:r>
            <a:r>
              <a:rPr lang="nl-NL" dirty="0" smtClean="0">
                <a:solidFill>
                  <a:schemeClr val="tx2"/>
                </a:solidFill>
                <a:effectLst>
                  <a:outerShdw blurRad="38100" dist="38100" dir="2700000" algn="tl">
                    <a:srgbClr val="000000">
                      <a:alpha val="43137"/>
                    </a:srgbClr>
                  </a:outerShdw>
                </a:effectLst>
              </a:rPr>
              <a:t>, online of tegen vrienden</a:t>
            </a:r>
          </a:p>
          <a:p>
            <a:pPr marL="0" indent="0">
              <a:buNone/>
            </a:pPr>
            <a:r>
              <a:rPr lang="nl-NL" dirty="0" err="1" smtClean="0">
                <a:solidFill>
                  <a:schemeClr val="tx2"/>
                </a:solidFill>
                <a:effectLst>
                  <a:outerShdw blurRad="38100" dist="38100" dir="2700000" algn="tl">
                    <a:srgbClr val="000000">
                      <a:alpha val="43137"/>
                    </a:srgbClr>
                  </a:outerShdw>
                </a:effectLst>
              </a:rPr>
              <a:t>Achievements</a:t>
            </a:r>
            <a:endParaRPr lang="nl-NL" dirty="0" smtClean="0">
              <a:solidFill>
                <a:schemeClr val="tx2"/>
              </a:solidFill>
              <a:effectLst>
                <a:outerShdw blurRad="38100" dist="38100" dir="2700000" algn="tl">
                  <a:srgbClr val="000000">
                    <a:alpha val="43137"/>
                  </a:srgbClr>
                </a:outerShdw>
              </a:effectLst>
            </a:endParaRPr>
          </a:p>
          <a:p>
            <a:pPr marL="0" indent="0">
              <a:buNone/>
            </a:pPr>
            <a:r>
              <a:rPr lang="nl-NL" dirty="0" err="1" smtClean="0">
                <a:solidFill>
                  <a:schemeClr val="tx2"/>
                </a:solidFill>
                <a:effectLst>
                  <a:outerShdw blurRad="38100" dist="38100" dir="2700000" algn="tl">
                    <a:srgbClr val="000000">
                      <a:alpha val="43137"/>
                    </a:srgbClr>
                  </a:outerShdw>
                </a:effectLst>
              </a:rPr>
              <a:t>Unlockable</a:t>
            </a:r>
            <a:r>
              <a:rPr lang="nl-NL" dirty="0" smtClean="0">
                <a:solidFill>
                  <a:schemeClr val="tx2"/>
                </a:solidFill>
                <a:effectLst>
                  <a:outerShdw blurRad="38100" dist="38100" dir="2700000" algn="tl">
                    <a:srgbClr val="000000">
                      <a:alpha val="43137"/>
                    </a:srgbClr>
                  </a:outerShdw>
                </a:effectLst>
              </a:rPr>
              <a:t> objecten</a:t>
            </a:r>
          </a:p>
          <a:p>
            <a:pPr marL="0" indent="0">
              <a:buNone/>
            </a:pPr>
            <a:r>
              <a:rPr lang="nl-NL" dirty="0" err="1" smtClean="0">
                <a:solidFill>
                  <a:schemeClr val="tx2"/>
                </a:solidFill>
                <a:effectLst>
                  <a:outerShdw blurRad="38100" dist="38100" dir="2700000" algn="tl">
                    <a:srgbClr val="000000">
                      <a:alpha val="43137"/>
                    </a:srgbClr>
                  </a:outerShdw>
                </a:effectLst>
              </a:rPr>
              <a:t>Experience</a:t>
            </a:r>
            <a:r>
              <a:rPr lang="nl-NL" dirty="0" smtClean="0">
                <a:solidFill>
                  <a:schemeClr val="tx2"/>
                </a:solidFill>
                <a:effectLst>
                  <a:outerShdw blurRad="38100" dist="38100" dir="2700000" algn="tl">
                    <a:srgbClr val="000000">
                      <a:alpha val="43137"/>
                    </a:srgbClr>
                  </a:outerShdw>
                </a:effectLst>
              </a:rPr>
              <a:t> Systeem</a:t>
            </a:r>
          </a:p>
          <a:p>
            <a:pPr marL="0" indent="0">
              <a:buNone/>
            </a:pPr>
            <a:r>
              <a:rPr lang="nl-NL" dirty="0" smtClean="0">
                <a:solidFill>
                  <a:schemeClr val="tx2"/>
                </a:solidFill>
                <a:effectLst>
                  <a:outerShdw blurRad="38100" dist="38100" dir="2700000" algn="tl">
                    <a:srgbClr val="000000">
                      <a:alpha val="43137"/>
                    </a:srgbClr>
                  </a:outerShdw>
                </a:effectLst>
              </a:rPr>
              <a:t>Verschillende type ballen</a:t>
            </a:r>
          </a:p>
          <a:p>
            <a:pPr marL="457200" lvl="1" indent="0">
              <a:buNone/>
            </a:pPr>
            <a:r>
              <a:rPr lang="nl-NL" sz="1800" dirty="0" smtClean="0"/>
              <a:t>Ballen met verschillende stuiter coëfficiënt. Voorbeelden hiervan zijn: </a:t>
            </a:r>
            <a:r>
              <a:rPr lang="nl-NL" sz="1800" dirty="0"/>
              <a:t>s</a:t>
            </a:r>
            <a:r>
              <a:rPr lang="nl-NL" sz="1800" dirty="0" smtClean="0"/>
              <a:t>tuiterbal, basketbal, tennisbal en een </a:t>
            </a:r>
            <a:r>
              <a:rPr lang="nl-NL" sz="1800" dirty="0" err="1" smtClean="0"/>
              <a:t>ping-pong</a:t>
            </a:r>
            <a:r>
              <a:rPr lang="nl-NL" sz="1800" dirty="0" smtClean="0"/>
              <a:t> bal.</a:t>
            </a:r>
          </a:p>
          <a:p>
            <a:pPr marL="57150" indent="0">
              <a:buNone/>
            </a:pPr>
            <a:r>
              <a:rPr lang="nl-NL" dirty="0" smtClean="0">
                <a:solidFill>
                  <a:schemeClr val="tx2"/>
                </a:solidFill>
                <a:effectLst>
                  <a:outerShdw blurRad="38100" dist="38100" dir="2700000" algn="tl">
                    <a:srgbClr val="000000">
                      <a:alpha val="43137"/>
                    </a:srgbClr>
                  </a:outerShdw>
                </a:effectLst>
              </a:rPr>
              <a:t>Verhaallijn toevoegen</a:t>
            </a:r>
          </a:p>
        </p:txBody>
      </p:sp>
    </p:spTree>
    <p:extLst>
      <p:ext uri="{BB962C8B-B14F-4D97-AF65-F5344CB8AC3E}">
        <p14:creationId xmlns:p14="http://schemas.microsoft.com/office/powerpoint/2010/main" val="23371485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oen\Desktop\Untitle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05444"/>
            <a:ext cx="7364413" cy="1168400"/>
          </a:xfrm>
          <a:prstGeom prst="rect">
            <a:avLst/>
          </a:prstGeom>
          <a:noFill/>
          <a:extLst>
            <a:ext uri="{909E8E84-426E-40DD-AFC4-6F175D3DCCD1}">
              <a14:hiddenFill xmlns:a14="http://schemas.microsoft.com/office/drawing/2010/main">
                <a:solidFill>
                  <a:srgbClr val="FFFFFF"/>
                </a:solidFill>
              </a14:hiddenFill>
            </a:ext>
          </a:extLst>
        </p:spPr>
      </p:pic>
      <p:sp>
        <p:nvSpPr>
          <p:cNvPr id="4" name="Titel 3"/>
          <p:cNvSpPr>
            <a:spLocks noGrp="1"/>
          </p:cNvSpPr>
          <p:nvPr>
            <p:ph type="title"/>
          </p:nvPr>
        </p:nvSpPr>
        <p:spPr>
          <a:xfrm>
            <a:off x="457200" y="0"/>
            <a:ext cx="8229600" cy="1052736"/>
          </a:xfrm>
        </p:spPr>
        <p:txBody>
          <a:bodyPr/>
          <a:lstStyle/>
          <a:p>
            <a:r>
              <a:rPr lang="nl-NL" dirty="0" smtClean="0"/>
              <a:t>Uitbreidingen &amp; Bonus</a:t>
            </a:r>
            <a:endParaRPr lang="nl-NL" dirty="0"/>
          </a:p>
        </p:txBody>
      </p:sp>
      <p:sp>
        <p:nvSpPr>
          <p:cNvPr id="3" name="Tijdelijke aanduiding voor inhoud 2"/>
          <p:cNvSpPr>
            <a:spLocks noGrp="1"/>
          </p:cNvSpPr>
          <p:nvPr>
            <p:ph idx="1"/>
          </p:nvPr>
        </p:nvSpPr>
        <p:spPr>
          <a:xfrm>
            <a:off x="457200" y="1600200"/>
            <a:ext cx="8229600" cy="4709120"/>
          </a:xfrm>
        </p:spPr>
        <p:txBody>
          <a:bodyPr>
            <a:normAutofit/>
          </a:bodyPr>
          <a:lstStyle/>
          <a:p>
            <a:pPr marL="57150" indent="0">
              <a:buNone/>
            </a:pPr>
            <a:r>
              <a:rPr lang="nl-NL" dirty="0" smtClean="0">
                <a:solidFill>
                  <a:schemeClr val="tx2"/>
                </a:solidFill>
                <a:effectLst>
                  <a:outerShdw blurRad="38100" dist="38100" dir="2700000" algn="tl">
                    <a:srgbClr val="000000">
                      <a:alpha val="43137"/>
                    </a:srgbClr>
                  </a:outerShdw>
                </a:effectLst>
              </a:rPr>
              <a:t>Score systeem</a:t>
            </a:r>
          </a:p>
          <a:p>
            <a:pPr marL="457200" lvl="1" indent="0">
              <a:buNone/>
            </a:pPr>
            <a:r>
              <a:rPr lang="nl-NL" sz="1800" dirty="0" smtClean="0"/>
              <a:t>Verschillende score systemen, gebaseerd op tijd, de hoeveelheid lijn de snelheid van het tekenen.</a:t>
            </a:r>
            <a:endParaRPr lang="nl-NL" sz="1800" dirty="0"/>
          </a:p>
          <a:p>
            <a:pPr marL="57150" indent="0">
              <a:buNone/>
            </a:pPr>
            <a:r>
              <a:rPr lang="nl-NL" dirty="0" smtClean="0">
                <a:solidFill>
                  <a:schemeClr val="tx2"/>
                </a:solidFill>
                <a:effectLst>
                  <a:outerShdw blurRad="38100" dist="38100" dir="2700000" algn="tl">
                    <a:srgbClr val="000000">
                      <a:alpha val="43137"/>
                    </a:srgbClr>
                  </a:outerShdw>
                </a:effectLst>
              </a:rPr>
              <a:t>‘Draw-</a:t>
            </a:r>
            <a:r>
              <a:rPr lang="nl-NL" dirty="0" err="1" smtClean="0">
                <a:solidFill>
                  <a:schemeClr val="tx2"/>
                </a:solidFill>
                <a:effectLst>
                  <a:outerShdw blurRad="38100" dist="38100" dir="2700000" algn="tl">
                    <a:srgbClr val="000000">
                      <a:alpha val="43137"/>
                    </a:srgbClr>
                  </a:outerShdw>
                </a:effectLst>
              </a:rPr>
              <a:t>only</a:t>
            </a:r>
            <a:r>
              <a:rPr lang="nl-NL" dirty="0">
                <a:solidFill>
                  <a:schemeClr val="tx2"/>
                </a:solidFill>
                <a:effectLst>
                  <a:outerShdw blurRad="38100" dist="38100" dir="2700000" algn="tl">
                    <a:srgbClr val="000000">
                      <a:alpha val="43137"/>
                    </a:srgbClr>
                  </a:outerShdw>
                </a:effectLst>
              </a:rPr>
              <a:t>-</a:t>
            </a:r>
            <a:r>
              <a:rPr lang="nl-NL" dirty="0" smtClean="0">
                <a:solidFill>
                  <a:schemeClr val="tx2"/>
                </a:solidFill>
                <a:effectLst>
                  <a:outerShdw blurRad="38100" dist="38100" dir="2700000" algn="tl">
                    <a:srgbClr val="000000">
                      <a:alpha val="43137"/>
                    </a:srgbClr>
                  </a:outerShdw>
                </a:effectLst>
              </a:rPr>
              <a:t>in-game’ zone</a:t>
            </a:r>
          </a:p>
          <a:p>
            <a:pPr marL="457200" lvl="1" indent="0">
              <a:buNone/>
            </a:pPr>
            <a:r>
              <a:rPr lang="nl-NL" sz="1800" dirty="0" smtClean="0"/>
              <a:t>Er is op dit moment een teken fase en een speel fase. </a:t>
            </a:r>
            <a:r>
              <a:rPr lang="nl-NL" sz="1800" dirty="0"/>
              <a:t>E</a:t>
            </a:r>
            <a:r>
              <a:rPr lang="nl-NL" sz="1800" dirty="0" smtClean="0"/>
              <a:t>r kan ook een zone zijn waar alleen getekend kan worden als er op run gedrukt is. Dit brengt ook de ‘</a:t>
            </a:r>
            <a:r>
              <a:rPr lang="nl-NL" sz="1800" dirty="0" err="1" smtClean="0"/>
              <a:t>reaction</a:t>
            </a:r>
            <a:r>
              <a:rPr lang="nl-NL" sz="1800" dirty="0" smtClean="0"/>
              <a:t> speed’ als </a:t>
            </a:r>
            <a:r>
              <a:rPr lang="nl-NL" sz="1800" dirty="0" err="1" smtClean="0"/>
              <a:t>gameplay</a:t>
            </a:r>
            <a:r>
              <a:rPr lang="nl-NL" sz="1800" dirty="0" smtClean="0"/>
              <a:t> element met zich mee.</a:t>
            </a:r>
          </a:p>
        </p:txBody>
      </p:sp>
    </p:spTree>
    <p:extLst>
      <p:ext uri="{BB962C8B-B14F-4D97-AF65-F5344CB8AC3E}">
        <p14:creationId xmlns:p14="http://schemas.microsoft.com/office/powerpoint/2010/main" val="24651223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Aangepast 1">
      <a:dk1>
        <a:srgbClr val="000000"/>
      </a:dk1>
      <a:lt1>
        <a:srgbClr val="FFFFFF"/>
      </a:lt1>
      <a:dk2>
        <a:srgbClr val="1F2123"/>
      </a:dk2>
      <a:lt2>
        <a:srgbClr val="F8941D"/>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188</TotalTime>
  <Words>495</Words>
  <Application>Microsoft Office PowerPoint</Application>
  <PresentationFormat>Diavoorstelling (4:3)</PresentationFormat>
  <Paragraphs>50</Paragraphs>
  <Slides>9</Slides>
  <Notes>0</Notes>
  <HiddenSlides>0</HiddenSlides>
  <MMClips>0</MMClips>
  <ScaleCrop>false</ScaleCrop>
  <HeadingPairs>
    <vt:vector size="4" baseType="variant">
      <vt:variant>
        <vt:lpstr>Thema</vt:lpstr>
      </vt:variant>
      <vt:variant>
        <vt:i4>1</vt:i4>
      </vt:variant>
      <vt:variant>
        <vt:lpstr>Diatitels</vt:lpstr>
      </vt:variant>
      <vt:variant>
        <vt:i4>9</vt:i4>
      </vt:variant>
    </vt:vector>
  </HeadingPairs>
  <TitlesOfParts>
    <vt:vector size="10" baseType="lpstr">
      <vt:lpstr>Executive</vt:lpstr>
      <vt:lpstr>“Get it in, bro!”</vt:lpstr>
      <vt:lpstr>Summary</vt:lpstr>
      <vt:lpstr>Characters</vt:lpstr>
      <vt:lpstr>Gameplay</vt:lpstr>
      <vt:lpstr>Wereld</vt:lpstr>
      <vt:lpstr>Mechanics</vt:lpstr>
      <vt:lpstr>Enemies</vt:lpstr>
      <vt:lpstr>Uitbreidingen &amp; Bonus</vt:lpstr>
      <vt:lpstr>Uitbreidingen &amp; Bonus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 it in bro!”</dc:title>
  <dc:creator>Koen</dc:creator>
  <cp:lastModifiedBy>Dion</cp:lastModifiedBy>
  <cp:revision>20</cp:revision>
  <dcterms:created xsi:type="dcterms:W3CDTF">2013-10-08T08:57:04Z</dcterms:created>
  <dcterms:modified xsi:type="dcterms:W3CDTF">2013-10-10T08:51:12Z</dcterms:modified>
</cp:coreProperties>
</file>