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7" d="100"/>
          <a:sy n="87" d="100"/>
        </p:scale>
        <p:origin x="56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854A3F-8430-4BE7-8129-E3FA73910A70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91B3884-100E-4010-8F50-C365366E83A8}">
      <dgm:prSet/>
      <dgm:spPr/>
      <dgm:t>
        <a:bodyPr/>
        <a:lstStyle/>
        <a:p>
          <a:r>
            <a:rPr lang="en-US"/>
            <a:t>Data Analysis &amp; Forecasting for Strategic Retail Decisions</a:t>
          </a:r>
        </a:p>
      </dgm:t>
    </dgm:pt>
    <dgm:pt modelId="{0356C88F-B185-4B73-AEB6-AC15C6713C32}" type="parTrans" cxnId="{A7EBE1B8-6E95-466B-B210-AC1CEAFD9F99}">
      <dgm:prSet/>
      <dgm:spPr/>
      <dgm:t>
        <a:bodyPr/>
        <a:lstStyle/>
        <a:p>
          <a:endParaRPr lang="en-US"/>
        </a:p>
      </dgm:t>
    </dgm:pt>
    <dgm:pt modelId="{C5014D8D-82CB-4F0B-A707-9CB1FD9AA343}" type="sibTrans" cxnId="{A7EBE1B8-6E95-466B-B210-AC1CEAFD9F99}">
      <dgm:prSet/>
      <dgm:spPr/>
      <dgm:t>
        <a:bodyPr/>
        <a:lstStyle/>
        <a:p>
          <a:endParaRPr lang="en-US"/>
        </a:p>
      </dgm:t>
    </dgm:pt>
    <dgm:pt modelId="{6B1B1890-018A-4018-90E1-EDD7368098C8}">
      <dgm:prSet/>
      <dgm:spPr/>
      <dgm:t>
        <a:bodyPr/>
        <a:lstStyle/>
        <a:p>
          <a:r>
            <a:rPr lang="en-US" dirty="0"/>
            <a:t>Dionte Capleton • DC Analytics</a:t>
          </a:r>
        </a:p>
      </dgm:t>
    </dgm:pt>
    <dgm:pt modelId="{0ADE5ED4-43CC-40DE-A940-326B1CAFA464}" type="parTrans" cxnId="{ECAECAD0-7FD1-41AF-BFD9-0CB59A273B1E}">
      <dgm:prSet/>
      <dgm:spPr/>
      <dgm:t>
        <a:bodyPr/>
        <a:lstStyle/>
        <a:p>
          <a:endParaRPr lang="en-US"/>
        </a:p>
      </dgm:t>
    </dgm:pt>
    <dgm:pt modelId="{1B0E8474-0C0E-45EB-A5C1-CB170E83E9EF}" type="sibTrans" cxnId="{ECAECAD0-7FD1-41AF-BFD9-0CB59A273B1E}">
      <dgm:prSet/>
      <dgm:spPr/>
      <dgm:t>
        <a:bodyPr/>
        <a:lstStyle/>
        <a:p>
          <a:endParaRPr lang="en-US"/>
        </a:p>
      </dgm:t>
    </dgm:pt>
    <dgm:pt modelId="{5D3D658F-591E-4D6A-A687-5715A83A7CB5}">
      <dgm:prSet/>
      <dgm:spPr/>
      <dgm:t>
        <a:bodyPr/>
        <a:lstStyle/>
        <a:p>
          <a:r>
            <a:rPr lang="en-US" dirty="0"/>
            <a:t>March 2025</a:t>
          </a:r>
        </a:p>
      </dgm:t>
    </dgm:pt>
    <dgm:pt modelId="{8743004A-A46F-49C6-9B9E-E260E75FDF48}" type="parTrans" cxnId="{4A1F73E4-8427-4003-9DEE-CDE2E83EBC8D}">
      <dgm:prSet/>
      <dgm:spPr/>
      <dgm:t>
        <a:bodyPr/>
        <a:lstStyle/>
        <a:p>
          <a:endParaRPr lang="en-US"/>
        </a:p>
      </dgm:t>
    </dgm:pt>
    <dgm:pt modelId="{E51E6CFD-5E1B-4D41-8C25-D51406AEA299}" type="sibTrans" cxnId="{4A1F73E4-8427-4003-9DEE-CDE2E83EBC8D}">
      <dgm:prSet/>
      <dgm:spPr/>
      <dgm:t>
        <a:bodyPr/>
        <a:lstStyle/>
        <a:p>
          <a:endParaRPr lang="en-US"/>
        </a:p>
      </dgm:t>
    </dgm:pt>
    <dgm:pt modelId="{21FE26D1-664D-4F00-8FD0-FC33D7BE0E8E}" type="pres">
      <dgm:prSet presAssocID="{CC854A3F-8430-4BE7-8129-E3FA73910A70}" presName="outerComposite" presStyleCnt="0">
        <dgm:presLayoutVars>
          <dgm:chMax val="5"/>
          <dgm:dir/>
          <dgm:resizeHandles val="exact"/>
        </dgm:presLayoutVars>
      </dgm:prSet>
      <dgm:spPr/>
    </dgm:pt>
    <dgm:pt modelId="{0A58EFB3-640F-4E14-8102-8DAFC7CF981B}" type="pres">
      <dgm:prSet presAssocID="{CC854A3F-8430-4BE7-8129-E3FA73910A70}" presName="dummyMaxCanvas" presStyleCnt="0">
        <dgm:presLayoutVars/>
      </dgm:prSet>
      <dgm:spPr/>
    </dgm:pt>
    <dgm:pt modelId="{FE20B41E-4CC3-4604-AE4B-02F04D1A18D7}" type="pres">
      <dgm:prSet presAssocID="{CC854A3F-8430-4BE7-8129-E3FA73910A70}" presName="ThreeNodes_1" presStyleLbl="node1" presStyleIdx="0" presStyleCnt="3">
        <dgm:presLayoutVars>
          <dgm:bulletEnabled val="1"/>
        </dgm:presLayoutVars>
      </dgm:prSet>
      <dgm:spPr/>
    </dgm:pt>
    <dgm:pt modelId="{D35F1AA6-5D30-48D0-AE13-3CE27A67C04C}" type="pres">
      <dgm:prSet presAssocID="{CC854A3F-8430-4BE7-8129-E3FA73910A70}" presName="ThreeNodes_2" presStyleLbl="node1" presStyleIdx="1" presStyleCnt="3">
        <dgm:presLayoutVars>
          <dgm:bulletEnabled val="1"/>
        </dgm:presLayoutVars>
      </dgm:prSet>
      <dgm:spPr/>
    </dgm:pt>
    <dgm:pt modelId="{C2338788-8A0C-421C-868B-A383AC81E838}" type="pres">
      <dgm:prSet presAssocID="{CC854A3F-8430-4BE7-8129-E3FA73910A70}" presName="ThreeNodes_3" presStyleLbl="node1" presStyleIdx="2" presStyleCnt="3">
        <dgm:presLayoutVars>
          <dgm:bulletEnabled val="1"/>
        </dgm:presLayoutVars>
      </dgm:prSet>
      <dgm:spPr/>
    </dgm:pt>
    <dgm:pt modelId="{B402D132-9F93-40F9-A33C-0E425D6B638D}" type="pres">
      <dgm:prSet presAssocID="{CC854A3F-8430-4BE7-8129-E3FA73910A70}" presName="ThreeConn_1-2" presStyleLbl="fgAccFollowNode1" presStyleIdx="0" presStyleCnt="2">
        <dgm:presLayoutVars>
          <dgm:bulletEnabled val="1"/>
        </dgm:presLayoutVars>
      </dgm:prSet>
      <dgm:spPr/>
    </dgm:pt>
    <dgm:pt modelId="{7503759B-F4B4-400A-B4B9-945CB0C85F90}" type="pres">
      <dgm:prSet presAssocID="{CC854A3F-8430-4BE7-8129-E3FA73910A70}" presName="ThreeConn_2-3" presStyleLbl="fgAccFollowNode1" presStyleIdx="1" presStyleCnt="2">
        <dgm:presLayoutVars>
          <dgm:bulletEnabled val="1"/>
        </dgm:presLayoutVars>
      </dgm:prSet>
      <dgm:spPr/>
    </dgm:pt>
    <dgm:pt modelId="{B45818BF-1CED-48F2-9804-E8BDB59443FF}" type="pres">
      <dgm:prSet presAssocID="{CC854A3F-8430-4BE7-8129-E3FA73910A70}" presName="ThreeNodes_1_text" presStyleLbl="node1" presStyleIdx="2" presStyleCnt="3">
        <dgm:presLayoutVars>
          <dgm:bulletEnabled val="1"/>
        </dgm:presLayoutVars>
      </dgm:prSet>
      <dgm:spPr/>
    </dgm:pt>
    <dgm:pt modelId="{0A28BB3B-0B52-40DA-9F17-BF0B0C7E1084}" type="pres">
      <dgm:prSet presAssocID="{CC854A3F-8430-4BE7-8129-E3FA73910A70}" presName="ThreeNodes_2_text" presStyleLbl="node1" presStyleIdx="2" presStyleCnt="3">
        <dgm:presLayoutVars>
          <dgm:bulletEnabled val="1"/>
        </dgm:presLayoutVars>
      </dgm:prSet>
      <dgm:spPr/>
    </dgm:pt>
    <dgm:pt modelId="{61152A67-EB93-4EBA-9109-46451B7977E1}" type="pres">
      <dgm:prSet presAssocID="{CC854A3F-8430-4BE7-8129-E3FA73910A7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6100D0B-0B4E-44DF-B2E7-B7CA7B67FFEA}" type="presOf" srcId="{391B3884-100E-4010-8F50-C365366E83A8}" destId="{B45818BF-1CED-48F2-9804-E8BDB59443FF}" srcOrd="1" destOrd="0" presId="urn:microsoft.com/office/officeart/2005/8/layout/vProcess5"/>
    <dgm:cxn modelId="{F7B64924-EA7C-4234-B7CA-D5CC7274EB08}" type="presOf" srcId="{C5014D8D-82CB-4F0B-A707-9CB1FD9AA343}" destId="{B402D132-9F93-40F9-A33C-0E425D6B638D}" srcOrd="0" destOrd="0" presId="urn:microsoft.com/office/officeart/2005/8/layout/vProcess5"/>
    <dgm:cxn modelId="{3AB1F32E-7E7B-4AB5-AB43-D76B556E6C8A}" type="presOf" srcId="{CC854A3F-8430-4BE7-8129-E3FA73910A70}" destId="{21FE26D1-664D-4F00-8FD0-FC33D7BE0E8E}" srcOrd="0" destOrd="0" presId="urn:microsoft.com/office/officeart/2005/8/layout/vProcess5"/>
    <dgm:cxn modelId="{41573952-219F-4E63-91E0-FAE41C73E278}" type="presOf" srcId="{1B0E8474-0C0E-45EB-A5C1-CB170E83E9EF}" destId="{7503759B-F4B4-400A-B4B9-945CB0C85F90}" srcOrd="0" destOrd="0" presId="urn:microsoft.com/office/officeart/2005/8/layout/vProcess5"/>
    <dgm:cxn modelId="{2DD24E72-5AFD-473E-98DC-B98B8B37329F}" type="presOf" srcId="{6B1B1890-018A-4018-90E1-EDD7368098C8}" destId="{D35F1AA6-5D30-48D0-AE13-3CE27A67C04C}" srcOrd="0" destOrd="0" presId="urn:microsoft.com/office/officeart/2005/8/layout/vProcess5"/>
    <dgm:cxn modelId="{149DFF90-1393-4F2D-9D40-C12D3E53C2FF}" type="presOf" srcId="{6B1B1890-018A-4018-90E1-EDD7368098C8}" destId="{0A28BB3B-0B52-40DA-9F17-BF0B0C7E1084}" srcOrd="1" destOrd="0" presId="urn:microsoft.com/office/officeart/2005/8/layout/vProcess5"/>
    <dgm:cxn modelId="{147BBBB0-2CAA-41D3-8B8E-2A5E28BF259C}" type="presOf" srcId="{5D3D658F-591E-4D6A-A687-5715A83A7CB5}" destId="{61152A67-EB93-4EBA-9109-46451B7977E1}" srcOrd="1" destOrd="0" presId="urn:microsoft.com/office/officeart/2005/8/layout/vProcess5"/>
    <dgm:cxn modelId="{A7EBE1B8-6E95-466B-B210-AC1CEAFD9F99}" srcId="{CC854A3F-8430-4BE7-8129-E3FA73910A70}" destId="{391B3884-100E-4010-8F50-C365366E83A8}" srcOrd="0" destOrd="0" parTransId="{0356C88F-B185-4B73-AEB6-AC15C6713C32}" sibTransId="{C5014D8D-82CB-4F0B-A707-9CB1FD9AA343}"/>
    <dgm:cxn modelId="{ECAECAD0-7FD1-41AF-BFD9-0CB59A273B1E}" srcId="{CC854A3F-8430-4BE7-8129-E3FA73910A70}" destId="{6B1B1890-018A-4018-90E1-EDD7368098C8}" srcOrd="1" destOrd="0" parTransId="{0ADE5ED4-43CC-40DE-A940-326B1CAFA464}" sibTransId="{1B0E8474-0C0E-45EB-A5C1-CB170E83E9EF}"/>
    <dgm:cxn modelId="{4BB7D6D9-F51F-4789-810B-22BCCF70548F}" type="presOf" srcId="{5D3D658F-591E-4D6A-A687-5715A83A7CB5}" destId="{C2338788-8A0C-421C-868B-A383AC81E838}" srcOrd="0" destOrd="0" presId="urn:microsoft.com/office/officeart/2005/8/layout/vProcess5"/>
    <dgm:cxn modelId="{4A1F73E4-8427-4003-9DEE-CDE2E83EBC8D}" srcId="{CC854A3F-8430-4BE7-8129-E3FA73910A70}" destId="{5D3D658F-591E-4D6A-A687-5715A83A7CB5}" srcOrd="2" destOrd="0" parTransId="{8743004A-A46F-49C6-9B9E-E260E75FDF48}" sibTransId="{E51E6CFD-5E1B-4D41-8C25-D51406AEA299}"/>
    <dgm:cxn modelId="{169812E6-B075-4217-BFAB-F75D49BB6615}" type="presOf" srcId="{391B3884-100E-4010-8F50-C365366E83A8}" destId="{FE20B41E-4CC3-4604-AE4B-02F04D1A18D7}" srcOrd="0" destOrd="0" presId="urn:microsoft.com/office/officeart/2005/8/layout/vProcess5"/>
    <dgm:cxn modelId="{FCFB3FD9-9EEE-4E77-8E1F-AAC6AD16F4F8}" type="presParOf" srcId="{21FE26D1-664D-4F00-8FD0-FC33D7BE0E8E}" destId="{0A58EFB3-640F-4E14-8102-8DAFC7CF981B}" srcOrd="0" destOrd="0" presId="urn:microsoft.com/office/officeart/2005/8/layout/vProcess5"/>
    <dgm:cxn modelId="{E39213AD-8B98-4406-A53D-135B477DF6B7}" type="presParOf" srcId="{21FE26D1-664D-4F00-8FD0-FC33D7BE0E8E}" destId="{FE20B41E-4CC3-4604-AE4B-02F04D1A18D7}" srcOrd="1" destOrd="0" presId="urn:microsoft.com/office/officeart/2005/8/layout/vProcess5"/>
    <dgm:cxn modelId="{D34C3E89-8A28-4983-A8AB-12272B2B4DC5}" type="presParOf" srcId="{21FE26D1-664D-4F00-8FD0-FC33D7BE0E8E}" destId="{D35F1AA6-5D30-48D0-AE13-3CE27A67C04C}" srcOrd="2" destOrd="0" presId="urn:microsoft.com/office/officeart/2005/8/layout/vProcess5"/>
    <dgm:cxn modelId="{9004179E-A0C2-4DF6-85F9-8D25875F7146}" type="presParOf" srcId="{21FE26D1-664D-4F00-8FD0-FC33D7BE0E8E}" destId="{C2338788-8A0C-421C-868B-A383AC81E838}" srcOrd="3" destOrd="0" presId="urn:microsoft.com/office/officeart/2005/8/layout/vProcess5"/>
    <dgm:cxn modelId="{2785FEFC-273B-4498-AA47-7B7265C3BD29}" type="presParOf" srcId="{21FE26D1-664D-4F00-8FD0-FC33D7BE0E8E}" destId="{B402D132-9F93-40F9-A33C-0E425D6B638D}" srcOrd="4" destOrd="0" presId="urn:microsoft.com/office/officeart/2005/8/layout/vProcess5"/>
    <dgm:cxn modelId="{7EA19A10-4010-49C7-BD42-DA0CADE887BC}" type="presParOf" srcId="{21FE26D1-664D-4F00-8FD0-FC33D7BE0E8E}" destId="{7503759B-F4B4-400A-B4B9-945CB0C85F90}" srcOrd="5" destOrd="0" presId="urn:microsoft.com/office/officeart/2005/8/layout/vProcess5"/>
    <dgm:cxn modelId="{B74157C6-1B3A-4560-A726-687B32FDD0C1}" type="presParOf" srcId="{21FE26D1-664D-4F00-8FD0-FC33D7BE0E8E}" destId="{B45818BF-1CED-48F2-9804-E8BDB59443FF}" srcOrd="6" destOrd="0" presId="urn:microsoft.com/office/officeart/2005/8/layout/vProcess5"/>
    <dgm:cxn modelId="{8D3B6F8C-2C9F-489F-8E98-B913877B0C5F}" type="presParOf" srcId="{21FE26D1-664D-4F00-8FD0-FC33D7BE0E8E}" destId="{0A28BB3B-0B52-40DA-9F17-BF0B0C7E1084}" srcOrd="7" destOrd="0" presId="urn:microsoft.com/office/officeart/2005/8/layout/vProcess5"/>
    <dgm:cxn modelId="{4181FB29-9B36-4114-AE51-E25682F442C0}" type="presParOf" srcId="{21FE26D1-664D-4F00-8FD0-FC33D7BE0E8E}" destId="{61152A67-EB93-4EBA-9109-46451B7977E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74BC6C-CADE-4DAC-A1D7-B8CE651EC19D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AFC3C7D-9CAA-4BB4-AA6D-7A065055ECCC}">
      <dgm:prSet/>
      <dgm:spPr/>
      <dgm:t>
        <a:bodyPr/>
        <a:lstStyle/>
        <a:p>
          <a:r>
            <a:rPr lang="en-US" dirty="0"/>
            <a:t>• Performed sales data analysis using Python, SQL, and Tableau</a:t>
          </a:r>
        </a:p>
      </dgm:t>
    </dgm:pt>
    <dgm:pt modelId="{B2BAC772-A7D0-469B-B7EE-01235636CB42}" type="parTrans" cxnId="{07E7C8DE-D00A-4B66-AF14-9BFDD6D3B1FF}">
      <dgm:prSet/>
      <dgm:spPr/>
      <dgm:t>
        <a:bodyPr/>
        <a:lstStyle/>
        <a:p>
          <a:endParaRPr lang="en-US"/>
        </a:p>
      </dgm:t>
    </dgm:pt>
    <dgm:pt modelId="{107FCCC4-9CFF-45A0-AB4A-D56E0CD2DA64}" type="sibTrans" cxnId="{07E7C8DE-D00A-4B66-AF14-9BFDD6D3B1FF}">
      <dgm:prSet/>
      <dgm:spPr/>
      <dgm:t>
        <a:bodyPr/>
        <a:lstStyle/>
        <a:p>
          <a:endParaRPr lang="en-US"/>
        </a:p>
      </dgm:t>
    </dgm:pt>
    <dgm:pt modelId="{6A9DA1A4-7BDC-4624-8F03-CC4A242B0373}">
      <dgm:prSet/>
      <dgm:spPr/>
      <dgm:t>
        <a:bodyPr/>
        <a:lstStyle/>
        <a:p>
          <a:r>
            <a:rPr lang="en-US" dirty="0"/>
            <a:t>• Forecasted monthly revenue using Facebook Prophet</a:t>
          </a:r>
        </a:p>
      </dgm:t>
    </dgm:pt>
    <dgm:pt modelId="{25BBDDF8-CFBF-4509-B5D5-A4646CAFFDB6}" type="parTrans" cxnId="{EED6D825-9DEB-449E-8C64-58929D4A83E3}">
      <dgm:prSet/>
      <dgm:spPr/>
      <dgm:t>
        <a:bodyPr/>
        <a:lstStyle/>
        <a:p>
          <a:endParaRPr lang="en-US"/>
        </a:p>
      </dgm:t>
    </dgm:pt>
    <dgm:pt modelId="{DDF3DCC0-E17D-43A9-92A4-B9A25885152B}" type="sibTrans" cxnId="{EED6D825-9DEB-449E-8C64-58929D4A83E3}">
      <dgm:prSet/>
      <dgm:spPr/>
      <dgm:t>
        <a:bodyPr/>
        <a:lstStyle/>
        <a:p>
          <a:endParaRPr lang="en-US"/>
        </a:p>
      </dgm:t>
    </dgm:pt>
    <dgm:pt modelId="{9B6AE748-6E9C-4DCD-B106-F5ABC0BE7D0A}">
      <dgm:prSet/>
      <dgm:spPr/>
      <dgm:t>
        <a:bodyPr/>
        <a:lstStyle/>
        <a:p>
          <a:r>
            <a:rPr lang="en-US"/>
            <a:t>• Built an interactive dashboard to explore trends by state, category, month, and gender</a:t>
          </a:r>
        </a:p>
      </dgm:t>
    </dgm:pt>
    <dgm:pt modelId="{E8C2C3AA-6BBB-4FBF-B558-EBFCD3A19D19}" type="parTrans" cxnId="{500815C9-C943-4713-B4E3-9C8685D3DD06}">
      <dgm:prSet/>
      <dgm:spPr/>
      <dgm:t>
        <a:bodyPr/>
        <a:lstStyle/>
        <a:p>
          <a:endParaRPr lang="en-US"/>
        </a:p>
      </dgm:t>
    </dgm:pt>
    <dgm:pt modelId="{67103BF2-4EF5-44FE-84CA-9241EB9FE12F}" type="sibTrans" cxnId="{500815C9-C943-4713-B4E3-9C8685D3DD06}">
      <dgm:prSet/>
      <dgm:spPr/>
      <dgm:t>
        <a:bodyPr/>
        <a:lstStyle/>
        <a:p>
          <a:endParaRPr lang="en-US"/>
        </a:p>
      </dgm:t>
    </dgm:pt>
    <dgm:pt modelId="{4E0D6F03-1B9F-4EF0-8EE0-1922ACDCCC0C}">
      <dgm:prSet/>
      <dgm:spPr/>
      <dgm:t>
        <a:bodyPr/>
        <a:lstStyle/>
        <a:p>
          <a:r>
            <a:rPr lang="en-US"/>
            <a:t>Links:</a:t>
          </a:r>
        </a:p>
      </dgm:t>
    </dgm:pt>
    <dgm:pt modelId="{F798C037-FBC9-4FAD-8472-84A2C3FEAE39}" type="parTrans" cxnId="{88666B0D-282A-41F1-8CEF-8D61AB53BF29}">
      <dgm:prSet/>
      <dgm:spPr/>
      <dgm:t>
        <a:bodyPr/>
        <a:lstStyle/>
        <a:p>
          <a:endParaRPr lang="en-US"/>
        </a:p>
      </dgm:t>
    </dgm:pt>
    <dgm:pt modelId="{3380F3BB-1440-4FFF-9591-285D97A8BB47}" type="sibTrans" cxnId="{88666B0D-282A-41F1-8CEF-8D61AB53BF29}">
      <dgm:prSet/>
      <dgm:spPr/>
      <dgm:t>
        <a:bodyPr/>
        <a:lstStyle/>
        <a:p>
          <a:endParaRPr lang="en-US"/>
        </a:p>
      </dgm:t>
    </dgm:pt>
    <dgm:pt modelId="{3BF1B0DB-EFD7-4A25-9274-890C0318C0F0}">
      <dgm:prSet/>
      <dgm:spPr/>
      <dgm:t>
        <a:bodyPr/>
        <a:lstStyle/>
        <a:p>
          <a:r>
            <a:rPr lang="en-US" dirty="0"/>
            <a:t>Tableau Dashboard: [Dionte18Cape]</a:t>
          </a:r>
        </a:p>
      </dgm:t>
    </dgm:pt>
    <dgm:pt modelId="{69740341-ECF6-40B3-94CD-4DCC8322C464}" type="parTrans" cxnId="{4ECDFA95-05B2-4887-8B9B-4ADCAECA90A8}">
      <dgm:prSet/>
      <dgm:spPr/>
      <dgm:t>
        <a:bodyPr/>
        <a:lstStyle/>
        <a:p>
          <a:endParaRPr lang="en-US"/>
        </a:p>
      </dgm:t>
    </dgm:pt>
    <dgm:pt modelId="{8A168016-FCDC-491B-9E17-33752FB7C7BB}" type="sibTrans" cxnId="{4ECDFA95-05B2-4887-8B9B-4ADCAECA90A8}">
      <dgm:prSet/>
      <dgm:spPr/>
      <dgm:t>
        <a:bodyPr/>
        <a:lstStyle/>
        <a:p>
          <a:endParaRPr lang="en-US"/>
        </a:p>
      </dgm:t>
    </dgm:pt>
    <dgm:pt modelId="{669889FB-CE12-4395-89AB-00054FB2DCC6}">
      <dgm:prSet/>
      <dgm:spPr/>
      <dgm:t>
        <a:bodyPr/>
        <a:lstStyle/>
        <a:p>
          <a:r>
            <a:rPr lang="en-US" dirty="0"/>
            <a:t>LinkedIn: [Dionte Capleton]</a:t>
          </a:r>
        </a:p>
      </dgm:t>
    </dgm:pt>
    <dgm:pt modelId="{03008346-A01A-4766-B2DF-912967979560}" type="parTrans" cxnId="{37C243ED-23C4-4C7E-A3C7-0806ED8F64E0}">
      <dgm:prSet/>
      <dgm:spPr/>
      <dgm:t>
        <a:bodyPr/>
        <a:lstStyle/>
        <a:p>
          <a:endParaRPr lang="en-US"/>
        </a:p>
      </dgm:t>
    </dgm:pt>
    <dgm:pt modelId="{535A6CF0-DA6A-4C4F-99E6-519D6C692CB9}" type="sibTrans" cxnId="{37C243ED-23C4-4C7E-A3C7-0806ED8F64E0}">
      <dgm:prSet/>
      <dgm:spPr/>
      <dgm:t>
        <a:bodyPr/>
        <a:lstStyle/>
        <a:p>
          <a:endParaRPr lang="en-US"/>
        </a:p>
      </dgm:t>
    </dgm:pt>
    <dgm:pt modelId="{5F58C562-6C45-4F7A-B372-6C03159161D3}" type="pres">
      <dgm:prSet presAssocID="{CE74BC6C-CADE-4DAC-A1D7-B8CE651EC19D}" presName="diagram" presStyleCnt="0">
        <dgm:presLayoutVars>
          <dgm:dir/>
          <dgm:resizeHandles val="exact"/>
        </dgm:presLayoutVars>
      </dgm:prSet>
      <dgm:spPr/>
    </dgm:pt>
    <dgm:pt modelId="{620C49AE-8D07-4558-A4FD-2D844AAA9606}" type="pres">
      <dgm:prSet presAssocID="{7AFC3C7D-9CAA-4BB4-AA6D-7A065055ECCC}" presName="node" presStyleLbl="node1" presStyleIdx="0" presStyleCnt="6">
        <dgm:presLayoutVars>
          <dgm:bulletEnabled val="1"/>
        </dgm:presLayoutVars>
      </dgm:prSet>
      <dgm:spPr/>
    </dgm:pt>
    <dgm:pt modelId="{AFB680D3-BF39-400C-8A67-6A2E64599A3D}" type="pres">
      <dgm:prSet presAssocID="{107FCCC4-9CFF-45A0-AB4A-D56E0CD2DA64}" presName="sibTrans" presStyleCnt="0"/>
      <dgm:spPr/>
    </dgm:pt>
    <dgm:pt modelId="{735549C6-B22C-4C68-B19D-F8C95780496C}" type="pres">
      <dgm:prSet presAssocID="{6A9DA1A4-7BDC-4624-8F03-CC4A242B0373}" presName="node" presStyleLbl="node1" presStyleIdx="1" presStyleCnt="6">
        <dgm:presLayoutVars>
          <dgm:bulletEnabled val="1"/>
        </dgm:presLayoutVars>
      </dgm:prSet>
      <dgm:spPr/>
    </dgm:pt>
    <dgm:pt modelId="{2C86A89C-DDBF-4942-8B66-2B1D8129F23B}" type="pres">
      <dgm:prSet presAssocID="{DDF3DCC0-E17D-43A9-92A4-B9A25885152B}" presName="sibTrans" presStyleCnt="0"/>
      <dgm:spPr/>
    </dgm:pt>
    <dgm:pt modelId="{CBE0DFAE-605F-4E24-B079-7E2D3632D626}" type="pres">
      <dgm:prSet presAssocID="{9B6AE748-6E9C-4DCD-B106-F5ABC0BE7D0A}" presName="node" presStyleLbl="node1" presStyleIdx="2" presStyleCnt="6">
        <dgm:presLayoutVars>
          <dgm:bulletEnabled val="1"/>
        </dgm:presLayoutVars>
      </dgm:prSet>
      <dgm:spPr/>
    </dgm:pt>
    <dgm:pt modelId="{C59B5570-376B-4EC6-A35C-31B63A159424}" type="pres">
      <dgm:prSet presAssocID="{67103BF2-4EF5-44FE-84CA-9241EB9FE12F}" presName="sibTrans" presStyleCnt="0"/>
      <dgm:spPr/>
    </dgm:pt>
    <dgm:pt modelId="{2503F3FA-27F4-47F6-B79F-C062C9FC29BE}" type="pres">
      <dgm:prSet presAssocID="{4E0D6F03-1B9F-4EF0-8EE0-1922ACDCCC0C}" presName="node" presStyleLbl="node1" presStyleIdx="3" presStyleCnt="6">
        <dgm:presLayoutVars>
          <dgm:bulletEnabled val="1"/>
        </dgm:presLayoutVars>
      </dgm:prSet>
      <dgm:spPr/>
    </dgm:pt>
    <dgm:pt modelId="{D816E69B-56A9-4E96-A85E-3B7A73FAC012}" type="pres">
      <dgm:prSet presAssocID="{3380F3BB-1440-4FFF-9591-285D97A8BB47}" presName="sibTrans" presStyleCnt="0"/>
      <dgm:spPr/>
    </dgm:pt>
    <dgm:pt modelId="{3D8A0037-5AB7-4C2A-9924-6AD48820B9CA}" type="pres">
      <dgm:prSet presAssocID="{3BF1B0DB-EFD7-4A25-9274-890C0318C0F0}" presName="node" presStyleLbl="node1" presStyleIdx="4" presStyleCnt="6">
        <dgm:presLayoutVars>
          <dgm:bulletEnabled val="1"/>
        </dgm:presLayoutVars>
      </dgm:prSet>
      <dgm:spPr/>
    </dgm:pt>
    <dgm:pt modelId="{D6451599-E6C4-4F65-A6F9-4B92FF43FCC8}" type="pres">
      <dgm:prSet presAssocID="{8A168016-FCDC-491B-9E17-33752FB7C7BB}" presName="sibTrans" presStyleCnt="0"/>
      <dgm:spPr/>
    </dgm:pt>
    <dgm:pt modelId="{4FF8CE55-A7E4-4916-9268-F8EB3F7E0666}" type="pres">
      <dgm:prSet presAssocID="{669889FB-CE12-4395-89AB-00054FB2DCC6}" presName="node" presStyleLbl="node1" presStyleIdx="5" presStyleCnt="6">
        <dgm:presLayoutVars>
          <dgm:bulletEnabled val="1"/>
        </dgm:presLayoutVars>
      </dgm:prSet>
      <dgm:spPr/>
    </dgm:pt>
  </dgm:ptLst>
  <dgm:cxnLst>
    <dgm:cxn modelId="{88666B0D-282A-41F1-8CEF-8D61AB53BF29}" srcId="{CE74BC6C-CADE-4DAC-A1D7-B8CE651EC19D}" destId="{4E0D6F03-1B9F-4EF0-8EE0-1922ACDCCC0C}" srcOrd="3" destOrd="0" parTransId="{F798C037-FBC9-4FAD-8472-84A2C3FEAE39}" sibTransId="{3380F3BB-1440-4FFF-9591-285D97A8BB47}"/>
    <dgm:cxn modelId="{DACDB010-9E20-4359-85B7-EF13D69D26B1}" type="presOf" srcId="{3BF1B0DB-EFD7-4A25-9274-890C0318C0F0}" destId="{3D8A0037-5AB7-4C2A-9924-6AD48820B9CA}" srcOrd="0" destOrd="0" presId="urn:microsoft.com/office/officeart/2005/8/layout/default"/>
    <dgm:cxn modelId="{EED6D825-9DEB-449E-8C64-58929D4A83E3}" srcId="{CE74BC6C-CADE-4DAC-A1D7-B8CE651EC19D}" destId="{6A9DA1A4-7BDC-4624-8F03-CC4A242B0373}" srcOrd="1" destOrd="0" parTransId="{25BBDDF8-CFBF-4509-B5D5-A4646CAFFDB6}" sibTransId="{DDF3DCC0-E17D-43A9-92A4-B9A25885152B}"/>
    <dgm:cxn modelId="{5581AB3D-EEFD-4872-8181-7109BD3F0F5B}" type="presOf" srcId="{6A9DA1A4-7BDC-4624-8F03-CC4A242B0373}" destId="{735549C6-B22C-4C68-B19D-F8C95780496C}" srcOrd="0" destOrd="0" presId="urn:microsoft.com/office/officeart/2005/8/layout/default"/>
    <dgm:cxn modelId="{2A201679-0DCE-4A22-A148-33D98869AFDA}" type="presOf" srcId="{4E0D6F03-1B9F-4EF0-8EE0-1922ACDCCC0C}" destId="{2503F3FA-27F4-47F6-B79F-C062C9FC29BE}" srcOrd="0" destOrd="0" presId="urn:microsoft.com/office/officeart/2005/8/layout/default"/>
    <dgm:cxn modelId="{1AF2E87B-790F-4049-BFB5-AE0B8E2710EF}" type="presOf" srcId="{7AFC3C7D-9CAA-4BB4-AA6D-7A065055ECCC}" destId="{620C49AE-8D07-4558-A4FD-2D844AAA9606}" srcOrd="0" destOrd="0" presId="urn:microsoft.com/office/officeart/2005/8/layout/default"/>
    <dgm:cxn modelId="{532E0894-4BB7-4426-8112-21A98F1024CA}" type="presOf" srcId="{CE74BC6C-CADE-4DAC-A1D7-B8CE651EC19D}" destId="{5F58C562-6C45-4F7A-B372-6C03159161D3}" srcOrd="0" destOrd="0" presId="urn:microsoft.com/office/officeart/2005/8/layout/default"/>
    <dgm:cxn modelId="{4ECDFA95-05B2-4887-8B9B-4ADCAECA90A8}" srcId="{CE74BC6C-CADE-4DAC-A1D7-B8CE651EC19D}" destId="{3BF1B0DB-EFD7-4A25-9274-890C0318C0F0}" srcOrd="4" destOrd="0" parTransId="{69740341-ECF6-40B3-94CD-4DCC8322C464}" sibTransId="{8A168016-FCDC-491B-9E17-33752FB7C7BB}"/>
    <dgm:cxn modelId="{CB523C9F-DD9D-42AE-8727-DAADD33A0C8A}" type="presOf" srcId="{9B6AE748-6E9C-4DCD-B106-F5ABC0BE7D0A}" destId="{CBE0DFAE-605F-4E24-B079-7E2D3632D626}" srcOrd="0" destOrd="0" presId="urn:microsoft.com/office/officeart/2005/8/layout/default"/>
    <dgm:cxn modelId="{500815C9-C943-4713-B4E3-9C8685D3DD06}" srcId="{CE74BC6C-CADE-4DAC-A1D7-B8CE651EC19D}" destId="{9B6AE748-6E9C-4DCD-B106-F5ABC0BE7D0A}" srcOrd="2" destOrd="0" parTransId="{E8C2C3AA-6BBB-4FBF-B558-EBFCD3A19D19}" sibTransId="{67103BF2-4EF5-44FE-84CA-9241EB9FE12F}"/>
    <dgm:cxn modelId="{07E7C8DE-D00A-4B66-AF14-9BFDD6D3B1FF}" srcId="{CE74BC6C-CADE-4DAC-A1D7-B8CE651EC19D}" destId="{7AFC3C7D-9CAA-4BB4-AA6D-7A065055ECCC}" srcOrd="0" destOrd="0" parTransId="{B2BAC772-A7D0-469B-B7EE-01235636CB42}" sibTransId="{107FCCC4-9CFF-45A0-AB4A-D56E0CD2DA64}"/>
    <dgm:cxn modelId="{FE8E0FED-5E4C-4D8D-876B-E6DC1EDFADE3}" type="presOf" srcId="{669889FB-CE12-4395-89AB-00054FB2DCC6}" destId="{4FF8CE55-A7E4-4916-9268-F8EB3F7E0666}" srcOrd="0" destOrd="0" presId="urn:microsoft.com/office/officeart/2005/8/layout/default"/>
    <dgm:cxn modelId="{37C243ED-23C4-4C7E-A3C7-0806ED8F64E0}" srcId="{CE74BC6C-CADE-4DAC-A1D7-B8CE651EC19D}" destId="{669889FB-CE12-4395-89AB-00054FB2DCC6}" srcOrd="5" destOrd="0" parTransId="{03008346-A01A-4766-B2DF-912967979560}" sibTransId="{535A6CF0-DA6A-4C4F-99E6-519D6C692CB9}"/>
    <dgm:cxn modelId="{4359CE0B-9697-486B-8603-6CB5BD7FD4E4}" type="presParOf" srcId="{5F58C562-6C45-4F7A-B372-6C03159161D3}" destId="{620C49AE-8D07-4558-A4FD-2D844AAA9606}" srcOrd="0" destOrd="0" presId="urn:microsoft.com/office/officeart/2005/8/layout/default"/>
    <dgm:cxn modelId="{4E4A7412-EAB9-42A8-AC5F-8019195A95E7}" type="presParOf" srcId="{5F58C562-6C45-4F7A-B372-6C03159161D3}" destId="{AFB680D3-BF39-400C-8A67-6A2E64599A3D}" srcOrd="1" destOrd="0" presId="urn:microsoft.com/office/officeart/2005/8/layout/default"/>
    <dgm:cxn modelId="{1C555774-27C2-4EDC-A49D-CADA3CC2D459}" type="presParOf" srcId="{5F58C562-6C45-4F7A-B372-6C03159161D3}" destId="{735549C6-B22C-4C68-B19D-F8C95780496C}" srcOrd="2" destOrd="0" presId="urn:microsoft.com/office/officeart/2005/8/layout/default"/>
    <dgm:cxn modelId="{B9A0BB51-054E-4405-BACA-F9478779146E}" type="presParOf" srcId="{5F58C562-6C45-4F7A-B372-6C03159161D3}" destId="{2C86A89C-DDBF-4942-8B66-2B1D8129F23B}" srcOrd="3" destOrd="0" presId="urn:microsoft.com/office/officeart/2005/8/layout/default"/>
    <dgm:cxn modelId="{1C2FD1E9-ACE9-4FDE-A125-A2DEDC5D3910}" type="presParOf" srcId="{5F58C562-6C45-4F7A-B372-6C03159161D3}" destId="{CBE0DFAE-605F-4E24-B079-7E2D3632D626}" srcOrd="4" destOrd="0" presId="urn:microsoft.com/office/officeart/2005/8/layout/default"/>
    <dgm:cxn modelId="{8CBEC817-8579-4928-AF50-A5BE5F6765CB}" type="presParOf" srcId="{5F58C562-6C45-4F7A-B372-6C03159161D3}" destId="{C59B5570-376B-4EC6-A35C-31B63A159424}" srcOrd="5" destOrd="0" presId="urn:microsoft.com/office/officeart/2005/8/layout/default"/>
    <dgm:cxn modelId="{3C673AC7-AA96-4DC9-92F6-93F46DDC28D4}" type="presParOf" srcId="{5F58C562-6C45-4F7A-B372-6C03159161D3}" destId="{2503F3FA-27F4-47F6-B79F-C062C9FC29BE}" srcOrd="6" destOrd="0" presId="urn:microsoft.com/office/officeart/2005/8/layout/default"/>
    <dgm:cxn modelId="{67B86886-925D-4163-B682-91EC665729DD}" type="presParOf" srcId="{5F58C562-6C45-4F7A-B372-6C03159161D3}" destId="{D816E69B-56A9-4E96-A85E-3B7A73FAC012}" srcOrd="7" destOrd="0" presId="urn:microsoft.com/office/officeart/2005/8/layout/default"/>
    <dgm:cxn modelId="{8654BD8F-A82F-4CEA-8D76-360DCC4422A2}" type="presParOf" srcId="{5F58C562-6C45-4F7A-B372-6C03159161D3}" destId="{3D8A0037-5AB7-4C2A-9924-6AD48820B9CA}" srcOrd="8" destOrd="0" presId="urn:microsoft.com/office/officeart/2005/8/layout/default"/>
    <dgm:cxn modelId="{E02B3A24-BF3A-4BE7-B651-F5EEFF13DB57}" type="presParOf" srcId="{5F58C562-6C45-4F7A-B372-6C03159161D3}" destId="{D6451599-E6C4-4F65-A6F9-4B92FF43FCC8}" srcOrd="9" destOrd="0" presId="urn:microsoft.com/office/officeart/2005/8/layout/default"/>
    <dgm:cxn modelId="{DD44FE21-CF00-420D-A3A8-3B6E4F5B9155}" type="presParOf" srcId="{5F58C562-6C45-4F7A-B372-6C03159161D3}" destId="{4FF8CE55-A7E4-4916-9268-F8EB3F7E066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6B1FA9-B60B-429F-96FE-2274E505C65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196F4CD3-FE17-4CA3-B2A1-B24B33F28ECB}">
      <dgm:prSet/>
      <dgm:spPr/>
      <dgm:t>
        <a:bodyPr/>
        <a:lstStyle/>
        <a:p>
          <a:r>
            <a:rPr lang="en-US" dirty="0"/>
            <a:t>Dionte Capleton</a:t>
          </a:r>
        </a:p>
      </dgm:t>
    </dgm:pt>
    <dgm:pt modelId="{1555402F-0551-454B-B3D9-1CB361A8A620}" type="parTrans" cxnId="{70A28662-6121-460B-BBF6-1F956820A1E3}">
      <dgm:prSet/>
      <dgm:spPr/>
      <dgm:t>
        <a:bodyPr/>
        <a:lstStyle/>
        <a:p>
          <a:endParaRPr lang="en-US"/>
        </a:p>
      </dgm:t>
    </dgm:pt>
    <dgm:pt modelId="{3D95725E-EDA6-4C42-88DD-59AF51762FAC}" type="sibTrans" cxnId="{70A28662-6121-460B-BBF6-1F956820A1E3}">
      <dgm:prSet/>
      <dgm:spPr/>
      <dgm:t>
        <a:bodyPr/>
        <a:lstStyle/>
        <a:p>
          <a:endParaRPr lang="en-US"/>
        </a:p>
      </dgm:t>
    </dgm:pt>
    <dgm:pt modelId="{3A41E2F9-8278-4412-A8DA-669F32DC539E}">
      <dgm:prSet/>
      <dgm:spPr/>
      <dgm:t>
        <a:bodyPr/>
        <a:lstStyle/>
        <a:p>
          <a:r>
            <a:rPr lang="en-US" dirty="0"/>
            <a:t>Portfolio: https://github.com/Dionte18Cape</a:t>
          </a:r>
        </a:p>
      </dgm:t>
    </dgm:pt>
    <dgm:pt modelId="{4B8C6ECD-B219-4E0A-888A-C926CE999997}" type="parTrans" cxnId="{BEE7CDDA-25E0-41E9-959B-7328C2453FF1}">
      <dgm:prSet/>
      <dgm:spPr/>
      <dgm:t>
        <a:bodyPr/>
        <a:lstStyle/>
        <a:p>
          <a:endParaRPr lang="en-US"/>
        </a:p>
      </dgm:t>
    </dgm:pt>
    <dgm:pt modelId="{E1D2BBB4-1FA0-4BCC-9F13-5C7520CF3454}" type="sibTrans" cxnId="{BEE7CDDA-25E0-41E9-959B-7328C2453FF1}">
      <dgm:prSet/>
      <dgm:spPr/>
      <dgm:t>
        <a:bodyPr/>
        <a:lstStyle/>
        <a:p>
          <a:endParaRPr lang="en-US"/>
        </a:p>
      </dgm:t>
    </dgm:pt>
    <dgm:pt modelId="{A9A27B43-AA42-44C4-AE35-A3B9CB2D12A7}">
      <dgm:prSet/>
      <dgm:spPr/>
      <dgm:t>
        <a:bodyPr/>
        <a:lstStyle/>
        <a:p>
          <a:r>
            <a:rPr lang="en-US" dirty="0"/>
            <a:t>LinkedIn: https://www.linkedin.com/in/dionte-capleton-54074524a/</a:t>
          </a:r>
        </a:p>
      </dgm:t>
    </dgm:pt>
    <dgm:pt modelId="{18C39491-0C24-4BF9-80B6-CF981CD89767}" type="parTrans" cxnId="{088CD6C7-973E-4D3A-8427-8467C82193DA}">
      <dgm:prSet/>
      <dgm:spPr/>
      <dgm:t>
        <a:bodyPr/>
        <a:lstStyle/>
        <a:p>
          <a:endParaRPr lang="en-US"/>
        </a:p>
      </dgm:t>
    </dgm:pt>
    <dgm:pt modelId="{4ABA0725-54E7-4495-8739-FDF682DF682C}" type="sibTrans" cxnId="{088CD6C7-973E-4D3A-8427-8467C82193DA}">
      <dgm:prSet/>
      <dgm:spPr/>
      <dgm:t>
        <a:bodyPr/>
        <a:lstStyle/>
        <a:p>
          <a:endParaRPr lang="en-US"/>
        </a:p>
      </dgm:t>
    </dgm:pt>
    <dgm:pt modelId="{BE6D77EC-A2EA-43AF-BD44-CE942DDA137E}">
      <dgm:prSet/>
      <dgm:spPr/>
      <dgm:t>
        <a:bodyPr/>
        <a:lstStyle/>
        <a:p>
          <a:endParaRPr lang="en-US" dirty="0"/>
        </a:p>
      </dgm:t>
    </dgm:pt>
    <dgm:pt modelId="{48EBDBA2-7B9F-4653-963D-E3941A186A6B}" type="parTrans" cxnId="{9F15FDE2-9EAE-48BA-9BBA-CD95340C394E}">
      <dgm:prSet/>
      <dgm:spPr/>
      <dgm:t>
        <a:bodyPr/>
        <a:lstStyle/>
        <a:p>
          <a:endParaRPr lang="en-US"/>
        </a:p>
      </dgm:t>
    </dgm:pt>
    <dgm:pt modelId="{FEEC6755-6E73-4DDC-8F9D-CD91FDDC4119}" type="sibTrans" cxnId="{9F15FDE2-9EAE-48BA-9BBA-CD95340C394E}">
      <dgm:prSet/>
      <dgm:spPr/>
      <dgm:t>
        <a:bodyPr/>
        <a:lstStyle/>
        <a:p>
          <a:endParaRPr lang="en-US"/>
        </a:p>
      </dgm:t>
    </dgm:pt>
    <dgm:pt modelId="{2E5A1F75-02D5-435E-AC24-F0AA29EC6384}" type="pres">
      <dgm:prSet presAssocID="{5D6B1FA9-B60B-429F-96FE-2274E505C656}" presName="root" presStyleCnt="0">
        <dgm:presLayoutVars>
          <dgm:dir/>
          <dgm:resizeHandles val="exact"/>
        </dgm:presLayoutVars>
      </dgm:prSet>
      <dgm:spPr/>
    </dgm:pt>
    <dgm:pt modelId="{22CBD5A6-FC49-4BD4-81CF-B0F738753B45}" type="pres">
      <dgm:prSet presAssocID="{196F4CD3-FE17-4CA3-B2A1-B24B33F28ECB}" presName="compNode" presStyleCnt="0"/>
      <dgm:spPr/>
    </dgm:pt>
    <dgm:pt modelId="{3A637991-F01D-4B6B-BF9B-B1FEA9D22F75}" type="pres">
      <dgm:prSet presAssocID="{196F4CD3-FE17-4CA3-B2A1-B24B33F28EC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9EDFC06B-1994-4626-8C71-CCD9999240AB}" type="pres">
      <dgm:prSet presAssocID="{196F4CD3-FE17-4CA3-B2A1-B24B33F28ECB}" presName="spaceRect" presStyleCnt="0"/>
      <dgm:spPr/>
    </dgm:pt>
    <dgm:pt modelId="{36A973D5-9C48-418E-A2AE-CE9B16024AA0}" type="pres">
      <dgm:prSet presAssocID="{196F4CD3-FE17-4CA3-B2A1-B24B33F28ECB}" presName="textRect" presStyleLbl="revTx" presStyleIdx="0" presStyleCnt="4" custLinFactX="152562" custLinFactNeighborX="200000" custLinFactNeighborY="-17055">
        <dgm:presLayoutVars>
          <dgm:chMax val="1"/>
          <dgm:chPref val="1"/>
        </dgm:presLayoutVars>
      </dgm:prSet>
      <dgm:spPr/>
    </dgm:pt>
    <dgm:pt modelId="{097FF026-A49D-43A2-9ED8-AFF5E07274E2}" type="pres">
      <dgm:prSet presAssocID="{3D95725E-EDA6-4C42-88DD-59AF51762FAC}" presName="sibTrans" presStyleCnt="0"/>
      <dgm:spPr/>
    </dgm:pt>
    <dgm:pt modelId="{826328B9-3E7B-4DA5-82D6-99A5FBAFD21C}" type="pres">
      <dgm:prSet presAssocID="{3A41E2F9-8278-4412-A8DA-669F32DC539E}" presName="compNode" presStyleCnt="0"/>
      <dgm:spPr/>
    </dgm:pt>
    <dgm:pt modelId="{49DBFD9B-DC2A-492E-9DD9-76E76BB90500}" type="pres">
      <dgm:prSet presAssocID="{3A41E2F9-8278-4412-A8DA-669F32DC539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360DB1AE-3EF7-4AF8-96BD-AFBCF3A8257D}" type="pres">
      <dgm:prSet presAssocID="{3A41E2F9-8278-4412-A8DA-669F32DC539E}" presName="spaceRect" presStyleCnt="0"/>
      <dgm:spPr/>
    </dgm:pt>
    <dgm:pt modelId="{DB38BCBA-ECB0-495D-B6BC-C05F06DC777C}" type="pres">
      <dgm:prSet presAssocID="{3A41E2F9-8278-4412-A8DA-669F32DC539E}" presName="textRect" presStyleLbl="revTx" presStyleIdx="1" presStyleCnt="4">
        <dgm:presLayoutVars>
          <dgm:chMax val="1"/>
          <dgm:chPref val="1"/>
        </dgm:presLayoutVars>
      </dgm:prSet>
      <dgm:spPr/>
    </dgm:pt>
    <dgm:pt modelId="{35AA378A-F182-48CA-AD5B-E9C105F3D9E0}" type="pres">
      <dgm:prSet presAssocID="{E1D2BBB4-1FA0-4BCC-9F13-5C7520CF3454}" presName="sibTrans" presStyleCnt="0"/>
      <dgm:spPr/>
    </dgm:pt>
    <dgm:pt modelId="{A1EC8A82-D948-4195-968F-EBD84A064186}" type="pres">
      <dgm:prSet presAssocID="{A9A27B43-AA42-44C4-AE35-A3B9CB2D12A7}" presName="compNode" presStyleCnt="0"/>
      <dgm:spPr/>
    </dgm:pt>
    <dgm:pt modelId="{F381C640-D9DA-4D69-BE7D-4D4444294A79}" type="pres">
      <dgm:prSet presAssocID="{A9A27B43-AA42-44C4-AE35-A3B9CB2D12A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E09C25C-A6B4-45DC-A79C-40A03ACE507C}" type="pres">
      <dgm:prSet presAssocID="{A9A27B43-AA42-44C4-AE35-A3B9CB2D12A7}" presName="spaceRect" presStyleCnt="0"/>
      <dgm:spPr/>
    </dgm:pt>
    <dgm:pt modelId="{9CBA64C9-5055-4553-B70F-B0D496139805}" type="pres">
      <dgm:prSet presAssocID="{A9A27B43-AA42-44C4-AE35-A3B9CB2D12A7}" presName="textRect" presStyleLbl="revTx" presStyleIdx="2" presStyleCnt="4">
        <dgm:presLayoutVars>
          <dgm:chMax val="1"/>
          <dgm:chPref val="1"/>
        </dgm:presLayoutVars>
      </dgm:prSet>
      <dgm:spPr/>
    </dgm:pt>
    <dgm:pt modelId="{754B5962-7AF4-40A9-A7E7-A901C6D419AD}" type="pres">
      <dgm:prSet presAssocID="{4ABA0725-54E7-4495-8739-FDF682DF682C}" presName="sibTrans" presStyleCnt="0"/>
      <dgm:spPr/>
    </dgm:pt>
    <dgm:pt modelId="{C6A748F3-B495-4C2D-921D-326F13AF5BAA}" type="pres">
      <dgm:prSet presAssocID="{BE6D77EC-A2EA-43AF-BD44-CE942DDA137E}" presName="compNode" presStyleCnt="0"/>
      <dgm:spPr/>
    </dgm:pt>
    <dgm:pt modelId="{77CC65C2-5523-4277-9B07-946D8122F05C}" type="pres">
      <dgm:prSet presAssocID="{BE6D77EC-A2EA-43AF-BD44-CE942DDA137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41181239-835F-4320-9702-C48D21629014}" type="pres">
      <dgm:prSet presAssocID="{BE6D77EC-A2EA-43AF-BD44-CE942DDA137E}" presName="spaceRect" presStyleCnt="0"/>
      <dgm:spPr/>
    </dgm:pt>
    <dgm:pt modelId="{DC124DE5-3D7B-44BB-BBF6-1811A3FDBE6E}" type="pres">
      <dgm:prSet presAssocID="{BE6D77EC-A2EA-43AF-BD44-CE942DDA137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4C7B30E-B95D-4FCC-A52E-9C6E58C09965}" type="presOf" srcId="{3A41E2F9-8278-4412-A8DA-669F32DC539E}" destId="{DB38BCBA-ECB0-495D-B6BC-C05F06DC777C}" srcOrd="0" destOrd="0" presId="urn:microsoft.com/office/officeart/2018/2/layout/IconLabelList"/>
    <dgm:cxn modelId="{7C74B617-52BB-4AF4-A205-4D49C71A1629}" type="presOf" srcId="{A9A27B43-AA42-44C4-AE35-A3B9CB2D12A7}" destId="{9CBA64C9-5055-4553-B70F-B0D496139805}" srcOrd="0" destOrd="0" presId="urn:microsoft.com/office/officeart/2018/2/layout/IconLabelList"/>
    <dgm:cxn modelId="{70A28662-6121-460B-BBF6-1F956820A1E3}" srcId="{5D6B1FA9-B60B-429F-96FE-2274E505C656}" destId="{196F4CD3-FE17-4CA3-B2A1-B24B33F28ECB}" srcOrd="0" destOrd="0" parTransId="{1555402F-0551-454B-B3D9-1CB361A8A620}" sibTransId="{3D95725E-EDA6-4C42-88DD-59AF51762FAC}"/>
    <dgm:cxn modelId="{F39DE46C-3DD0-4BEA-927F-4C8876EA8B41}" type="presOf" srcId="{196F4CD3-FE17-4CA3-B2A1-B24B33F28ECB}" destId="{36A973D5-9C48-418E-A2AE-CE9B16024AA0}" srcOrd="0" destOrd="0" presId="urn:microsoft.com/office/officeart/2018/2/layout/IconLabelList"/>
    <dgm:cxn modelId="{E4ABDF6F-022D-43C2-BD2D-7FC536500D56}" type="presOf" srcId="{5D6B1FA9-B60B-429F-96FE-2274E505C656}" destId="{2E5A1F75-02D5-435E-AC24-F0AA29EC6384}" srcOrd="0" destOrd="0" presId="urn:microsoft.com/office/officeart/2018/2/layout/IconLabelList"/>
    <dgm:cxn modelId="{E124E750-912C-49D4-BEA6-0033E5F7414C}" type="presOf" srcId="{BE6D77EC-A2EA-43AF-BD44-CE942DDA137E}" destId="{DC124DE5-3D7B-44BB-BBF6-1811A3FDBE6E}" srcOrd="0" destOrd="0" presId="urn:microsoft.com/office/officeart/2018/2/layout/IconLabelList"/>
    <dgm:cxn modelId="{088CD6C7-973E-4D3A-8427-8467C82193DA}" srcId="{5D6B1FA9-B60B-429F-96FE-2274E505C656}" destId="{A9A27B43-AA42-44C4-AE35-A3B9CB2D12A7}" srcOrd="2" destOrd="0" parTransId="{18C39491-0C24-4BF9-80B6-CF981CD89767}" sibTransId="{4ABA0725-54E7-4495-8739-FDF682DF682C}"/>
    <dgm:cxn modelId="{BEE7CDDA-25E0-41E9-959B-7328C2453FF1}" srcId="{5D6B1FA9-B60B-429F-96FE-2274E505C656}" destId="{3A41E2F9-8278-4412-A8DA-669F32DC539E}" srcOrd="1" destOrd="0" parTransId="{4B8C6ECD-B219-4E0A-888A-C926CE999997}" sibTransId="{E1D2BBB4-1FA0-4BCC-9F13-5C7520CF3454}"/>
    <dgm:cxn modelId="{9F15FDE2-9EAE-48BA-9BBA-CD95340C394E}" srcId="{5D6B1FA9-B60B-429F-96FE-2274E505C656}" destId="{BE6D77EC-A2EA-43AF-BD44-CE942DDA137E}" srcOrd="3" destOrd="0" parTransId="{48EBDBA2-7B9F-4653-963D-E3941A186A6B}" sibTransId="{FEEC6755-6E73-4DDC-8F9D-CD91FDDC4119}"/>
    <dgm:cxn modelId="{20740CE9-5BD3-44D9-91E3-3FE7F24C68DB}" type="presParOf" srcId="{2E5A1F75-02D5-435E-AC24-F0AA29EC6384}" destId="{22CBD5A6-FC49-4BD4-81CF-B0F738753B45}" srcOrd="0" destOrd="0" presId="urn:microsoft.com/office/officeart/2018/2/layout/IconLabelList"/>
    <dgm:cxn modelId="{B4D1F5F7-4392-411C-83E6-B640D8087A49}" type="presParOf" srcId="{22CBD5A6-FC49-4BD4-81CF-B0F738753B45}" destId="{3A637991-F01D-4B6B-BF9B-B1FEA9D22F75}" srcOrd="0" destOrd="0" presId="urn:microsoft.com/office/officeart/2018/2/layout/IconLabelList"/>
    <dgm:cxn modelId="{2CF9888A-46B4-4B2D-883B-403D30771A42}" type="presParOf" srcId="{22CBD5A6-FC49-4BD4-81CF-B0F738753B45}" destId="{9EDFC06B-1994-4626-8C71-CCD9999240AB}" srcOrd="1" destOrd="0" presId="urn:microsoft.com/office/officeart/2018/2/layout/IconLabelList"/>
    <dgm:cxn modelId="{DEE1916D-B695-40D6-8596-B6B2137C68A6}" type="presParOf" srcId="{22CBD5A6-FC49-4BD4-81CF-B0F738753B45}" destId="{36A973D5-9C48-418E-A2AE-CE9B16024AA0}" srcOrd="2" destOrd="0" presId="urn:microsoft.com/office/officeart/2018/2/layout/IconLabelList"/>
    <dgm:cxn modelId="{31E4597E-0EB2-43A2-8F39-EBC54D7B21B6}" type="presParOf" srcId="{2E5A1F75-02D5-435E-AC24-F0AA29EC6384}" destId="{097FF026-A49D-43A2-9ED8-AFF5E07274E2}" srcOrd="1" destOrd="0" presId="urn:microsoft.com/office/officeart/2018/2/layout/IconLabelList"/>
    <dgm:cxn modelId="{EADF7014-2470-441F-9FDB-CD76F74C510D}" type="presParOf" srcId="{2E5A1F75-02D5-435E-AC24-F0AA29EC6384}" destId="{826328B9-3E7B-4DA5-82D6-99A5FBAFD21C}" srcOrd="2" destOrd="0" presId="urn:microsoft.com/office/officeart/2018/2/layout/IconLabelList"/>
    <dgm:cxn modelId="{3FB78B2B-5398-40C5-9117-BAE6D493CF51}" type="presParOf" srcId="{826328B9-3E7B-4DA5-82D6-99A5FBAFD21C}" destId="{49DBFD9B-DC2A-492E-9DD9-76E76BB90500}" srcOrd="0" destOrd="0" presId="urn:microsoft.com/office/officeart/2018/2/layout/IconLabelList"/>
    <dgm:cxn modelId="{F63ED170-C9F4-4DB7-9FDF-23020E19F242}" type="presParOf" srcId="{826328B9-3E7B-4DA5-82D6-99A5FBAFD21C}" destId="{360DB1AE-3EF7-4AF8-96BD-AFBCF3A8257D}" srcOrd="1" destOrd="0" presId="urn:microsoft.com/office/officeart/2018/2/layout/IconLabelList"/>
    <dgm:cxn modelId="{42F63191-48F9-4D89-87F4-291ED7137885}" type="presParOf" srcId="{826328B9-3E7B-4DA5-82D6-99A5FBAFD21C}" destId="{DB38BCBA-ECB0-495D-B6BC-C05F06DC777C}" srcOrd="2" destOrd="0" presId="urn:microsoft.com/office/officeart/2018/2/layout/IconLabelList"/>
    <dgm:cxn modelId="{2136D624-0B64-417E-AB87-A82D1931603F}" type="presParOf" srcId="{2E5A1F75-02D5-435E-AC24-F0AA29EC6384}" destId="{35AA378A-F182-48CA-AD5B-E9C105F3D9E0}" srcOrd="3" destOrd="0" presId="urn:microsoft.com/office/officeart/2018/2/layout/IconLabelList"/>
    <dgm:cxn modelId="{8E230389-9186-42A8-AA36-D7E1035BE551}" type="presParOf" srcId="{2E5A1F75-02D5-435E-AC24-F0AA29EC6384}" destId="{A1EC8A82-D948-4195-968F-EBD84A064186}" srcOrd="4" destOrd="0" presId="urn:microsoft.com/office/officeart/2018/2/layout/IconLabelList"/>
    <dgm:cxn modelId="{1862F46A-8789-4493-8748-8F32786A3A31}" type="presParOf" srcId="{A1EC8A82-D948-4195-968F-EBD84A064186}" destId="{F381C640-D9DA-4D69-BE7D-4D4444294A79}" srcOrd="0" destOrd="0" presId="urn:microsoft.com/office/officeart/2018/2/layout/IconLabelList"/>
    <dgm:cxn modelId="{536D5928-D968-4D06-8338-4DCBFB463FF9}" type="presParOf" srcId="{A1EC8A82-D948-4195-968F-EBD84A064186}" destId="{0E09C25C-A6B4-45DC-A79C-40A03ACE507C}" srcOrd="1" destOrd="0" presId="urn:microsoft.com/office/officeart/2018/2/layout/IconLabelList"/>
    <dgm:cxn modelId="{D6E93CDA-72B9-4907-90AD-063944E27285}" type="presParOf" srcId="{A1EC8A82-D948-4195-968F-EBD84A064186}" destId="{9CBA64C9-5055-4553-B70F-B0D496139805}" srcOrd="2" destOrd="0" presId="urn:microsoft.com/office/officeart/2018/2/layout/IconLabelList"/>
    <dgm:cxn modelId="{9D310690-09D0-421B-AEF5-AEA34CE22FB2}" type="presParOf" srcId="{2E5A1F75-02D5-435E-AC24-F0AA29EC6384}" destId="{754B5962-7AF4-40A9-A7E7-A901C6D419AD}" srcOrd="5" destOrd="0" presId="urn:microsoft.com/office/officeart/2018/2/layout/IconLabelList"/>
    <dgm:cxn modelId="{248C17B0-4CA4-4427-BA46-98850F18C088}" type="presParOf" srcId="{2E5A1F75-02D5-435E-AC24-F0AA29EC6384}" destId="{C6A748F3-B495-4C2D-921D-326F13AF5BAA}" srcOrd="6" destOrd="0" presId="urn:microsoft.com/office/officeart/2018/2/layout/IconLabelList"/>
    <dgm:cxn modelId="{5D498FC3-06FA-410D-A1BA-FCB29D588791}" type="presParOf" srcId="{C6A748F3-B495-4C2D-921D-326F13AF5BAA}" destId="{77CC65C2-5523-4277-9B07-946D8122F05C}" srcOrd="0" destOrd="0" presId="urn:microsoft.com/office/officeart/2018/2/layout/IconLabelList"/>
    <dgm:cxn modelId="{14E2D1BE-0140-40DC-8A52-51C418CABEE4}" type="presParOf" srcId="{C6A748F3-B495-4C2D-921D-326F13AF5BAA}" destId="{41181239-835F-4320-9702-C48D21629014}" srcOrd="1" destOrd="0" presId="urn:microsoft.com/office/officeart/2018/2/layout/IconLabelList"/>
    <dgm:cxn modelId="{F6195E71-9C7A-4458-9180-9A85AD150AEA}" type="presParOf" srcId="{C6A748F3-B495-4C2D-921D-326F13AF5BAA}" destId="{DC124DE5-3D7B-44BB-BBF6-1811A3FDBE6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0B41E-4CC3-4604-AE4B-02F04D1A18D7}">
      <dsp:nvSpPr>
        <dsp:cNvPr id="0" name=""/>
        <dsp:cNvSpPr/>
      </dsp:nvSpPr>
      <dsp:spPr>
        <a:xfrm>
          <a:off x="0" y="0"/>
          <a:ext cx="6600467" cy="9911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Data Analysis &amp; Forecasting for Strategic Retail Decisions</a:t>
          </a:r>
        </a:p>
      </dsp:txBody>
      <dsp:txXfrm>
        <a:off x="29030" y="29030"/>
        <a:ext cx="5530922" cy="933106"/>
      </dsp:txXfrm>
    </dsp:sp>
    <dsp:sp modelId="{D35F1AA6-5D30-48D0-AE13-3CE27A67C04C}">
      <dsp:nvSpPr>
        <dsp:cNvPr id="0" name=""/>
        <dsp:cNvSpPr/>
      </dsp:nvSpPr>
      <dsp:spPr>
        <a:xfrm>
          <a:off x="582394" y="1156360"/>
          <a:ext cx="6600467" cy="9911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106460"/>
                <a:satOff val="5101"/>
                <a:lumOff val="78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106460"/>
                <a:satOff val="5101"/>
                <a:lumOff val="78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106460"/>
                <a:satOff val="5101"/>
                <a:lumOff val="78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Dionte Capleton • DC Analytics</a:t>
          </a:r>
        </a:p>
      </dsp:txBody>
      <dsp:txXfrm>
        <a:off x="611424" y="1185390"/>
        <a:ext cx="5315755" cy="933106"/>
      </dsp:txXfrm>
    </dsp:sp>
    <dsp:sp modelId="{C2338788-8A0C-421C-868B-A383AC81E838}">
      <dsp:nvSpPr>
        <dsp:cNvPr id="0" name=""/>
        <dsp:cNvSpPr/>
      </dsp:nvSpPr>
      <dsp:spPr>
        <a:xfrm>
          <a:off x="1164788" y="2312721"/>
          <a:ext cx="6600467" cy="9911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March 2025</a:t>
          </a:r>
        </a:p>
      </dsp:txBody>
      <dsp:txXfrm>
        <a:off x="1193818" y="2341751"/>
        <a:ext cx="5315755" cy="933106"/>
      </dsp:txXfrm>
    </dsp:sp>
    <dsp:sp modelId="{B402D132-9F93-40F9-A33C-0E425D6B638D}">
      <dsp:nvSpPr>
        <dsp:cNvPr id="0" name=""/>
        <dsp:cNvSpPr/>
      </dsp:nvSpPr>
      <dsp:spPr>
        <a:xfrm>
          <a:off x="5956209" y="751634"/>
          <a:ext cx="644258" cy="6442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6101167" y="751634"/>
        <a:ext cx="354342" cy="484804"/>
      </dsp:txXfrm>
    </dsp:sp>
    <dsp:sp modelId="{7503759B-F4B4-400A-B4B9-945CB0C85F90}">
      <dsp:nvSpPr>
        <dsp:cNvPr id="0" name=""/>
        <dsp:cNvSpPr/>
      </dsp:nvSpPr>
      <dsp:spPr>
        <a:xfrm>
          <a:off x="6538603" y="1901387"/>
          <a:ext cx="644258" cy="6442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923067"/>
            <a:satOff val="9722"/>
            <a:lumOff val="74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923067"/>
              <a:satOff val="9722"/>
              <a:lumOff val="74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6683561" y="1901387"/>
        <a:ext cx="354342" cy="484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C49AE-8D07-4558-A4FD-2D844AAA9606}">
      <dsp:nvSpPr>
        <dsp:cNvPr id="0" name=""/>
        <dsp:cNvSpPr/>
      </dsp:nvSpPr>
      <dsp:spPr>
        <a:xfrm>
          <a:off x="0" y="536243"/>
          <a:ext cx="2429016" cy="145741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• Performed sales data analysis using Python, SQL, and Tableau</a:t>
          </a:r>
        </a:p>
      </dsp:txBody>
      <dsp:txXfrm>
        <a:off x="0" y="536243"/>
        <a:ext cx="2429016" cy="1457410"/>
      </dsp:txXfrm>
    </dsp:sp>
    <dsp:sp modelId="{735549C6-B22C-4C68-B19D-F8C95780496C}">
      <dsp:nvSpPr>
        <dsp:cNvPr id="0" name=""/>
        <dsp:cNvSpPr/>
      </dsp:nvSpPr>
      <dsp:spPr>
        <a:xfrm>
          <a:off x="2671918" y="536243"/>
          <a:ext cx="2429016" cy="1457410"/>
        </a:xfrm>
        <a:prstGeom prst="rect">
          <a:avLst/>
        </a:prstGeom>
        <a:gradFill rotWithShape="0">
          <a:gsLst>
            <a:gs pos="0">
              <a:schemeClr val="accent5">
                <a:hueOff val="-3685892"/>
                <a:satOff val="4125"/>
                <a:lumOff val="23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3685892"/>
                <a:satOff val="4125"/>
                <a:lumOff val="23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3685892"/>
                <a:satOff val="4125"/>
                <a:lumOff val="23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• Forecasted monthly revenue using Facebook Prophet</a:t>
          </a:r>
        </a:p>
      </dsp:txBody>
      <dsp:txXfrm>
        <a:off x="2671918" y="536243"/>
        <a:ext cx="2429016" cy="1457410"/>
      </dsp:txXfrm>
    </dsp:sp>
    <dsp:sp modelId="{CBE0DFAE-605F-4E24-B079-7E2D3632D626}">
      <dsp:nvSpPr>
        <dsp:cNvPr id="0" name=""/>
        <dsp:cNvSpPr/>
      </dsp:nvSpPr>
      <dsp:spPr>
        <a:xfrm>
          <a:off x="5343837" y="536243"/>
          <a:ext cx="2429016" cy="1457410"/>
        </a:xfrm>
        <a:prstGeom prst="rect">
          <a:avLst/>
        </a:prstGeom>
        <a:gradFill rotWithShape="0">
          <a:gsLst>
            <a:gs pos="0">
              <a:schemeClr val="accent5">
                <a:hueOff val="-7371783"/>
                <a:satOff val="8250"/>
                <a:lumOff val="471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7371783"/>
                <a:satOff val="8250"/>
                <a:lumOff val="471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7371783"/>
                <a:satOff val="8250"/>
                <a:lumOff val="471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Built an interactive dashboard to explore trends by state, category, month, and gender</a:t>
          </a:r>
        </a:p>
      </dsp:txBody>
      <dsp:txXfrm>
        <a:off x="5343837" y="536243"/>
        <a:ext cx="2429016" cy="1457410"/>
      </dsp:txXfrm>
    </dsp:sp>
    <dsp:sp modelId="{2503F3FA-27F4-47F6-B79F-C062C9FC29BE}">
      <dsp:nvSpPr>
        <dsp:cNvPr id="0" name=""/>
        <dsp:cNvSpPr/>
      </dsp:nvSpPr>
      <dsp:spPr>
        <a:xfrm>
          <a:off x="0" y="2236555"/>
          <a:ext cx="2429016" cy="1457410"/>
        </a:xfrm>
        <a:prstGeom prst="rect">
          <a:avLst/>
        </a:prstGeom>
        <a:gradFill rotWithShape="0">
          <a:gsLst>
            <a:gs pos="0">
              <a:schemeClr val="accent5">
                <a:hueOff val="-11057675"/>
                <a:satOff val="12375"/>
                <a:lumOff val="70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1057675"/>
                <a:satOff val="12375"/>
                <a:lumOff val="70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1057675"/>
                <a:satOff val="12375"/>
                <a:lumOff val="70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Links:</a:t>
          </a:r>
        </a:p>
      </dsp:txBody>
      <dsp:txXfrm>
        <a:off x="0" y="2236555"/>
        <a:ext cx="2429016" cy="1457410"/>
      </dsp:txXfrm>
    </dsp:sp>
    <dsp:sp modelId="{3D8A0037-5AB7-4C2A-9924-6AD48820B9CA}">
      <dsp:nvSpPr>
        <dsp:cNvPr id="0" name=""/>
        <dsp:cNvSpPr/>
      </dsp:nvSpPr>
      <dsp:spPr>
        <a:xfrm>
          <a:off x="2671918" y="2236555"/>
          <a:ext cx="2429016" cy="1457410"/>
        </a:xfrm>
        <a:prstGeom prst="rect">
          <a:avLst/>
        </a:prstGeom>
        <a:gradFill rotWithShape="0">
          <a:gsLst>
            <a:gs pos="0">
              <a:schemeClr val="accent5">
                <a:hueOff val="-14743566"/>
                <a:satOff val="16500"/>
                <a:lumOff val="94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4743566"/>
                <a:satOff val="16500"/>
                <a:lumOff val="94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4743566"/>
                <a:satOff val="16500"/>
                <a:lumOff val="94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Tableau Dashboard: [Dionte18Cape]</a:t>
          </a:r>
        </a:p>
      </dsp:txBody>
      <dsp:txXfrm>
        <a:off x="2671918" y="2236555"/>
        <a:ext cx="2429016" cy="1457410"/>
      </dsp:txXfrm>
    </dsp:sp>
    <dsp:sp modelId="{4FF8CE55-A7E4-4916-9268-F8EB3F7E0666}">
      <dsp:nvSpPr>
        <dsp:cNvPr id="0" name=""/>
        <dsp:cNvSpPr/>
      </dsp:nvSpPr>
      <dsp:spPr>
        <a:xfrm>
          <a:off x="5343837" y="2236555"/>
          <a:ext cx="2429016" cy="1457410"/>
        </a:xfrm>
        <a:prstGeom prst="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LinkedIn: [Dionte Capleton]</a:t>
          </a:r>
        </a:p>
      </dsp:txBody>
      <dsp:txXfrm>
        <a:off x="5343837" y="2236555"/>
        <a:ext cx="2429016" cy="14574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37991-F01D-4B6B-BF9B-B1FEA9D22F75}">
      <dsp:nvSpPr>
        <dsp:cNvPr id="0" name=""/>
        <dsp:cNvSpPr/>
      </dsp:nvSpPr>
      <dsp:spPr>
        <a:xfrm>
          <a:off x="472855" y="989711"/>
          <a:ext cx="772031" cy="772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973D5-9C48-418E-A2AE-CE9B16024AA0}">
      <dsp:nvSpPr>
        <dsp:cNvPr id="0" name=""/>
        <dsp:cNvSpPr/>
      </dsp:nvSpPr>
      <dsp:spPr>
        <a:xfrm>
          <a:off x="6049695" y="1902134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Dionte Capleton</a:t>
          </a:r>
        </a:p>
      </dsp:txBody>
      <dsp:txXfrm>
        <a:off x="6049695" y="1902134"/>
        <a:ext cx="1715625" cy="686250"/>
      </dsp:txXfrm>
    </dsp:sp>
    <dsp:sp modelId="{49DBFD9B-DC2A-492E-9DD9-76E76BB90500}">
      <dsp:nvSpPr>
        <dsp:cNvPr id="0" name=""/>
        <dsp:cNvSpPr/>
      </dsp:nvSpPr>
      <dsp:spPr>
        <a:xfrm>
          <a:off x="2488715" y="989711"/>
          <a:ext cx="772031" cy="7720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8BCBA-ECB0-495D-B6BC-C05F06DC777C}">
      <dsp:nvSpPr>
        <dsp:cNvPr id="0" name=""/>
        <dsp:cNvSpPr/>
      </dsp:nvSpPr>
      <dsp:spPr>
        <a:xfrm>
          <a:off x="2016918" y="2019174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Portfolio: https://github.com/Dionte18Cape</a:t>
          </a:r>
        </a:p>
      </dsp:txBody>
      <dsp:txXfrm>
        <a:off x="2016918" y="2019174"/>
        <a:ext cx="1715625" cy="686250"/>
      </dsp:txXfrm>
    </dsp:sp>
    <dsp:sp modelId="{F381C640-D9DA-4D69-BE7D-4D4444294A79}">
      <dsp:nvSpPr>
        <dsp:cNvPr id="0" name=""/>
        <dsp:cNvSpPr/>
      </dsp:nvSpPr>
      <dsp:spPr>
        <a:xfrm>
          <a:off x="4504574" y="989711"/>
          <a:ext cx="772031" cy="7720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BA64C9-5055-4553-B70F-B0D496139805}">
      <dsp:nvSpPr>
        <dsp:cNvPr id="0" name=""/>
        <dsp:cNvSpPr/>
      </dsp:nvSpPr>
      <dsp:spPr>
        <a:xfrm>
          <a:off x="4032777" y="2019174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LinkedIn: https://www.linkedin.com/in/dionte-capleton-54074524a/</a:t>
          </a:r>
        </a:p>
      </dsp:txBody>
      <dsp:txXfrm>
        <a:off x="4032777" y="2019174"/>
        <a:ext cx="1715625" cy="686250"/>
      </dsp:txXfrm>
    </dsp:sp>
    <dsp:sp modelId="{77CC65C2-5523-4277-9B07-946D8122F05C}">
      <dsp:nvSpPr>
        <dsp:cNvPr id="0" name=""/>
        <dsp:cNvSpPr/>
      </dsp:nvSpPr>
      <dsp:spPr>
        <a:xfrm>
          <a:off x="6520433" y="989711"/>
          <a:ext cx="772031" cy="7720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24DE5-3D7B-44BB-BBF6-1811A3FDBE6E}">
      <dsp:nvSpPr>
        <dsp:cNvPr id="0" name=""/>
        <dsp:cNvSpPr/>
      </dsp:nvSpPr>
      <dsp:spPr>
        <a:xfrm>
          <a:off x="6048637" y="2019174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6048637" y="2019174"/>
        <a:ext cx="1715625" cy="686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5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1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09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6953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7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10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80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08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1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8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1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6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8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2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0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3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0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63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lab.research.google.com/drive/15Enf8O0m1Ql1a-Lz6GuCnagoo_vvrDdA#scrollTo=SM3sJ986KhV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onte18Cape/Retail_Sales_Forecast_Projec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t>Retail Sales Forecast Dashboard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E7965A-9746-E257-EFB9-B572B5CAEE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025221"/>
              </p:ext>
            </p:extLst>
          </p:nvPr>
        </p:nvGraphicFramePr>
        <p:xfrm>
          <a:off x="685800" y="2257654"/>
          <a:ext cx="7765256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national retail company wants to understand its revenue drivers, track monthly performance, and use sales forecasts to make proactive decisions.</a:t>
            </a:r>
          </a:p>
          <a:p>
            <a:endParaRPr/>
          </a:p>
          <a:p>
            <a:r>
              <a:t>Key Question:</a:t>
            </a:r>
          </a:p>
          <a:p>
            <a:r>
              <a:t>How can we identify revenue trends, customer segments, and future projections to inform inventory and marketing strategy?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t>Project Overview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F6DC079-6B3B-87BB-F7C5-EDAE133AD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421094"/>
              </p:ext>
            </p:extLst>
          </p:nvPr>
        </p:nvGraphicFramePr>
        <p:xfrm>
          <a:off x="685800" y="1935921"/>
          <a:ext cx="7772854" cy="4230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Forecast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804524"/>
            <a:ext cx="5035723" cy="3277275"/>
          </a:xfrm>
        </p:spPr>
        <p:txBody>
          <a:bodyPr/>
          <a:lstStyle/>
          <a:p>
            <a:r>
              <a:rPr dirty="0"/>
              <a:t>Forecast indicates a declining revenue trend unless action is taken. Confidence intervals highlight the importance of monitoring state and category segments.</a:t>
            </a:r>
            <a:endParaRPr lang="en-US" dirty="0"/>
          </a:p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B07EA-6E97-8D34-3346-7C56D89E791D}"/>
              </a:ext>
            </a:extLst>
          </p:cNvPr>
          <p:cNvSpPr txBox="1"/>
          <p:nvPr/>
        </p:nvSpPr>
        <p:spPr>
          <a:xfrm>
            <a:off x="6247051" y="1804524"/>
            <a:ext cx="199064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Fields:</a:t>
            </a:r>
          </a:p>
          <a:p>
            <a:r>
              <a:rPr lang="en-US" sz="1400" dirty="0"/>
              <a:t>• Date</a:t>
            </a:r>
          </a:p>
          <a:p>
            <a:r>
              <a:rPr lang="en-US" sz="1400" dirty="0"/>
              <a:t>• State</a:t>
            </a:r>
          </a:p>
          <a:p>
            <a:r>
              <a:rPr lang="en-US" sz="1400" dirty="0"/>
              <a:t>• Gender</a:t>
            </a:r>
          </a:p>
          <a:p>
            <a:r>
              <a:rPr lang="en-US" sz="1400" dirty="0"/>
              <a:t>• Product Category</a:t>
            </a:r>
          </a:p>
          <a:p>
            <a:r>
              <a:rPr lang="en-US" sz="1400" dirty="0"/>
              <a:t>• Quantity</a:t>
            </a:r>
          </a:p>
          <a:p>
            <a:r>
              <a:rPr lang="en-US" sz="1400" dirty="0"/>
              <a:t>• Price</a:t>
            </a:r>
          </a:p>
          <a:p>
            <a:r>
              <a:rPr lang="en-US" sz="1400" dirty="0"/>
              <a:t>• Total Amount</a:t>
            </a:r>
          </a:p>
          <a:p>
            <a:endParaRPr lang="en-US" dirty="0"/>
          </a:p>
        </p:txBody>
      </p:sp>
      <p:pic>
        <p:nvPicPr>
          <p:cNvPr id="6" name="Picture 5" descr="A graph of a graph showing the growth of the company's revenue&#10;&#10;AI-generated content may be incorrect.">
            <a:hlinkClick r:id="rId2"/>
            <a:extLst>
              <a:ext uri="{FF2B5EF4-FFF2-40B4-BE49-F238E27FC236}">
                <a16:creationId xmlns:a16="http://schemas.microsoft.com/office/drawing/2014/main" id="{8DD64971-8A71-AFDE-46CC-755DE1223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596" y="3918847"/>
            <a:ext cx="7161452" cy="26653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rPr lang="en-US"/>
              <a:t>Tableau Dashboard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24BFB3A-7986-3E3D-E7D5-E3ACEFA012F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4959706" y="3203445"/>
            <a:ext cx="66186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 descr="A screenshot of a computer screen&#10;&#10;AI-generated content may be incorrect.">
            <a:hlinkClick r:id="rId3"/>
            <a:extLst>
              <a:ext uri="{FF2B5EF4-FFF2-40B4-BE49-F238E27FC236}">
                <a16:creationId xmlns:a16="http://schemas.microsoft.com/office/drawing/2014/main" id="{005A59BD-347F-EF00-513A-28A8C7880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79" y="1799632"/>
            <a:ext cx="7709854" cy="4664461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Focus marketing in top-performing states (CA, NY, TX)</a:t>
            </a:r>
          </a:p>
          <a:p>
            <a:r>
              <a:t>• Optimize inventory allocation based on forecasts</a:t>
            </a:r>
          </a:p>
          <a:p>
            <a:r>
              <a:t>• Use gender-based promotion strategies</a:t>
            </a:r>
          </a:p>
          <a:p>
            <a:r>
              <a:t>• Invest in high-margin categories like Electronics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Skills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Tools:</a:t>
            </a:r>
          </a:p>
          <a:p>
            <a:r>
              <a:t>• Python (Pandas, Prophet, SQLite)</a:t>
            </a:r>
          </a:p>
          <a:p>
            <a:r>
              <a:t>• SQL (via pandasql or sqlite3)</a:t>
            </a:r>
          </a:p>
          <a:p>
            <a:r>
              <a:t>• Tableau Public</a:t>
            </a:r>
          </a:p>
          <a:p>
            <a:endParaRPr/>
          </a:p>
          <a:p>
            <a:r>
              <a:t>Skills:</a:t>
            </a:r>
          </a:p>
          <a:p>
            <a:r>
              <a:t>• Data Cleaning</a:t>
            </a:r>
          </a:p>
          <a:p>
            <a:r>
              <a:t>• Time Series Forecasting</a:t>
            </a:r>
          </a:p>
          <a:p>
            <a:r>
              <a:t>• Dashboard Design</a:t>
            </a:r>
          </a:p>
          <a:p>
            <a:r>
              <a:t>• SQL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3B80402-B997-68BA-02CA-2DBD7879EE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9191" b="15831"/>
          <a:stretch>
            <a:fillRect/>
          </a:stretch>
        </p:blipFill>
        <p:spPr>
          <a:xfrm>
            <a:off x="20" y="2030"/>
            <a:ext cx="9143980" cy="68559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rPr lang="en-US"/>
              <a:t>Thank You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3D86DE-C4C0-27F2-4826-AAF606BE5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559044"/>
              </p:ext>
            </p:extLst>
          </p:nvPr>
        </p:nvGraphicFramePr>
        <p:xfrm>
          <a:off x="685346" y="2096064"/>
          <a:ext cx="7765321" cy="3695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A77F2A4-D6B9-0A65-FB71-E8F19945B89C}"/>
              </a:ext>
            </a:extLst>
          </p:cNvPr>
          <p:cNvSpPr txBox="1"/>
          <p:nvPr/>
        </p:nvSpPr>
        <p:spPr>
          <a:xfrm>
            <a:off x="1073724" y="4111142"/>
            <a:ext cx="1506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Atlanta, GA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289</TotalTime>
  <Words>271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Rockwell</vt:lpstr>
      <vt:lpstr>Damask</vt:lpstr>
      <vt:lpstr>Retail Sales Forecast Dashboard</vt:lpstr>
      <vt:lpstr>Business Problem</vt:lpstr>
      <vt:lpstr>Project Overview</vt:lpstr>
      <vt:lpstr>Forecast Model</vt:lpstr>
      <vt:lpstr>Tableau Dashboard</vt:lpstr>
      <vt:lpstr>Business Recommendations</vt:lpstr>
      <vt:lpstr>Tools &amp; Skills Used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Dionte Capleton</dc:creator>
  <cp:keywords/>
  <dc:description>generated using python-pptx</dc:description>
  <cp:lastModifiedBy>Dionte Capleton</cp:lastModifiedBy>
  <cp:revision>3</cp:revision>
  <dcterms:created xsi:type="dcterms:W3CDTF">2013-01-27T09:14:16Z</dcterms:created>
  <dcterms:modified xsi:type="dcterms:W3CDTF">2025-06-07T22:06:22Z</dcterms:modified>
  <cp:category/>
</cp:coreProperties>
</file>