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5" r:id="rId3"/>
    <p:sldId id="258" r:id="rId4"/>
    <p:sldId id="257" r:id="rId5"/>
    <p:sldId id="259" r:id="rId6"/>
    <p:sldId id="260" r:id="rId7"/>
    <p:sldId id="262" r:id="rId8"/>
    <p:sldId id="269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8F16B17-5189-4AFB-A1A3-E67DD0891336}" type="datetimeFigureOut">
              <a:rPr lang="nl-BE" smtClean="0"/>
              <a:t>16/11/2012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6DCDD0D-DAB6-4F3D-BFF5-D530C463C437}" type="slidenum">
              <a:rPr lang="nl-BE" smtClean="0"/>
              <a:t>‹nr.›</a:t>
            </a:fld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jenkins-ci.org/display/JENKINS/Installing+Jenkins+on+Ubunt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urpal.org/user/199987" TargetMode="External"/><Relationship Id="rId2" Type="http://schemas.openxmlformats.org/officeDocument/2006/relationships/hyperlink" Target="http://dominiquedecooma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dominiqued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iniquedecooman.com/blog/automate-installing-drupal-ubuntu-drupal-training-purpose" TargetMode="External"/><Relationship Id="rId7" Type="http://schemas.openxmlformats.org/officeDocument/2006/relationships/hyperlink" Target="http://dominiquedecooman.com/blog/automating-drupal-deployment" TargetMode="External"/><Relationship Id="rId2" Type="http://schemas.openxmlformats.org/officeDocument/2006/relationships/hyperlink" Target="http://dominiquedecooman.com/blog/git-flow-minimizing-overh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andi.net/hosting/trial/" TargetMode="External"/><Relationship Id="rId5" Type="http://schemas.openxmlformats.org/officeDocument/2006/relationships/hyperlink" Target="https://wiki.jenkins-ci.org/display/JENKINS/Installing+Jenkins+on+Ubuntu" TargetMode="External"/><Relationship Id="rId4" Type="http://schemas.openxmlformats.org/officeDocument/2006/relationships/hyperlink" Target="http://www.dominiquedecooman.com/blog/drupal-7-tip-how-automate-and-control-your-go-live-checkli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rupal.org/user/19998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rol.vps.net/trial-signup" TargetMode="External"/><Relationship Id="rId2" Type="http://schemas.openxmlformats.org/officeDocument/2006/relationships/hyperlink" Target="https://www.gandi.net/hosting/t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Automating</a:t>
            </a:r>
            <a:r>
              <a:rPr lang="nl-BE" dirty="0" smtClean="0"/>
              <a:t> </a:t>
            </a:r>
            <a:r>
              <a:rPr lang="nl-BE" dirty="0" err="1"/>
              <a:t>D</a:t>
            </a:r>
            <a:r>
              <a:rPr lang="nl-BE" dirty="0" err="1" smtClean="0"/>
              <a:t>rupal</a:t>
            </a:r>
            <a:r>
              <a:rPr lang="nl-BE" dirty="0" smtClean="0"/>
              <a:t> Deployment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Dominique De </a:t>
            </a:r>
            <a:r>
              <a:rPr lang="nl-BE" dirty="0" err="1" smtClean="0"/>
              <a:t>Cooman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85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Jenkins</a:t>
            </a:r>
          </a:p>
          <a:p>
            <a:pPr lvl="1"/>
            <a:r>
              <a:rPr lang="nl-BE" dirty="0" err="1" smtClean="0"/>
              <a:t>Install</a:t>
            </a:r>
            <a:endParaRPr lang="nl-BE" dirty="0" smtClean="0"/>
          </a:p>
          <a:p>
            <a:pPr lvl="1"/>
            <a:r>
              <a:rPr lang="nl-BE" dirty="0" smtClean="0">
                <a:hlinkClick r:id="rId2"/>
              </a:rPr>
              <a:t>https://wiki.jenkins-ci.org/display/JENKINS/Installing+Jenkins+on+Ubuntu</a:t>
            </a:r>
            <a:endParaRPr lang="nl-BE" dirty="0" smtClean="0"/>
          </a:p>
          <a:p>
            <a:r>
              <a:rPr lang="nl-BE" dirty="0" err="1" smtClean="0"/>
              <a:t>Why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 smtClean="0"/>
              <a:t>Automate</a:t>
            </a:r>
            <a:r>
              <a:rPr lang="nl-BE" dirty="0" smtClean="0"/>
              <a:t> </a:t>
            </a:r>
            <a:r>
              <a:rPr lang="nl-BE" dirty="0" err="1" smtClean="0"/>
              <a:t>our</a:t>
            </a:r>
            <a:r>
              <a:rPr lang="nl-BE" dirty="0" smtClean="0"/>
              <a:t> workflow</a:t>
            </a:r>
          </a:p>
          <a:p>
            <a:pPr lvl="1"/>
            <a:r>
              <a:rPr lang="nl-BE" dirty="0" err="1" smtClean="0"/>
              <a:t>Execute</a:t>
            </a:r>
            <a:r>
              <a:rPr lang="nl-BE" dirty="0" smtClean="0"/>
              <a:t> </a:t>
            </a:r>
            <a:r>
              <a:rPr lang="nl-BE" dirty="0" err="1" smtClean="0"/>
              <a:t>our</a:t>
            </a:r>
            <a:r>
              <a:rPr lang="nl-BE" dirty="0" smtClean="0"/>
              <a:t> tests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Continous</a:t>
            </a:r>
            <a:r>
              <a:rPr lang="nl-BE" dirty="0" smtClean="0"/>
              <a:t> </a:t>
            </a:r>
            <a:r>
              <a:rPr lang="nl-BE" dirty="0" err="1" smtClean="0"/>
              <a:t>integration</a:t>
            </a:r>
            <a:r>
              <a:rPr lang="nl-BE" dirty="0" smtClean="0"/>
              <a:t> server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06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Exporting</a:t>
            </a:r>
            <a:r>
              <a:rPr lang="nl-BE" dirty="0" smtClean="0"/>
              <a:t> database changes</a:t>
            </a:r>
            <a:endParaRPr lang="nl-BE" dirty="0" smtClean="0"/>
          </a:p>
          <a:p>
            <a:r>
              <a:rPr lang="nl-BE" dirty="0" err="1" smtClean="0"/>
              <a:t>Configuring</a:t>
            </a:r>
            <a:r>
              <a:rPr lang="nl-BE" dirty="0" smtClean="0"/>
              <a:t> </a:t>
            </a:r>
            <a:r>
              <a:rPr lang="nl-BE" dirty="0" err="1" smtClean="0"/>
              <a:t>jenkins</a:t>
            </a:r>
            <a:r>
              <a:rPr lang="nl-BE" dirty="0" smtClean="0"/>
              <a:t> jobs</a:t>
            </a:r>
          </a:p>
          <a:p>
            <a:r>
              <a:rPr lang="nl-BE" dirty="0" err="1" smtClean="0"/>
              <a:t>Writing</a:t>
            </a:r>
            <a:r>
              <a:rPr lang="nl-BE" dirty="0" smtClean="0"/>
              <a:t> </a:t>
            </a:r>
            <a:r>
              <a:rPr lang="nl-BE" dirty="0" err="1" smtClean="0"/>
              <a:t>deployment</a:t>
            </a:r>
            <a:r>
              <a:rPr lang="nl-BE" dirty="0" smtClean="0"/>
              <a:t> scripts</a:t>
            </a:r>
          </a:p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Automating</a:t>
            </a:r>
            <a:r>
              <a:rPr lang="nl-BE" dirty="0" smtClean="0"/>
              <a:t> the workflow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56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 features</a:t>
            </a:r>
          </a:p>
          <a:p>
            <a:r>
              <a:rPr lang="nl-BE" dirty="0" err="1" smtClean="0"/>
              <a:t>Use</a:t>
            </a:r>
            <a:r>
              <a:rPr lang="nl-BE" dirty="0" smtClean="0"/>
              <a:t> </a:t>
            </a:r>
            <a:r>
              <a:rPr lang="nl-BE" dirty="0" err="1"/>
              <a:t>h</a:t>
            </a:r>
            <a:r>
              <a:rPr lang="nl-BE" dirty="0" err="1" smtClean="0"/>
              <a:t>ook_update</a:t>
            </a:r>
            <a:r>
              <a:rPr lang="nl-BE" dirty="0" smtClean="0"/>
              <a:t>()</a:t>
            </a:r>
          </a:p>
          <a:p>
            <a:r>
              <a:rPr lang="nl-BE" dirty="0" smtClean="0"/>
              <a:t>D8 </a:t>
            </a:r>
            <a:r>
              <a:rPr lang="nl-BE" dirty="0" err="1" smtClean="0"/>
              <a:t>configuration</a:t>
            </a:r>
            <a:r>
              <a:rPr lang="nl-BE" dirty="0" smtClean="0"/>
              <a:t> management in </a:t>
            </a:r>
            <a:r>
              <a:rPr lang="nl-BE" dirty="0" err="1" smtClean="0"/>
              <a:t>core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Exporting</a:t>
            </a:r>
            <a:r>
              <a:rPr lang="nl-BE" dirty="0" smtClean="0"/>
              <a:t> database changes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7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Jenkins</a:t>
            </a:r>
          </a:p>
          <a:p>
            <a:pPr lvl="1"/>
            <a:r>
              <a:rPr lang="nl-BE" dirty="0" err="1" smtClean="0"/>
              <a:t>Create</a:t>
            </a:r>
            <a:r>
              <a:rPr lang="nl-BE" dirty="0" smtClean="0"/>
              <a:t> jobs</a:t>
            </a:r>
          </a:p>
          <a:p>
            <a:pPr lvl="2"/>
            <a:r>
              <a:rPr lang="nl-BE" dirty="0" smtClean="0"/>
              <a:t>Environments</a:t>
            </a:r>
          </a:p>
          <a:p>
            <a:pPr lvl="2"/>
            <a:r>
              <a:rPr lang="nl-BE" dirty="0" err="1" smtClean="0"/>
              <a:t>Testbots</a:t>
            </a:r>
            <a:endParaRPr lang="nl-BE" dirty="0" smtClean="0"/>
          </a:p>
          <a:p>
            <a:pPr lvl="1"/>
            <a:r>
              <a:rPr lang="nl-BE" dirty="0" smtClean="0"/>
              <a:t>Basic setup</a:t>
            </a:r>
          </a:p>
          <a:p>
            <a:pPr lvl="2"/>
            <a:r>
              <a:rPr lang="nl-BE" dirty="0" smtClean="0"/>
              <a:t>General </a:t>
            </a:r>
            <a:r>
              <a:rPr lang="nl-BE" dirty="0" err="1" smtClean="0"/>
              <a:t>settings</a:t>
            </a:r>
            <a:endParaRPr lang="nl-BE" dirty="0" smtClean="0"/>
          </a:p>
          <a:p>
            <a:pPr lvl="2"/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endParaRPr lang="nl-BE" dirty="0" smtClean="0"/>
          </a:p>
          <a:p>
            <a:pPr lvl="2"/>
            <a:r>
              <a:rPr lang="nl-BE" dirty="0" err="1" smtClean="0"/>
              <a:t>Build</a:t>
            </a:r>
            <a:r>
              <a:rPr lang="nl-BE" dirty="0" smtClean="0"/>
              <a:t> triggers</a:t>
            </a:r>
          </a:p>
          <a:p>
            <a:pPr lvl="2"/>
            <a:r>
              <a:rPr lang="nl-BE" dirty="0" smtClean="0"/>
              <a:t>Post </a:t>
            </a:r>
            <a:r>
              <a:rPr lang="nl-BE" dirty="0" err="1" smtClean="0"/>
              <a:t>build</a:t>
            </a:r>
            <a:r>
              <a:rPr lang="nl-BE" dirty="0" smtClean="0"/>
              <a:t> actions</a:t>
            </a:r>
            <a:endParaRPr lang="nl-BE" dirty="0"/>
          </a:p>
          <a:p>
            <a:pPr marL="914400" lvl="2" indent="0">
              <a:buNone/>
            </a:pP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Configuring</a:t>
            </a:r>
            <a:r>
              <a:rPr lang="nl-BE" dirty="0" smtClean="0"/>
              <a:t> the jobs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3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files</a:t>
            </a:r>
          </a:p>
          <a:p>
            <a:pPr lvl="1"/>
            <a:r>
              <a:rPr lang="nl-BE" dirty="0" smtClean="0"/>
              <a:t>Update the code</a:t>
            </a:r>
          </a:p>
          <a:p>
            <a:pPr lvl="1"/>
            <a:r>
              <a:rPr lang="nl-BE" dirty="0" err="1" smtClean="0"/>
              <a:t>Settings</a:t>
            </a:r>
            <a:r>
              <a:rPr lang="nl-BE" dirty="0" smtClean="0"/>
              <a:t> file</a:t>
            </a:r>
            <a:r>
              <a:rPr lang="nl-BE" dirty="0" smtClean="0"/>
              <a:t>	</a:t>
            </a:r>
          </a:p>
          <a:p>
            <a:pPr lvl="1"/>
            <a:r>
              <a:rPr lang="nl-BE" dirty="0" smtClean="0"/>
              <a:t>Copy  </a:t>
            </a:r>
            <a:r>
              <a:rPr lang="nl-BE" dirty="0" err="1" smtClean="0"/>
              <a:t>build</a:t>
            </a:r>
            <a:r>
              <a:rPr lang="nl-BE" dirty="0" smtClean="0"/>
              <a:t> script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Build</a:t>
            </a:r>
            <a:r>
              <a:rPr lang="nl-BE" dirty="0" smtClean="0"/>
              <a:t> </a:t>
            </a:r>
            <a:r>
              <a:rPr lang="nl-BE" dirty="0" err="1" smtClean="0"/>
              <a:t>section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332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Enable</a:t>
            </a:r>
            <a:r>
              <a:rPr lang="nl-BE" dirty="0" smtClean="0"/>
              <a:t>/</a:t>
            </a:r>
            <a:r>
              <a:rPr lang="nl-BE" dirty="0" err="1" smtClean="0"/>
              <a:t>Disable</a:t>
            </a:r>
            <a:r>
              <a:rPr lang="nl-BE" dirty="0" smtClean="0"/>
              <a:t> ui modules</a:t>
            </a:r>
          </a:p>
          <a:p>
            <a:r>
              <a:rPr lang="nl-BE" dirty="0" smtClean="0"/>
              <a:t>Set environment </a:t>
            </a:r>
            <a:r>
              <a:rPr lang="nl-BE" dirty="0" err="1" smtClean="0"/>
              <a:t>specific</a:t>
            </a:r>
            <a:r>
              <a:rPr lang="nl-BE" dirty="0" smtClean="0"/>
              <a:t> variables</a:t>
            </a:r>
          </a:p>
          <a:p>
            <a:pPr lvl="1"/>
            <a:r>
              <a:rPr lang="nl-BE" dirty="0" err="1" smtClean="0"/>
              <a:t>Error_level</a:t>
            </a:r>
            <a:endParaRPr lang="nl-BE" dirty="0" smtClean="0"/>
          </a:p>
          <a:p>
            <a:pPr lvl="1"/>
            <a:r>
              <a:rPr lang="nl-BE" dirty="0" smtClean="0"/>
              <a:t>Cache</a:t>
            </a:r>
          </a:p>
          <a:p>
            <a:r>
              <a:rPr lang="nl-BE" dirty="0" err="1" smtClean="0"/>
              <a:t>Revert</a:t>
            </a:r>
            <a:r>
              <a:rPr lang="nl-BE" dirty="0" smtClean="0"/>
              <a:t> features</a:t>
            </a:r>
          </a:p>
          <a:p>
            <a:r>
              <a:rPr lang="nl-BE" dirty="0" smtClean="0"/>
              <a:t>Update the database</a:t>
            </a:r>
          </a:p>
          <a:p>
            <a:r>
              <a:rPr lang="nl-BE" dirty="0" smtClean="0"/>
              <a:t>Flush cache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Deploy</a:t>
            </a:r>
            <a:r>
              <a:rPr lang="nl-BE" dirty="0" smtClean="0"/>
              <a:t> scripts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008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Modules</a:t>
            </a:r>
          </a:p>
          <a:p>
            <a:pPr lvl="1"/>
            <a:r>
              <a:rPr lang="nl-BE" dirty="0" err="1" smtClean="0"/>
              <a:t>Leave</a:t>
            </a:r>
            <a:r>
              <a:rPr lang="nl-BE" dirty="0" smtClean="0"/>
              <a:t> the opportunity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debug</a:t>
            </a:r>
            <a:endParaRPr lang="nl-BE" dirty="0" smtClean="0"/>
          </a:p>
          <a:p>
            <a:r>
              <a:rPr lang="nl-BE" dirty="0" smtClean="0"/>
              <a:t>Error level</a:t>
            </a:r>
          </a:p>
          <a:p>
            <a:r>
              <a:rPr lang="nl-BE" dirty="0" err="1" smtClean="0"/>
              <a:t>Caching</a:t>
            </a:r>
            <a:r>
              <a:rPr lang="nl-BE" dirty="0" smtClean="0"/>
              <a:t> </a:t>
            </a:r>
            <a:r>
              <a:rPr lang="nl-BE" dirty="0" err="1" smtClean="0"/>
              <a:t>settings</a:t>
            </a:r>
            <a:endParaRPr lang="nl-BE" dirty="0" smtClean="0"/>
          </a:p>
          <a:p>
            <a:r>
              <a:rPr lang="nl-BE" dirty="0" err="1" smtClean="0"/>
              <a:t>Staging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production</a:t>
            </a:r>
            <a:r>
              <a:rPr lang="nl-BE" dirty="0" smtClean="0"/>
              <a:t> must </a:t>
            </a:r>
            <a:r>
              <a:rPr lang="nl-BE" dirty="0" err="1" smtClean="0"/>
              <a:t>by</a:t>
            </a:r>
            <a:r>
              <a:rPr lang="nl-BE" dirty="0" smtClean="0"/>
              <a:t> </a:t>
            </a:r>
            <a:r>
              <a:rPr lang="nl-BE" dirty="0" err="1" smtClean="0"/>
              <a:t>identical</a:t>
            </a:r>
            <a:endParaRPr lang="nl-BE" dirty="0" smtClean="0"/>
          </a:p>
          <a:p>
            <a:pPr lvl="1"/>
            <a:r>
              <a:rPr lang="nl-BE" dirty="0" err="1" smtClean="0"/>
              <a:t>Representative</a:t>
            </a:r>
            <a:endParaRPr lang="nl-BE" dirty="0" smtClean="0"/>
          </a:p>
          <a:p>
            <a:pPr lvl="1"/>
            <a:r>
              <a:rPr lang="nl-BE" dirty="0" smtClean="0"/>
              <a:t>No </a:t>
            </a:r>
            <a:r>
              <a:rPr lang="nl-BE" dirty="0" err="1" smtClean="0"/>
              <a:t>testrun</a:t>
            </a:r>
            <a:r>
              <a:rPr lang="nl-BE" dirty="0" smtClean="0"/>
              <a:t> on </a:t>
            </a:r>
            <a:r>
              <a:rPr lang="nl-BE" dirty="0" err="1" smtClean="0"/>
              <a:t>production</a:t>
            </a:r>
            <a:endParaRPr lang="nl-BE" dirty="0" smtClean="0"/>
          </a:p>
          <a:p>
            <a:pPr lvl="1"/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Differences</a:t>
            </a:r>
            <a:r>
              <a:rPr lang="nl-BE" dirty="0" smtClean="0"/>
              <a:t> per environment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86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 err="1" smtClean="0"/>
              <a:t>Develop</a:t>
            </a:r>
            <a:r>
              <a:rPr lang="nl-BE" dirty="0" smtClean="0"/>
              <a:t> on feature </a:t>
            </a:r>
            <a:r>
              <a:rPr lang="nl-BE" dirty="0" err="1" smtClean="0"/>
              <a:t>branch</a:t>
            </a:r>
            <a:endParaRPr lang="nl-BE" dirty="0" smtClean="0"/>
          </a:p>
          <a:p>
            <a:r>
              <a:rPr lang="nl-BE" dirty="0" smtClean="0"/>
              <a:t>Run </a:t>
            </a:r>
            <a:r>
              <a:rPr lang="nl-BE" dirty="0" err="1" smtClean="0"/>
              <a:t>testbot</a:t>
            </a:r>
            <a:r>
              <a:rPr lang="nl-BE" dirty="0" smtClean="0"/>
              <a:t> – fix error</a:t>
            </a:r>
          </a:p>
          <a:p>
            <a:r>
              <a:rPr lang="nl-BE" dirty="0" smtClean="0"/>
              <a:t>Export changes</a:t>
            </a:r>
          </a:p>
          <a:p>
            <a:r>
              <a:rPr lang="nl-BE" dirty="0" err="1" smtClean="0"/>
              <a:t>Commit</a:t>
            </a:r>
            <a:r>
              <a:rPr lang="nl-BE" dirty="0" smtClean="0"/>
              <a:t> </a:t>
            </a:r>
          </a:p>
          <a:p>
            <a:r>
              <a:rPr lang="nl-BE" dirty="0" err="1" smtClean="0"/>
              <a:t>Merge</a:t>
            </a:r>
            <a:r>
              <a:rPr lang="nl-BE" dirty="0" smtClean="0"/>
              <a:t> feature in </a:t>
            </a:r>
            <a:r>
              <a:rPr lang="nl-BE" dirty="0" err="1" smtClean="0"/>
              <a:t>development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endParaRPr lang="nl-BE" dirty="0" smtClean="0"/>
          </a:p>
          <a:p>
            <a:r>
              <a:rPr lang="nl-BE" dirty="0" err="1" smtClean="0"/>
              <a:t>Deploy</a:t>
            </a:r>
            <a:r>
              <a:rPr lang="nl-BE" dirty="0" smtClean="0"/>
              <a:t> on </a:t>
            </a:r>
            <a:r>
              <a:rPr lang="nl-BE" dirty="0" err="1" smtClean="0"/>
              <a:t>development</a:t>
            </a:r>
            <a:r>
              <a:rPr lang="nl-BE" dirty="0" smtClean="0"/>
              <a:t> environment</a:t>
            </a:r>
          </a:p>
          <a:p>
            <a:r>
              <a:rPr lang="nl-BE" dirty="0" smtClean="0"/>
              <a:t>Monitor job </a:t>
            </a:r>
            <a:r>
              <a:rPr lang="nl-BE" dirty="0" err="1" smtClean="0"/>
              <a:t>execution</a:t>
            </a:r>
            <a:endParaRPr lang="nl-BE" dirty="0" smtClean="0"/>
          </a:p>
          <a:p>
            <a:r>
              <a:rPr lang="nl-BE" dirty="0" err="1" smtClean="0"/>
              <a:t>Evaluate</a:t>
            </a:r>
            <a:r>
              <a:rPr lang="nl-BE" dirty="0" smtClean="0"/>
              <a:t> tests</a:t>
            </a:r>
          </a:p>
          <a:p>
            <a:r>
              <a:rPr lang="nl-BE" dirty="0" smtClean="0"/>
              <a:t>Manual </a:t>
            </a:r>
            <a:r>
              <a:rPr lang="nl-BE" dirty="0" err="1" smtClean="0"/>
              <a:t>testing</a:t>
            </a:r>
            <a:endParaRPr lang="nl-BE" dirty="0" smtClean="0"/>
          </a:p>
          <a:p>
            <a:r>
              <a:rPr lang="nl-BE" dirty="0" err="1" smtClean="0"/>
              <a:t>Create</a:t>
            </a:r>
            <a:r>
              <a:rPr lang="nl-BE" dirty="0" smtClean="0"/>
              <a:t> release </a:t>
            </a:r>
            <a:r>
              <a:rPr lang="nl-BE" dirty="0" err="1" smtClean="0"/>
              <a:t>branch</a:t>
            </a:r>
            <a:endParaRPr lang="nl-BE" dirty="0" smtClean="0"/>
          </a:p>
          <a:p>
            <a:r>
              <a:rPr lang="nl-BE" dirty="0" err="1" smtClean="0"/>
              <a:t>Deploy</a:t>
            </a:r>
            <a:r>
              <a:rPr lang="nl-BE" dirty="0" smtClean="0"/>
              <a:t> release </a:t>
            </a:r>
            <a:r>
              <a:rPr lang="nl-BE" dirty="0" err="1" smtClean="0"/>
              <a:t>branch</a:t>
            </a:r>
            <a:r>
              <a:rPr lang="nl-BE" dirty="0" smtClean="0"/>
              <a:t> on </a:t>
            </a:r>
            <a:r>
              <a:rPr lang="nl-BE" dirty="0" err="1" smtClean="0"/>
              <a:t>staging</a:t>
            </a:r>
            <a:r>
              <a:rPr lang="nl-BE" dirty="0" smtClean="0"/>
              <a:t> environment</a:t>
            </a:r>
          </a:p>
          <a:p>
            <a:r>
              <a:rPr lang="nl-BE" dirty="0" err="1" smtClean="0"/>
              <a:t>Evaluate</a:t>
            </a:r>
            <a:r>
              <a:rPr lang="nl-BE" dirty="0" smtClean="0"/>
              <a:t> tests</a:t>
            </a:r>
          </a:p>
          <a:p>
            <a:r>
              <a:rPr lang="nl-BE" dirty="0" err="1" smtClean="0"/>
              <a:t>Merge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r>
              <a:rPr lang="nl-BE" dirty="0" smtClean="0"/>
              <a:t> </a:t>
            </a:r>
            <a:r>
              <a:rPr lang="nl-BE" dirty="0" err="1" smtClean="0"/>
              <a:t>into</a:t>
            </a:r>
            <a:r>
              <a:rPr lang="nl-BE" dirty="0" smtClean="0"/>
              <a:t> master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development</a:t>
            </a:r>
            <a:endParaRPr lang="nl-BE" dirty="0" smtClean="0"/>
          </a:p>
          <a:p>
            <a:r>
              <a:rPr lang="nl-BE" dirty="0" err="1" smtClean="0"/>
              <a:t>Deploy</a:t>
            </a:r>
            <a:r>
              <a:rPr lang="nl-BE" dirty="0" smtClean="0"/>
              <a:t> master on </a:t>
            </a:r>
            <a:r>
              <a:rPr lang="nl-BE" dirty="0" err="1" smtClean="0"/>
              <a:t>production</a:t>
            </a:r>
            <a:r>
              <a:rPr lang="nl-BE" dirty="0" smtClean="0"/>
              <a:t> environment</a:t>
            </a:r>
          </a:p>
          <a:p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hotfix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r>
              <a:rPr lang="nl-BE" dirty="0" smtClean="0"/>
              <a:t> - maintenance</a:t>
            </a:r>
          </a:p>
          <a:p>
            <a:r>
              <a:rPr lang="nl-BE" dirty="0" smtClean="0"/>
              <a:t>Test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deploy</a:t>
            </a:r>
            <a:r>
              <a:rPr lang="nl-BE" dirty="0" smtClean="0"/>
              <a:t> </a:t>
            </a:r>
            <a:r>
              <a:rPr lang="nl-BE" dirty="0" err="1" smtClean="0"/>
              <a:t>hotfix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endParaRPr lang="nl-BE" dirty="0"/>
          </a:p>
          <a:p>
            <a:r>
              <a:rPr lang="nl-BE" dirty="0" err="1" smtClean="0"/>
              <a:t>Merge</a:t>
            </a:r>
            <a:r>
              <a:rPr lang="nl-BE" dirty="0" smtClean="0"/>
              <a:t> </a:t>
            </a:r>
            <a:r>
              <a:rPr lang="nl-BE" dirty="0" err="1" smtClean="0"/>
              <a:t>hotfix</a:t>
            </a:r>
            <a:r>
              <a:rPr lang="nl-BE" dirty="0" smtClean="0"/>
              <a:t> </a:t>
            </a:r>
            <a:r>
              <a:rPr lang="nl-BE" dirty="0" err="1" smtClean="0"/>
              <a:t>into</a:t>
            </a:r>
            <a:r>
              <a:rPr lang="nl-BE" dirty="0" smtClean="0"/>
              <a:t> master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merge</a:t>
            </a:r>
            <a:r>
              <a:rPr lang="nl-BE" dirty="0" smtClean="0"/>
              <a:t> </a:t>
            </a:r>
            <a:r>
              <a:rPr lang="nl-BE" dirty="0" err="1" smtClean="0"/>
              <a:t>into</a:t>
            </a:r>
            <a:r>
              <a:rPr lang="nl-BE" dirty="0" smtClean="0"/>
              <a:t> </a:t>
            </a:r>
            <a:r>
              <a:rPr lang="nl-BE" dirty="0" err="1" smtClean="0"/>
              <a:t>development</a:t>
            </a:r>
            <a:endParaRPr lang="nl-BE" dirty="0" smtClean="0"/>
          </a:p>
          <a:p>
            <a:r>
              <a:rPr lang="nl-BE" dirty="0" err="1" smtClean="0"/>
              <a:t>Deploy</a:t>
            </a:r>
            <a:r>
              <a:rPr lang="nl-BE" dirty="0" smtClean="0"/>
              <a:t> master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54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http://dominiquedecooman.com</a:t>
            </a:r>
            <a:endParaRPr lang="nl-BE" dirty="0" smtClean="0"/>
          </a:p>
          <a:p>
            <a:r>
              <a:rPr lang="nl-BE" dirty="0" smtClean="0">
                <a:hlinkClick r:id="rId3"/>
              </a:rPr>
              <a:t>http://durpal.org/user/199987</a:t>
            </a:r>
            <a:endParaRPr lang="nl-BE" dirty="0" smtClean="0"/>
          </a:p>
          <a:p>
            <a:r>
              <a:rPr lang="nl-BE" dirty="0" smtClean="0">
                <a:hlinkClick r:id="rId4"/>
              </a:rPr>
              <a:t>http://twitter.com/dominiquedc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References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14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err="1" smtClean="0"/>
              <a:t>Minimizing</a:t>
            </a:r>
            <a:r>
              <a:rPr lang="nl-BE" dirty="0" smtClean="0"/>
              <a:t> </a:t>
            </a:r>
            <a:r>
              <a:rPr lang="nl-BE" dirty="0"/>
              <a:t>overhead </a:t>
            </a:r>
            <a:r>
              <a:rPr lang="nl-BE" dirty="0" err="1"/>
              <a:t>with</a:t>
            </a:r>
            <a:r>
              <a:rPr lang="nl-BE" dirty="0"/>
              <a:t> git </a:t>
            </a:r>
            <a:r>
              <a:rPr lang="nl-BE" dirty="0" smtClean="0"/>
              <a:t>flow </a:t>
            </a:r>
            <a:r>
              <a:rPr lang="nl-BE" dirty="0" smtClean="0">
                <a:hlinkClick r:id="rId2"/>
              </a:rPr>
              <a:t>http</a:t>
            </a:r>
            <a:r>
              <a:rPr lang="nl-BE" dirty="0">
                <a:hlinkClick r:id="rId2"/>
              </a:rPr>
              <a:t>://</a:t>
            </a:r>
            <a:r>
              <a:rPr lang="nl-BE" dirty="0" smtClean="0">
                <a:hlinkClick r:id="rId2"/>
              </a:rPr>
              <a:t>dominiquedecooman.com/blog/git-flow-minimizing-overhead</a:t>
            </a:r>
            <a:endParaRPr lang="nl-BE" dirty="0" smtClean="0"/>
          </a:p>
          <a:p>
            <a:r>
              <a:rPr lang="nl-BE" dirty="0" err="1"/>
              <a:t>Installing</a:t>
            </a:r>
            <a:r>
              <a:rPr lang="nl-BE" dirty="0"/>
              <a:t> lamp </a:t>
            </a:r>
            <a:r>
              <a:rPr lang="nl-BE" dirty="0" smtClean="0"/>
              <a:t>stack </a:t>
            </a:r>
            <a:r>
              <a:rPr lang="nl-BE" dirty="0" smtClean="0">
                <a:hlinkClick r:id="rId3"/>
              </a:rPr>
              <a:t>http</a:t>
            </a:r>
            <a:r>
              <a:rPr lang="nl-BE" dirty="0">
                <a:hlinkClick r:id="rId3"/>
              </a:rPr>
              <a:t>://</a:t>
            </a:r>
            <a:r>
              <a:rPr lang="nl-BE" dirty="0" smtClean="0">
                <a:hlinkClick r:id="rId3"/>
              </a:rPr>
              <a:t>www.dominiquedecooman.com/blog/automate-installing-drupal-ubuntu-drupal-training-purpose</a:t>
            </a:r>
            <a:endParaRPr lang="nl-BE" dirty="0" smtClean="0"/>
          </a:p>
          <a:p>
            <a:r>
              <a:rPr lang="nl-BE" dirty="0" smtClean="0"/>
              <a:t>Go live checklist </a:t>
            </a:r>
            <a:r>
              <a:rPr lang="nl-BE" dirty="0" smtClean="0">
                <a:hlinkClick r:id="rId4"/>
              </a:rPr>
              <a:t>http</a:t>
            </a:r>
            <a:r>
              <a:rPr lang="nl-BE" dirty="0">
                <a:hlinkClick r:id="rId4"/>
              </a:rPr>
              <a:t>://</a:t>
            </a:r>
            <a:r>
              <a:rPr lang="nl-BE" dirty="0" smtClean="0">
                <a:hlinkClick r:id="rId4"/>
              </a:rPr>
              <a:t>www.dominiquedecooman.com/blog/drupal-7-tip-how-automate-and-control-your-go-live-checklist</a:t>
            </a:r>
            <a:endParaRPr lang="nl-BE" dirty="0" smtClean="0"/>
          </a:p>
          <a:p>
            <a:r>
              <a:rPr lang="nl-BE" dirty="0" err="1" smtClean="0"/>
              <a:t>Install</a:t>
            </a:r>
            <a:r>
              <a:rPr lang="nl-BE" dirty="0" smtClean="0"/>
              <a:t> </a:t>
            </a:r>
            <a:r>
              <a:rPr lang="nl-BE" dirty="0" err="1" smtClean="0"/>
              <a:t>jenkins</a:t>
            </a:r>
            <a:r>
              <a:rPr lang="nl-BE" dirty="0"/>
              <a:t> </a:t>
            </a:r>
            <a:r>
              <a:rPr lang="nl-BE" dirty="0" smtClean="0">
                <a:hlinkClick r:id="rId5"/>
              </a:rPr>
              <a:t>https</a:t>
            </a:r>
            <a:r>
              <a:rPr lang="nl-BE" dirty="0">
                <a:hlinkClick r:id="rId5"/>
              </a:rPr>
              <a:t>://</a:t>
            </a:r>
            <a:r>
              <a:rPr lang="nl-BE" dirty="0" smtClean="0">
                <a:hlinkClick r:id="rId5"/>
              </a:rPr>
              <a:t>wiki.jenkins-ci.org/display/JENKINS/Installing+Jenkins+on+Ubuntu</a:t>
            </a:r>
            <a:endParaRPr lang="nl-BE" dirty="0" smtClean="0"/>
          </a:p>
          <a:p>
            <a:r>
              <a:rPr lang="nl-BE" dirty="0">
                <a:hlinkClick r:id="rId6"/>
              </a:rPr>
              <a:t>https://www.gandi.net/hosting/trial</a:t>
            </a:r>
            <a:r>
              <a:rPr lang="nl-BE" dirty="0" smtClean="0">
                <a:hlinkClick r:id="rId6"/>
              </a:rPr>
              <a:t>/</a:t>
            </a:r>
            <a:endParaRPr lang="nl-BE" dirty="0" smtClean="0"/>
          </a:p>
          <a:p>
            <a:r>
              <a:rPr lang="nl-BE" dirty="0" smtClean="0"/>
              <a:t>Get </a:t>
            </a:r>
            <a:r>
              <a:rPr lang="nl-BE" dirty="0" err="1" smtClean="0"/>
              <a:t>all</a:t>
            </a:r>
            <a:r>
              <a:rPr lang="nl-BE" dirty="0" smtClean="0"/>
              <a:t> the code, job scripts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presentation</a:t>
            </a:r>
            <a:r>
              <a:rPr lang="nl-BE" dirty="0" smtClean="0"/>
              <a:t> </a:t>
            </a:r>
            <a:r>
              <a:rPr lang="nl-BE" dirty="0" err="1" smtClean="0"/>
              <a:t>overview</a:t>
            </a:r>
            <a:r>
              <a:rPr lang="nl-BE" dirty="0" smtClean="0"/>
              <a:t>:  </a:t>
            </a:r>
            <a:r>
              <a:rPr lang="nl-BE" dirty="0" smtClean="0">
                <a:hlinkClick r:id="rId7"/>
              </a:rPr>
              <a:t>http</a:t>
            </a:r>
            <a:r>
              <a:rPr lang="nl-BE" dirty="0">
                <a:hlinkClick r:id="rId7"/>
              </a:rPr>
              <a:t>://</a:t>
            </a:r>
            <a:r>
              <a:rPr lang="nl-BE" dirty="0" smtClean="0">
                <a:hlinkClick r:id="rId7"/>
              </a:rPr>
              <a:t>dominiquedecooman.com/blog/automating-drupal-deployment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56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Developer </a:t>
            </a:r>
            <a:r>
              <a:rPr lang="nl-BE" dirty="0" err="1" smtClean="0"/>
              <a:t>for</a:t>
            </a:r>
            <a:r>
              <a:rPr lang="nl-BE" dirty="0" smtClean="0"/>
              <a:t> 5 </a:t>
            </a:r>
            <a:r>
              <a:rPr lang="nl-BE" dirty="0" err="1" smtClean="0"/>
              <a:t>years</a:t>
            </a:r>
            <a:endParaRPr lang="nl-BE" dirty="0" smtClean="0"/>
          </a:p>
          <a:p>
            <a:r>
              <a:rPr lang="nl-BE" dirty="0" smtClean="0"/>
              <a:t>Web </a:t>
            </a:r>
            <a:r>
              <a:rPr lang="nl-BE" dirty="0" err="1" smtClean="0"/>
              <a:t>agencies</a:t>
            </a:r>
            <a:r>
              <a:rPr lang="nl-BE" dirty="0" smtClean="0"/>
              <a:t> in Belgium</a:t>
            </a:r>
          </a:p>
          <a:p>
            <a:r>
              <a:rPr lang="nl-BE" dirty="0" smtClean="0">
                <a:hlinkClick r:id="rId2"/>
              </a:rPr>
              <a:t>http://drupal.org/user/199987</a:t>
            </a:r>
            <a:endParaRPr lang="nl-BE" dirty="0" smtClean="0"/>
          </a:p>
          <a:p>
            <a:r>
              <a:rPr lang="nl-BE" dirty="0" err="1" smtClean="0"/>
              <a:t>Contributions</a:t>
            </a:r>
            <a:endParaRPr lang="nl-BE" dirty="0" smtClean="0"/>
          </a:p>
          <a:p>
            <a:r>
              <a:rPr lang="nl-BE" dirty="0" smtClean="0"/>
              <a:t>Blog http://dominiquedecooman.com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Who</a:t>
            </a:r>
            <a:r>
              <a:rPr lang="nl-BE" dirty="0" smtClean="0"/>
              <a:t> </a:t>
            </a:r>
            <a:r>
              <a:rPr lang="nl-BE" dirty="0" err="1" smtClean="0"/>
              <a:t>am</a:t>
            </a:r>
            <a:r>
              <a:rPr lang="nl-BE" dirty="0" smtClean="0"/>
              <a:t> 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03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Faster</a:t>
            </a:r>
            <a:endParaRPr lang="nl-BE" dirty="0" smtClean="0"/>
          </a:p>
          <a:p>
            <a:r>
              <a:rPr lang="nl-BE" dirty="0" err="1" smtClean="0"/>
              <a:t>Less</a:t>
            </a:r>
            <a:r>
              <a:rPr lang="nl-BE" dirty="0" smtClean="0"/>
              <a:t> </a:t>
            </a:r>
            <a:r>
              <a:rPr lang="nl-BE" dirty="0" err="1" smtClean="0"/>
              <a:t>errors</a:t>
            </a:r>
            <a:endParaRPr lang="nl-BE" dirty="0" smtClean="0"/>
          </a:p>
          <a:p>
            <a:r>
              <a:rPr lang="nl-BE" dirty="0" smtClean="0"/>
              <a:t>Well </a:t>
            </a:r>
            <a:r>
              <a:rPr lang="nl-BE" dirty="0" err="1" smtClean="0"/>
              <a:t>documented</a:t>
            </a:r>
            <a:endParaRPr lang="nl-BE" dirty="0" smtClean="0"/>
          </a:p>
          <a:p>
            <a:r>
              <a:rPr lang="nl-BE" dirty="0" err="1" smtClean="0"/>
              <a:t>Reproducable</a:t>
            </a:r>
            <a:endParaRPr lang="nl-BE" dirty="0" smtClean="0"/>
          </a:p>
          <a:p>
            <a:r>
              <a:rPr lang="nl-BE" dirty="0" err="1" smtClean="0"/>
              <a:t>History</a:t>
            </a:r>
            <a:endParaRPr lang="nl-BE" dirty="0" smtClean="0"/>
          </a:p>
          <a:p>
            <a:r>
              <a:rPr lang="nl-BE" dirty="0" err="1" smtClean="0"/>
              <a:t>Continous</a:t>
            </a:r>
            <a:r>
              <a:rPr lang="nl-BE" dirty="0" smtClean="0"/>
              <a:t> Integration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deploying</a:t>
            </a:r>
            <a:r>
              <a:rPr lang="nl-BE" dirty="0" smtClean="0"/>
              <a:t> </a:t>
            </a:r>
            <a:r>
              <a:rPr lang="nl-BE" dirty="0" err="1" smtClean="0"/>
              <a:t>automaticaly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2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Vps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Lamp stack</a:t>
            </a:r>
          </a:p>
          <a:p>
            <a:r>
              <a:rPr lang="nl-BE" dirty="0" smtClean="0"/>
              <a:t>Version control – Git</a:t>
            </a:r>
          </a:p>
          <a:p>
            <a:r>
              <a:rPr lang="nl-BE" dirty="0" err="1" smtClean="0"/>
              <a:t>Drush</a:t>
            </a:r>
            <a:endParaRPr lang="nl-BE" dirty="0" smtClean="0"/>
          </a:p>
          <a:p>
            <a:r>
              <a:rPr lang="nl-BE" dirty="0" err="1" smtClean="0"/>
              <a:t>Drupal</a:t>
            </a:r>
            <a:r>
              <a:rPr lang="nl-BE" dirty="0" smtClean="0"/>
              <a:t> of course</a:t>
            </a:r>
          </a:p>
          <a:p>
            <a:r>
              <a:rPr lang="nl-BE" dirty="0" err="1" smtClean="0"/>
              <a:t>Dev</a:t>
            </a:r>
            <a:r>
              <a:rPr lang="nl-BE" dirty="0" smtClean="0"/>
              <a:t> – </a:t>
            </a:r>
            <a:r>
              <a:rPr lang="nl-BE" dirty="0" err="1" smtClean="0"/>
              <a:t>Staging</a:t>
            </a:r>
            <a:r>
              <a:rPr lang="nl-BE" dirty="0" smtClean="0"/>
              <a:t> – </a:t>
            </a:r>
            <a:r>
              <a:rPr lang="nl-BE" dirty="0" err="1" smtClean="0"/>
              <a:t>Production</a:t>
            </a:r>
            <a:r>
              <a:rPr lang="nl-BE" dirty="0" smtClean="0"/>
              <a:t> setup</a:t>
            </a:r>
          </a:p>
          <a:p>
            <a:r>
              <a:rPr lang="nl-BE" dirty="0" err="1" smtClean="0"/>
              <a:t>Continous</a:t>
            </a:r>
            <a:r>
              <a:rPr lang="nl-BE" dirty="0" smtClean="0"/>
              <a:t> </a:t>
            </a:r>
            <a:r>
              <a:rPr lang="nl-BE" dirty="0" err="1" smtClean="0"/>
              <a:t>integration</a:t>
            </a:r>
            <a:r>
              <a:rPr lang="nl-BE" dirty="0" smtClean="0"/>
              <a:t> server</a:t>
            </a:r>
          </a:p>
          <a:p>
            <a:r>
              <a:rPr lang="nl-BE" dirty="0" smtClean="0"/>
              <a:t>Deployment scripts</a:t>
            </a:r>
          </a:p>
          <a:p>
            <a:endParaRPr lang="nl-B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Basic </a:t>
            </a:r>
            <a:r>
              <a:rPr lang="nl-BE" dirty="0" err="1" smtClean="0"/>
              <a:t>components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313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Vps</a:t>
            </a:r>
            <a:endParaRPr lang="nl-BE" dirty="0" smtClean="0"/>
          </a:p>
          <a:p>
            <a:pPr lvl="1"/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get a </a:t>
            </a:r>
            <a:r>
              <a:rPr lang="nl-BE" dirty="0" err="1" smtClean="0"/>
              <a:t>vps</a:t>
            </a:r>
            <a:r>
              <a:rPr lang="nl-BE" dirty="0" smtClean="0"/>
              <a:t> </a:t>
            </a:r>
            <a:r>
              <a:rPr lang="nl-BE" dirty="0" err="1" smtClean="0"/>
              <a:t>from</a:t>
            </a:r>
            <a:r>
              <a:rPr lang="nl-BE" dirty="0" smtClean="0"/>
              <a:t> 12€/</a:t>
            </a:r>
            <a:r>
              <a:rPr lang="nl-BE" dirty="0" err="1" smtClean="0"/>
              <a:t>month</a:t>
            </a:r>
            <a:r>
              <a:rPr lang="nl-BE" dirty="0" smtClean="0"/>
              <a:t> on most hosting platforms. </a:t>
            </a:r>
            <a:r>
              <a:rPr lang="nl-BE" dirty="0" err="1" smtClean="0"/>
              <a:t>There</a:t>
            </a:r>
            <a:r>
              <a:rPr lang="nl-BE" dirty="0" smtClean="0"/>
              <a:t> are trials </a:t>
            </a:r>
            <a:r>
              <a:rPr lang="nl-BE" dirty="0" err="1" smtClean="0"/>
              <a:t>available</a:t>
            </a:r>
            <a:r>
              <a:rPr lang="nl-BE" dirty="0" smtClean="0"/>
              <a:t> </a:t>
            </a:r>
            <a:r>
              <a:rPr lang="nl-BE" dirty="0" err="1" smtClean="0"/>
              <a:t>everywhere</a:t>
            </a:r>
            <a:r>
              <a:rPr lang="nl-BE" dirty="0" smtClean="0"/>
              <a:t> </a:t>
            </a:r>
          </a:p>
          <a:p>
            <a:pPr lvl="1"/>
            <a:r>
              <a:rPr lang="nl-BE" dirty="0" err="1" smtClean="0"/>
              <a:t>Example</a:t>
            </a:r>
            <a:r>
              <a:rPr lang="nl-BE" dirty="0" smtClean="0"/>
              <a:t>:</a:t>
            </a:r>
          </a:p>
          <a:p>
            <a:pPr lvl="2"/>
            <a:r>
              <a:rPr lang="nl-BE" dirty="0" smtClean="0">
                <a:hlinkClick r:id="rId2"/>
              </a:rPr>
              <a:t>https://www.gandi.net/hosting/trial/</a:t>
            </a:r>
            <a:endParaRPr lang="nl-BE" dirty="0" smtClean="0"/>
          </a:p>
          <a:p>
            <a:pPr lvl="2"/>
            <a:r>
              <a:rPr lang="nl-BE" dirty="0" smtClean="0">
                <a:hlinkClick r:id="rId3"/>
              </a:rPr>
              <a:t>https://control.vps.net/trial-signup</a:t>
            </a:r>
            <a:endParaRPr lang="nl-B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set </a:t>
            </a:r>
            <a:r>
              <a:rPr lang="nl-BE" dirty="0" err="1" smtClean="0"/>
              <a:t>it</a:t>
            </a:r>
            <a:r>
              <a:rPr lang="nl-BE" dirty="0" smtClean="0"/>
              <a:t> up?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79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Plenty of </a:t>
            </a:r>
            <a:r>
              <a:rPr lang="nl-BE" dirty="0" err="1" smtClean="0"/>
              <a:t>installation</a:t>
            </a:r>
            <a:r>
              <a:rPr lang="nl-BE" dirty="0" smtClean="0"/>
              <a:t> scripts online</a:t>
            </a:r>
          </a:p>
          <a:p>
            <a:r>
              <a:rPr lang="nl-BE" dirty="0" err="1" smtClean="0"/>
              <a:t>Example</a:t>
            </a:r>
            <a:endParaRPr lang="nl-BE" dirty="0" smtClean="0"/>
          </a:p>
          <a:p>
            <a:pPr lvl="1"/>
            <a:r>
              <a:rPr lang="nl-BE" dirty="0" smtClean="0"/>
              <a:t>http://www.dominiquedecooman.com/blog/automate-installing-drupal-ubuntu-drupal-training-purpose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Install</a:t>
            </a:r>
            <a:r>
              <a:rPr lang="nl-BE" dirty="0" smtClean="0"/>
              <a:t> </a:t>
            </a:r>
            <a:r>
              <a:rPr lang="nl-BE" dirty="0" err="1" smtClean="0"/>
              <a:t>your</a:t>
            </a:r>
            <a:r>
              <a:rPr lang="nl-BE" dirty="0" smtClean="0"/>
              <a:t> lamp stack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35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Git</a:t>
            </a:r>
          </a:p>
          <a:p>
            <a:r>
              <a:rPr lang="nl-BE" dirty="0" smtClean="0"/>
              <a:t>We </a:t>
            </a:r>
            <a:r>
              <a:rPr lang="nl-BE" dirty="0" err="1" smtClean="0"/>
              <a:t>will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the </a:t>
            </a:r>
            <a:r>
              <a:rPr lang="nl-BE" dirty="0" err="1" smtClean="0"/>
              <a:t>succesfull</a:t>
            </a:r>
            <a:r>
              <a:rPr lang="nl-BE" dirty="0" smtClean="0"/>
              <a:t> </a:t>
            </a:r>
            <a:r>
              <a:rPr lang="nl-BE" dirty="0" err="1" smtClean="0"/>
              <a:t>branching</a:t>
            </a:r>
            <a:r>
              <a:rPr lang="nl-BE" dirty="0" smtClean="0"/>
              <a:t> model</a:t>
            </a:r>
          </a:p>
          <a:p>
            <a:pPr lvl="1"/>
            <a:r>
              <a:rPr lang="nl-BE" dirty="0" smtClean="0"/>
              <a:t>http://nvie.com/posts/a-successful-git-branching-model/</a:t>
            </a:r>
          </a:p>
          <a:p>
            <a:r>
              <a:rPr lang="nl-BE" dirty="0" smtClean="0"/>
              <a:t>Git flow</a:t>
            </a:r>
          </a:p>
          <a:p>
            <a:pPr lvl="1"/>
            <a:r>
              <a:rPr lang="nl-BE" dirty="0" err="1" smtClean="0"/>
              <a:t>Production</a:t>
            </a:r>
            <a:r>
              <a:rPr lang="nl-BE" dirty="0" smtClean="0"/>
              <a:t> </a:t>
            </a:r>
            <a:r>
              <a:rPr lang="nl-BE" dirty="0" err="1" smtClean="0"/>
              <a:t>branch</a:t>
            </a:r>
            <a:endParaRPr lang="nl-BE" dirty="0" smtClean="0"/>
          </a:p>
          <a:p>
            <a:pPr lvl="1"/>
            <a:r>
              <a:rPr lang="nl-BE" dirty="0" smtClean="0"/>
              <a:t>Development </a:t>
            </a:r>
            <a:r>
              <a:rPr lang="nl-BE" dirty="0" err="1" smtClean="0"/>
              <a:t>branch</a:t>
            </a:r>
            <a:endParaRPr lang="nl-BE" dirty="0" smtClean="0"/>
          </a:p>
          <a:p>
            <a:pPr lvl="1"/>
            <a:r>
              <a:rPr lang="nl-BE" dirty="0" smtClean="0"/>
              <a:t>Release </a:t>
            </a:r>
            <a:r>
              <a:rPr lang="nl-BE" dirty="0" err="1" smtClean="0"/>
              <a:t>branch</a:t>
            </a:r>
            <a:endParaRPr lang="nl-BE" dirty="0" smtClean="0"/>
          </a:p>
          <a:p>
            <a:pPr lvl="1"/>
            <a:r>
              <a:rPr lang="nl-BE" dirty="0" err="1" smtClean="0"/>
              <a:t>Hotfixes</a:t>
            </a:r>
            <a:endParaRPr lang="nl-BE" dirty="0" smtClean="0"/>
          </a:p>
          <a:p>
            <a:pPr lvl="1"/>
            <a:r>
              <a:rPr lang="nl-BE" dirty="0" err="1" smtClean="0"/>
              <a:t>Install</a:t>
            </a:r>
            <a:endParaRPr lang="nl-BE" dirty="0" smtClean="0"/>
          </a:p>
          <a:p>
            <a:pPr lvl="2"/>
            <a:r>
              <a:rPr lang="nl-BE" dirty="0" smtClean="0"/>
              <a:t>Git flow</a:t>
            </a:r>
          </a:p>
          <a:p>
            <a:pPr lvl="2"/>
            <a:r>
              <a:rPr lang="nl-BE" dirty="0" err="1" smtClean="0"/>
              <a:t>Bash</a:t>
            </a:r>
            <a:r>
              <a:rPr lang="nl-BE" dirty="0" smtClean="0"/>
              <a:t> complete</a:t>
            </a:r>
          </a:p>
          <a:p>
            <a:pPr lvl="2"/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25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DR</a:t>
            </a:r>
            <a:r>
              <a:rPr lang="nl-BE" dirty="0" err="1"/>
              <a:t>U</a:t>
            </a:r>
            <a:r>
              <a:rPr lang="nl-BE" dirty="0" err="1" smtClean="0"/>
              <a:t>pal</a:t>
            </a:r>
            <a:r>
              <a:rPr lang="nl-BE" dirty="0" smtClean="0"/>
              <a:t> </a:t>
            </a:r>
            <a:r>
              <a:rPr lang="nl-BE" dirty="0" err="1" smtClean="0"/>
              <a:t>SH</a:t>
            </a:r>
            <a:r>
              <a:rPr lang="nl-BE" dirty="0" err="1" smtClean="0"/>
              <a:t>ell</a:t>
            </a:r>
            <a:endParaRPr lang="nl-BE" dirty="0" smtClean="0"/>
          </a:p>
          <a:p>
            <a:r>
              <a:rPr lang="nl-BE" dirty="0" err="1" smtClean="0"/>
              <a:t>Install</a:t>
            </a:r>
            <a:endParaRPr lang="nl-BE" dirty="0" smtClean="0"/>
          </a:p>
          <a:p>
            <a:pPr lvl="1"/>
            <a:r>
              <a:rPr lang="nl-BE" dirty="0" smtClean="0"/>
              <a:t>http://drupal.org/project/drush</a:t>
            </a:r>
          </a:p>
          <a:p>
            <a:r>
              <a:rPr lang="nl-BE" dirty="0" err="1" smtClean="0"/>
              <a:t>Drush</a:t>
            </a:r>
            <a:r>
              <a:rPr lang="nl-BE" dirty="0" smtClean="0"/>
              <a:t> </a:t>
            </a:r>
            <a:r>
              <a:rPr lang="nl-BE" dirty="0" err="1" smtClean="0"/>
              <a:t>aliasses</a:t>
            </a:r>
            <a:endParaRPr lang="nl-BE" dirty="0" smtClean="0"/>
          </a:p>
          <a:p>
            <a:pPr lvl="1"/>
            <a:r>
              <a:rPr lang="nl-BE" dirty="0" err="1" smtClean="0"/>
              <a:t>Simplyfies</a:t>
            </a:r>
            <a:r>
              <a:rPr lang="nl-BE" dirty="0"/>
              <a:t> </a:t>
            </a:r>
            <a:r>
              <a:rPr lang="nl-BE" dirty="0" err="1" smtClean="0"/>
              <a:t>executing</a:t>
            </a:r>
            <a:r>
              <a:rPr lang="nl-BE" dirty="0" smtClean="0"/>
              <a:t> </a:t>
            </a:r>
            <a:r>
              <a:rPr lang="nl-BE" dirty="0" err="1" smtClean="0"/>
              <a:t>commands</a:t>
            </a:r>
            <a:r>
              <a:rPr lang="nl-BE" dirty="0" smtClean="0"/>
              <a:t> in </a:t>
            </a:r>
            <a:r>
              <a:rPr lang="nl-BE" dirty="0" err="1" smtClean="0"/>
              <a:t>builds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Drush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11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err="1" smtClean="0"/>
              <a:t>Create</a:t>
            </a:r>
            <a:r>
              <a:rPr lang="nl-BE" dirty="0" smtClean="0"/>
              <a:t> a proper </a:t>
            </a:r>
            <a:r>
              <a:rPr lang="nl-BE" dirty="0" err="1" smtClean="0"/>
              <a:t>repository</a:t>
            </a:r>
            <a:r>
              <a:rPr lang="nl-BE" dirty="0" smtClean="0"/>
              <a:t> </a:t>
            </a:r>
            <a:r>
              <a:rPr lang="nl-BE" dirty="0" err="1" smtClean="0"/>
              <a:t>layout</a:t>
            </a:r>
            <a:endParaRPr lang="nl-BE" dirty="0" smtClean="0"/>
          </a:p>
          <a:p>
            <a:pPr lvl="1"/>
            <a:r>
              <a:rPr lang="nl-BE" dirty="0" err="1" smtClean="0"/>
              <a:t>Bash</a:t>
            </a:r>
            <a:endParaRPr lang="nl-BE" dirty="0" smtClean="0"/>
          </a:p>
          <a:p>
            <a:pPr lvl="2"/>
            <a:r>
              <a:rPr lang="nl-BE" dirty="0" smtClean="0"/>
              <a:t>Updates</a:t>
            </a:r>
          </a:p>
          <a:p>
            <a:pPr lvl="2"/>
            <a:r>
              <a:rPr lang="nl-BE" dirty="0" err="1" smtClean="0"/>
              <a:t>Installs</a:t>
            </a:r>
            <a:endParaRPr lang="nl-BE" dirty="0" smtClean="0"/>
          </a:p>
          <a:p>
            <a:pPr lvl="2"/>
            <a:r>
              <a:rPr lang="nl-BE" dirty="0" smtClean="0"/>
              <a:t>scripts</a:t>
            </a:r>
          </a:p>
          <a:p>
            <a:pPr lvl="1"/>
            <a:r>
              <a:rPr lang="nl-BE" dirty="0" err="1" smtClean="0"/>
              <a:t>Docroot</a:t>
            </a:r>
            <a:endParaRPr lang="nl-BE" dirty="0" smtClean="0"/>
          </a:p>
          <a:p>
            <a:pPr lvl="1"/>
            <a:r>
              <a:rPr lang="nl-BE" dirty="0" err="1" smtClean="0"/>
              <a:t>Documentation</a:t>
            </a:r>
            <a:endParaRPr lang="nl-BE" dirty="0" smtClean="0"/>
          </a:p>
          <a:p>
            <a:pPr lvl="1"/>
            <a:r>
              <a:rPr lang="nl-BE" dirty="0" err="1" smtClean="0"/>
              <a:t>Etc</a:t>
            </a:r>
            <a:endParaRPr lang="nl-BE" dirty="0" smtClean="0"/>
          </a:p>
          <a:p>
            <a:pPr lvl="2"/>
            <a:r>
              <a:rPr lang="nl-BE" dirty="0" err="1" smtClean="0"/>
              <a:t>Drupal</a:t>
            </a:r>
            <a:r>
              <a:rPr lang="nl-BE" dirty="0" smtClean="0"/>
              <a:t> (</a:t>
            </a:r>
            <a:r>
              <a:rPr lang="nl-BE" dirty="0" err="1" smtClean="0"/>
              <a:t>settings</a:t>
            </a:r>
            <a:r>
              <a:rPr lang="nl-BE" dirty="0" smtClean="0"/>
              <a:t> files, robot.txt, </a:t>
            </a:r>
            <a:r>
              <a:rPr lang="nl-BE" dirty="0" err="1" smtClean="0"/>
              <a:t>htaccess</a:t>
            </a:r>
            <a:r>
              <a:rPr lang="nl-BE" dirty="0" smtClean="0"/>
              <a:t>, …)</a:t>
            </a:r>
          </a:p>
          <a:p>
            <a:pPr lvl="2"/>
            <a:r>
              <a:rPr lang="nl-BE" dirty="0" err="1" smtClean="0"/>
              <a:t>Drush</a:t>
            </a:r>
            <a:r>
              <a:rPr lang="nl-BE" dirty="0" smtClean="0"/>
              <a:t> - </a:t>
            </a:r>
            <a:r>
              <a:rPr lang="nl-BE" dirty="0" err="1" smtClean="0"/>
              <a:t>aliases</a:t>
            </a:r>
            <a:endParaRPr lang="nl-BE" dirty="0" smtClean="0"/>
          </a:p>
          <a:p>
            <a:pPr lvl="2"/>
            <a:r>
              <a:rPr lang="nl-BE" dirty="0" err="1" smtClean="0"/>
              <a:t>Ssh</a:t>
            </a:r>
            <a:endParaRPr lang="nl-BE" dirty="0" smtClean="0"/>
          </a:p>
          <a:p>
            <a:pPr lvl="2"/>
            <a:r>
              <a:rPr lang="nl-BE" dirty="0" err="1" smtClean="0"/>
              <a:t>vhost</a:t>
            </a:r>
            <a:endParaRPr lang="nl-BE" dirty="0" smtClean="0"/>
          </a:p>
          <a:p>
            <a:r>
              <a:rPr lang="nl-BE" dirty="0" err="1" smtClean="0"/>
              <a:t>Configure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server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connect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drupal</a:t>
            </a:r>
            <a:r>
              <a:rPr lang="nl-BE" dirty="0" smtClean="0"/>
              <a:t>.</a:t>
            </a:r>
          </a:p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Drupal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56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olfvorm">
  <a:themeElements>
    <a:clrScheme name="Golfv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Golfv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olfv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1583</TotalTime>
  <Words>426</Words>
  <Application>Microsoft Office PowerPoint</Application>
  <PresentationFormat>Diavoorstelling (4:3)</PresentationFormat>
  <Paragraphs>141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Golfvorm</vt:lpstr>
      <vt:lpstr>Automating Drupal Deployment</vt:lpstr>
      <vt:lpstr>Who am I</vt:lpstr>
      <vt:lpstr>Why deploying automaticaly</vt:lpstr>
      <vt:lpstr>Basic components</vt:lpstr>
      <vt:lpstr>How to set it up?</vt:lpstr>
      <vt:lpstr>Install your lamp stack</vt:lpstr>
      <vt:lpstr>Version control</vt:lpstr>
      <vt:lpstr>Drush</vt:lpstr>
      <vt:lpstr>Drupal</vt:lpstr>
      <vt:lpstr>Continous integration server</vt:lpstr>
      <vt:lpstr>Automating the workflow</vt:lpstr>
      <vt:lpstr>Exporting database changes</vt:lpstr>
      <vt:lpstr>Configuring the jobs</vt:lpstr>
      <vt:lpstr>Build section</vt:lpstr>
      <vt:lpstr>Deploy scripts</vt:lpstr>
      <vt:lpstr>Differences per environment</vt:lpstr>
      <vt:lpstr>Demo</vt:lpstr>
      <vt:lpstr>References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drupal deployment</dc:title>
  <dc:creator>domi</dc:creator>
  <cp:lastModifiedBy>domi</cp:lastModifiedBy>
  <cp:revision>25</cp:revision>
  <dcterms:created xsi:type="dcterms:W3CDTF">2012-11-16T07:09:21Z</dcterms:created>
  <dcterms:modified xsi:type="dcterms:W3CDTF">2012-11-17T09:33:11Z</dcterms:modified>
</cp:coreProperties>
</file>