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313" r:id="rId4"/>
    <p:sldId id="279" r:id="rId5"/>
    <p:sldId id="280" r:id="rId6"/>
    <p:sldId id="300" r:id="rId7"/>
    <p:sldId id="301" r:id="rId8"/>
    <p:sldId id="267" r:id="rId9"/>
    <p:sldId id="268" r:id="rId10"/>
    <p:sldId id="284" r:id="rId11"/>
    <p:sldId id="285" r:id="rId12"/>
    <p:sldId id="302" r:id="rId13"/>
    <p:sldId id="303" r:id="rId14"/>
    <p:sldId id="304" r:id="rId15"/>
    <p:sldId id="305" r:id="rId16"/>
    <p:sldId id="306" r:id="rId17"/>
    <p:sldId id="307" r:id="rId18"/>
    <p:sldId id="311" r:id="rId19"/>
    <p:sldId id="315" r:id="rId20"/>
    <p:sldId id="314" r:id="rId21"/>
    <p:sldId id="312" r:id="rId22"/>
  </p:sldIdLst>
  <p:sldSz cx="9144000" cy="6858000" type="screen4x3"/>
  <p:notesSz cx="6881813" cy="10002838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618"/>
    <a:srgbClr val="9BB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33" autoAdjust="0"/>
  </p:normalViewPr>
  <p:slideViewPr>
    <p:cSldViewPr snapToGrid="0" snapToObjects="1"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838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8FA618"/>
          </a:solidFill>
          <a:ln>
            <a:noFill/>
          </a:ln>
        </p:spPr>
        <p:txBody>
          <a:bodyPr vert="horz" lIns="91440" tIns="45720" rIns="288000" bIns="45720" rtlCol="0" anchor="ctr">
            <a:normAutofit/>
          </a:bodyPr>
          <a:lstStyle>
            <a:lvl1pPr>
              <a:defRPr lang="nl-NL"/>
            </a:lvl1pPr>
          </a:lstStyle>
          <a:p>
            <a:pPr lvl="0" algn="r"/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C9ED-9F7A-CE4E-8B40-82D951B1D6FD}" type="datetimeFigureOut">
              <a:rPr lang="nl-NL" smtClean="0"/>
              <a:t>9-11-2013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E616-F120-454D-85F4-7D5B27FC84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14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C9ED-9F7A-CE4E-8B40-82D951B1D6FD}" type="datetimeFigureOut">
              <a:rPr lang="nl-NL" smtClean="0"/>
              <a:t>9-11-2013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E616-F120-454D-85F4-7D5B27FC84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00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181689"/>
            <a:ext cx="7937314" cy="1215059"/>
          </a:xfrm>
          <a:solidFill>
            <a:srgbClr val="8FA618"/>
          </a:solidFill>
          <a:ln>
            <a:noFill/>
          </a:ln>
        </p:spPr>
        <p:txBody>
          <a:bodyPr rIns="288000">
            <a:normAutofit/>
          </a:bodyPr>
          <a:lstStyle>
            <a:lvl1pPr algn="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0" y="4396748"/>
            <a:ext cx="7937314" cy="655499"/>
          </a:xfrm>
          <a:solidFill>
            <a:schemeClr val="bg1"/>
          </a:solidFill>
          <a:ln>
            <a:noFill/>
          </a:ln>
        </p:spPr>
        <p:txBody>
          <a:bodyPr rIns="324000" anchor="ctr" anchorCtr="0">
            <a:normAutofit/>
          </a:bodyPr>
          <a:lstStyle>
            <a:lvl1pPr marL="0" indent="0" algn="r">
              <a:buNone/>
              <a:defRPr sz="2400">
                <a:solidFill>
                  <a:srgbClr val="8FA618"/>
                </a:solidFill>
                <a:latin typeface="Humanist 521 Light BT"/>
                <a:cs typeface="Humanist 521 Light B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klik om de titelstijl van het model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126092" y="6356350"/>
            <a:ext cx="560707" cy="365125"/>
          </a:xfrm>
        </p:spPr>
        <p:txBody>
          <a:bodyPr/>
          <a:lstStyle/>
          <a:p>
            <a:fld id="{AE77E616-F120-454D-85F4-7D5B27FC84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98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8581"/>
            <a:ext cx="9144000" cy="1143000"/>
          </a:xfrm>
          <a:solidFill>
            <a:srgbClr val="8FA618"/>
          </a:solidFill>
          <a:ln>
            <a:noFill/>
          </a:ln>
        </p:spPr>
        <p:txBody>
          <a:bodyPr vert="horz" lIns="91440" tIns="45720" rIns="288000" bIns="45720" rtlCol="0" anchor="ctr" anchorCtr="0">
            <a:normAutofit/>
          </a:bodyPr>
          <a:lstStyle>
            <a:lvl1pPr marL="0">
              <a:defRPr lang="nl-NL" sz="4400" b="1">
                <a:solidFill>
                  <a:schemeClr val="bg1"/>
                </a:solidFill>
              </a:defRPr>
            </a:lvl1pPr>
          </a:lstStyle>
          <a:p>
            <a:pPr lvl="0" algn="r"/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115461"/>
            <a:ext cx="9144000" cy="5281190"/>
          </a:xfrm>
          <a:solidFill>
            <a:srgbClr val="FFFFFF"/>
          </a:solidFill>
        </p:spPr>
        <p:txBody>
          <a:bodyPr lIns="504000" tIns="410400" rIns="216000" bIns="280800"/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410736" y="6413813"/>
            <a:ext cx="63793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senine"/>
                <a:cs typeface="Asenine"/>
              </a:defRPr>
            </a:lvl1pPr>
          </a:lstStyle>
          <a:p>
            <a:fld id="{AE77E616-F120-454D-85F4-7D5B27FC8469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6802" y="6509166"/>
            <a:ext cx="1091749" cy="255214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6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5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8FA618"/>
          </a:solidFill>
          <a:ln>
            <a:noFill/>
          </a:ln>
        </p:spPr>
        <p:txBody>
          <a:bodyPr vert="horz" lIns="91440" tIns="45720" rIns="288000" bIns="45720" rtlCol="0" anchor="ctr">
            <a:normAutofit/>
          </a:bodyPr>
          <a:lstStyle>
            <a:lvl1pPr>
              <a:defRPr lang="nl-NL"/>
            </a:lvl1pPr>
          </a:lstStyle>
          <a:p>
            <a:pPr lvl="0" algn="r"/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C9ED-9F7A-CE4E-8B40-82D951B1D6FD}" type="datetimeFigureOut">
              <a:rPr lang="nl-NL" smtClean="0"/>
              <a:t>9-11-2013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E616-F120-454D-85F4-7D5B27FC84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661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rgbClr val="8FA618"/>
          </a:solidFill>
          <a:ln>
            <a:noFill/>
          </a:ln>
        </p:spPr>
        <p:txBody>
          <a:bodyPr vert="horz" lIns="91440" tIns="45720" rIns="288000" bIns="45720" rtlCol="0" anchor="ctr">
            <a:normAutofit/>
          </a:bodyPr>
          <a:lstStyle>
            <a:lvl1pPr>
              <a:defRPr lang="nl-NL"/>
            </a:lvl1pPr>
          </a:lstStyle>
          <a:p>
            <a:pPr lvl="0" algn="r"/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C9ED-9F7A-CE4E-8B40-82D951B1D6FD}" type="datetimeFigureOut">
              <a:rPr lang="nl-NL" smtClean="0"/>
              <a:t>9-11-2013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E616-F120-454D-85F4-7D5B27FC84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066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C9ED-9F7A-CE4E-8B40-82D951B1D6FD}" type="datetimeFigureOut">
              <a:rPr lang="nl-NL" smtClean="0"/>
              <a:t>9-11-2013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E616-F120-454D-85F4-7D5B27FC84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694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C9ED-9F7A-CE4E-8B40-82D951B1D6FD}" type="datetimeFigureOut">
              <a:rPr lang="nl-NL" smtClean="0"/>
              <a:t>9-11-2013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E616-F120-454D-85F4-7D5B27FC84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920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C9ED-9F7A-CE4E-8B40-82D951B1D6FD}" type="datetimeFigureOut">
              <a:rPr lang="nl-NL" smtClean="0"/>
              <a:t>9-11-2013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E616-F120-454D-85F4-7D5B27FC84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19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C9ED-9F7A-CE4E-8B40-82D951B1D6FD}" type="datetimeFigureOut">
              <a:rPr lang="nl-NL" smtClean="0"/>
              <a:t>9-11-2013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7E616-F120-454D-85F4-7D5B27FC84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048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8FA618"/>
          </a:solidFill>
          <a:ln>
            <a:noFill/>
          </a:ln>
        </p:spPr>
        <p:txBody>
          <a:bodyPr vert="horz" lIns="91440" tIns="45720" rIns="288000" bIns="45720" rtlCol="0" anchor="ctr">
            <a:normAutofit/>
          </a:bodyPr>
          <a:lstStyle/>
          <a:p>
            <a:pPr lvl="0" algn="r"/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8865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1C9ED-9F7A-CE4E-8B40-82D951B1D6FD}" type="datetimeFigureOut">
              <a:rPr lang="nl-NL" smtClean="0"/>
              <a:t>9-11-2013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7E616-F120-454D-85F4-7D5B27FC846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274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lang="nl-NL" sz="4400" b="1" kern="1200">
          <a:solidFill>
            <a:schemeClr val="bg1"/>
          </a:solidFill>
          <a:latin typeface="Continuum Light"/>
          <a:ea typeface="+mj-ea"/>
          <a:cs typeface="Continuum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8FA618"/>
          </a:solidFill>
          <a:latin typeface="Humanist 521 Light BT"/>
          <a:ea typeface="+mn-ea"/>
          <a:cs typeface="Humanist 521 Light B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8FA618"/>
          </a:solidFill>
          <a:latin typeface="Humanist 521 Light BT"/>
          <a:ea typeface="+mn-ea"/>
          <a:cs typeface="Humanist 521 Light B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8FA618"/>
          </a:solidFill>
          <a:latin typeface="Humanist 521 Light BT"/>
          <a:ea typeface="+mn-ea"/>
          <a:cs typeface="Humanist 521 Light B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8FA618"/>
          </a:solidFill>
          <a:latin typeface="Humanist 521 Light BT"/>
          <a:ea typeface="+mn-ea"/>
          <a:cs typeface="Humanist 521 Light B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8FA618"/>
          </a:solidFill>
          <a:latin typeface="Humanist 521 Light BT"/>
          <a:ea typeface="+mn-ea"/>
          <a:cs typeface="Humanist 521 Light B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jenkins-ci.org/display/JENKINS/Installing+Jenkins+on+Ubuntu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miniquedecooman.com/blog/automate-installing-drupal-ubuntu-drupal-training-purpose" TargetMode="External"/><Relationship Id="rId7" Type="http://schemas.openxmlformats.org/officeDocument/2006/relationships/hyperlink" Target="http://dominiquedecooman.com/blog/automating-drupal-deployment" TargetMode="External"/><Relationship Id="rId2" Type="http://schemas.openxmlformats.org/officeDocument/2006/relationships/hyperlink" Target="http://dominiquedecooman.com/blog/git-flow-minimizing-overhea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andi.net/hosting/trial/" TargetMode="External"/><Relationship Id="rId5" Type="http://schemas.openxmlformats.org/officeDocument/2006/relationships/hyperlink" Target="https://wiki.jenkins-ci.org/display/JENKINS/Installing+Jenkins+on+Ubuntu" TargetMode="External"/><Relationship Id="rId4" Type="http://schemas.openxmlformats.org/officeDocument/2006/relationships/hyperlink" Target="http://www.dominiquedecooman.com/blog/drupal-7-tip-how-automate-and-control-your-go-live-checklis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ropsolid.com/" TargetMode="External"/><Relationship Id="rId2" Type="http://schemas.openxmlformats.org/officeDocument/2006/relationships/hyperlink" Target="http://dominiquedecooman.com/blog/drupalcamp-pakistan-automating-drupal-deploymen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Automating%20drupal%20deployment.ppt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miniquedecooman.com/drupalcampA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rol.vps.net/trial-signup" TargetMode="External"/><Relationship Id="rId2" Type="http://schemas.openxmlformats.org/officeDocument/2006/relationships/hyperlink" Target="https://www.gandi.net/hosting/trial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0" y="2328258"/>
            <a:ext cx="9144000" cy="28221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50000"/>
              </a:schemeClr>
            </a:glow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effectLst>
                <a:glow rad="190500">
                  <a:schemeClr val="tx1">
                    <a:alpha val="75000"/>
                  </a:schemeClr>
                </a:glow>
              </a:effectLst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6" y="2890508"/>
            <a:ext cx="5515428" cy="1304218"/>
          </a:xfrm>
          <a:prstGeom prst="rect">
            <a:avLst/>
          </a:prstGeom>
        </p:spPr>
      </p:pic>
      <p:sp>
        <p:nvSpPr>
          <p:cNvPr id="7" name="Subtitel 2"/>
          <p:cNvSpPr txBox="1">
            <a:spLocks/>
          </p:cNvSpPr>
          <p:nvPr/>
        </p:nvSpPr>
        <p:spPr>
          <a:xfrm>
            <a:off x="0" y="4493757"/>
            <a:ext cx="9144000" cy="655499"/>
          </a:xfrm>
          <a:prstGeom prst="rect">
            <a:avLst/>
          </a:prstGeom>
          <a:solidFill>
            <a:srgbClr val="8FA618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b="0" i="0" kern="1200">
                <a:solidFill>
                  <a:srgbClr val="8FA618"/>
                </a:solidFill>
                <a:latin typeface="Humanist 521 Light BT"/>
                <a:ea typeface="+mn-ea"/>
                <a:cs typeface="Humanist 521 Light B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b="0" i="0" kern="1200">
                <a:solidFill>
                  <a:srgbClr val="8FA618"/>
                </a:solidFill>
                <a:latin typeface="Humanist 521 Light BT"/>
                <a:ea typeface="+mn-ea"/>
                <a:cs typeface="Humanist 521 Light B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rgbClr val="8FA618"/>
                </a:solidFill>
                <a:latin typeface="Humanist 521 Light BT"/>
                <a:ea typeface="+mn-ea"/>
                <a:cs typeface="Humanist 521 Light B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rgbClr val="8FA618"/>
                </a:solidFill>
                <a:latin typeface="Humanist 521 Light BT"/>
                <a:ea typeface="+mn-ea"/>
                <a:cs typeface="Humanist 521 Light B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b="0" i="0" kern="1200">
                <a:solidFill>
                  <a:srgbClr val="8FA618"/>
                </a:solidFill>
                <a:latin typeface="Humanist 521 Light BT"/>
                <a:ea typeface="+mn-ea"/>
                <a:cs typeface="Humanist 521 Light B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solidFill>
                  <a:schemeClr val="bg1"/>
                </a:solidFill>
              </a:rPr>
              <a:t>Drupal Camp – </a:t>
            </a:r>
            <a:r>
              <a:rPr lang="en-GB" dirty="0" smtClean="0">
                <a:solidFill>
                  <a:schemeClr val="bg1"/>
                </a:solidFill>
              </a:rPr>
              <a:t>Automati</a:t>
            </a:r>
            <a:r>
              <a:rPr lang="en-GB" dirty="0" smtClean="0">
                <a:solidFill>
                  <a:schemeClr val="bg1"/>
                </a:solidFill>
              </a:rPr>
              <a:t>ng </a:t>
            </a:r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GB" dirty="0" smtClean="0">
                <a:solidFill>
                  <a:schemeClr val="bg1"/>
                </a:solidFill>
              </a:rPr>
              <a:t>rupal </a:t>
            </a:r>
            <a:r>
              <a:rPr lang="en-GB" dirty="0">
                <a:solidFill>
                  <a:schemeClr val="bg1"/>
                </a:solidFill>
              </a:rPr>
              <a:t>D</a:t>
            </a:r>
            <a:r>
              <a:rPr lang="en-GB" dirty="0" smtClean="0">
                <a:solidFill>
                  <a:schemeClr val="bg1"/>
                </a:solidFill>
              </a:rPr>
              <a:t>eployment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0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dirty="0" err="1"/>
              <a:t>Drush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DRUpal</a:t>
            </a:r>
            <a:r>
              <a:rPr lang="nl-BE" dirty="0"/>
              <a:t> </a:t>
            </a:r>
            <a:r>
              <a:rPr lang="nl-BE" dirty="0" err="1"/>
              <a:t>SHell</a:t>
            </a:r>
            <a:endParaRPr lang="nl-BE" dirty="0"/>
          </a:p>
          <a:p>
            <a:r>
              <a:rPr lang="nl-BE" dirty="0" err="1"/>
              <a:t>Install</a:t>
            </a:r>
            <a:endParaRPr lang="nl-BE" dirty="0"/>
          </a:p>
          <a:p>
            <a:pPr lvl="1"/>
            <a:r>
              <a:rPr lang="nl-BE" dirty="0"/>
              <a:t>http://drupal.org/project/drush</a:t>
            </a:r>
          </a:p>
          <a:p>
            <a:r>
              <a:rPr lang="nl-BE" dirty="0" err="1"/>
              <a:t>Drush</a:t>
            </a:r>
            <a:r>
              <a:rPr lang="nl-BE" dirty="0"/>
              <a:t> </a:t>
            </a:r>
            <a:r>
              <a:rPr lang="nl-BE" dirty="0" err="1"/>
              <a:t>aliasses</a:t>
            </a:r>
            <a:endParaRPr lang="nl-BE" dirty="0"/>
          </a:p>
          <a:p>
            <a:pPr lvl="1"/>
            <a:r>
              <a:rPr lang="nl-BE" dirty="0" err="1"/>
              <a:t>Simplyfies</a:t>
            </a:r>
            <a:r>
              <a:rPr lang="nl-BE" dirty="0"/>
              <a:t> </a:t>
            </a:r>
            <a:r>
              <a:rPr lang="nl-BE" dirty="0" err="1"/>
              <a:t>executing</a:t>
            </a:r>
            <a:r>
              <a:rPr lang="nl-BE" dirty="0"/>
              <a:t> </a:t>
            </a:r>
            <a:r>
              <a:rPr lang="nl-BE" dirty="0" err="1"/>
              <a:t>commands</a:t>
            </a:r>
            <a:r>
              <a:rPr lang="nl-BE" dirty="0"/>
              <a:t> in </a:t>
            </a:r>
            <a:r>
              <a:rPr lang="nl-BE" dirty="0" err="1"/>
              <a:t>builds</a:t>
            </a:r>
            <a:endParaRPr lang="nl-BE" dirty="0"/>
          </a:p>
          <a:p>
            <a:pPr lvl="2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9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NL" dirty="0" err="1" smtClean="0"/>
              <a:t>Drupal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err="1"/>
              <a:t>Create</a:t>
            </a:r>
            <a:r>
              <a:rPr lang="nl-BE" dirty="0"/>
              <a:t> a proper </a:t>
            </a:r>
            <a:r>
              <a:rPr lang="nl-BE" dirty="0" err="1"/>
              <a:t>repository</a:t>
            </a:r>
            <a:r>
              <a:rPr lang="nl-BE" dirty="0"/>
              <a:t> </a:t>
            </a:r>
            <a:r>
              <a:rPr lang="nl-BE" dirty="0" err="1"/>
              <a:t>layout</a:t>
            </a:r>
            <a:endParaRPr lang="nl-BE" dirty="0"/>
          </a:p>
          <a:p>
            <a:pPr lvl="1"/>
            <a:r>
              <a:rPr lang="nl-BE" dirty="0" err="1"/>
              <a:t>Bash</a:t>
            </a:r>
            <a:endParaRPr lang="nl-BE" dirty="0"/>
          </a:p>
          <a:p>
            <a:pPr lvl="2"/>
            <a:r>
              <a:rPr lang="nl-BE" dirty="0"/>
              <a:t>Updates</a:t>
            </a:r>
          </a:p>
          <a:p>
            <a:pPr lvl="2"/>
            <a:r>
              <a:rPr lang="nl-BE" dirty="0" err="1"/>
              <a:t>Installs</a:t>
            </a:r>
            <a:endParaRPr lang="nl-BE" dirty="0"/>
          </a:p>
          <a:p>
            <a:pPr lvl="2"/>
            <a:r>
              <a:rPr lang="nl-BE" dirty="0"/>
              <a:t>scripts</a:t>
            </a:r>
          </a:p>
          <a:p>
            <a:pPr lvl="1"/>
            <a:r>
              <a:rPr lang="nl-BE" dirty="0" err="1"/>
              <a:t>Docroot</a:t>
            </a:r>
            <a:endParaRPr lang="nl-BE" dirty="0"/>
          </a:p>
          <a:p>
            <a:pPr lvl="1"/>
            <a:r>
              <a:rPr lang="nl-BE" dirty="0" err="1"/>
              <a:t>Documentation</a:t>
            </a:r>
            <a:endParaRPr lang="nl-BE" dirty="0"/>
          </a:p>
          <a:p>
            <a:pPr lvl="1"/>
            <a:r>
              <a:rPr lang="nl-BE" dirty="0" err="1"/>
              <a:t>Etc</a:t>
            </a:r>
            <a:endParaRPr lang="nl-BE" dirty="0"/>
          </a:p>
          <a:p>
            <a:pPr lvl="2"/>
            <a:r>
              <a:rPr lang="nl-BE" dirty="0" err="1"/>
              <a:t>Drupal</a:t>
            </a:r>
            <a:r>
              <a:rPr lang="nl-BE" dirty="0"/>
              <a:t> (</a:t>
            </a:r>
            <a:r>
              <a:rPr lang="nl-BE" dirty="0" err="1"/>
              <a:t>settings</a:t>
            </a:r>
            <a:r>
              <a:rPr lang="nl-BE" dirty="0"/>
              <a:t> files, robot.txt, </a:t>
            </a:r>
            <a:r>
              <a:rPr lang="nl-BE" dirty="0" err="1"/>
              <a:t>htaccess</a:t>
            </a:r>
            <a:r>
              <a:rPr lang="nl-BE" dirty="0"/>
              <a:t>, …)</a:t>
            </a:r>
          </a:p>
          <a:p>
            <a:pPr lvl="2"/>
            <a:r>
              <a:rPr lang="nl-BE" dirty="0" err="1"/>
              <a:t>Drush</a:t>
            </a:r>
            <a:r>
              <a:rPr lang="nl-BE" dirty="0"/>
              <a:t> - </a:t>
            </a:r>
            <a:r>
              <a:rPr lang="nl-BE" dirty="0" err="1"/>
              <a:t>aliases</a:t>
            </a:r>
            <a:endParaRPr lang="nl-BE" dirty="0"/>
          </a:p>
          <a:p>
            <a:pPr lvl="2"/>
            <a:r>
              <a:rPr lang="nl-BE" dirty="0" err="1"/>
              <a:t>Ssh</a:t>
            </a:r>
            <a:endParaRPr lang="nl-BE" dirty="0"/>
          </a:p>
          <a:p>
            <a:pPr lvl="2"/>
            <a:r>
              <a:rPr lang="nl-BE" dirty="0" err="1"/>
              <a:t>vhost</a:t>
            </a:r>
            <a:endParaRPr lang="nl-BE" dirty="0"/>
          </a:p>
          <a:p>
            <a:r>
              <a:rPr lang="nl-BE" dirty="0" err="1"/>
              <a:t>Configure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server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connect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drupal</a:t>
            </a:r>
            <a:r>
              <a:rPr lang="nl-BE" dirty="0"/>
              <a:t>.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1409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Continuous</a:t>
            </a:r>
            <a:r>
              <a:rPr lang="nl-BE" dirty="0"/>
              <a:t> </a:t>
            </a:r>
            <a:r>
              <a:rPr lang="nl-BE" dirty="0" err="1"/>
              <a:t>integration</a:t>
            </a:r>
            <a:r>
              <a:rPr lang="nl-BE" dirty="0"/>
              <a:t> server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Jenkins</a:t>
            </a:r>
          </a:p>
          <a:p>
            <a:pPr lvl="1"/>
            <a:r>
              <a:rPr lang="nl-BE" dirty="0" err="1"/>
              <a:t>Install</a:t>
            </a:r>
            <a:endParaRPr lang="nl-BE" dirty="0"/>
          </a:p>
          <a:p>
            <a:pPr lvl="1"/>
            <a:r>
              <a:rPr lang="nl-BE" dirty="0">
                <a:hlinkClick r:id="rId2"/>
              </a:rPr>
              <a:t>https://wiki.jenkins-ci.org/display/JENKINS/Installing+Jenkins+on+Ubuntu</a:t>
            </a:r>
            <a:endParaRPr lang="nl-BE" dirty="0"/>
          </a:p>
          <a:p>
            <a:r>
              <a:rPr lang="nl-BE" dirty="0" err="1"/>
              <a:t>Why</a:t>
            </a:r>
            <a:r>
              <a:rPr lang="nl-BE" dirty="0"/>
              <a:t>?</a:t>
            </a:r>
          </a:p>
          <a:p>
            <a:pPr lvl="1"/>
            <a:r>
              <a:rPr lang="nl-BE" dirty="0" err="1"/>
              <a:t>Automate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workflow</a:t>
            </a:r>
          </a:p>
          <a:p>
            <a:pPr lvl="1"/>
            <a:r>
              <a:rPr lang="nl-BE" dirty="0" err="1"/>
              <a:t>Execute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tests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31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Automating</a:t>
            </a:r>
            <a:r>
              <a:rPr lang="nl-BE" dirty="0"/>
              <a:t> the workflow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Exporting</a:t>
            </a:r>
            <a:r>
              <a:rPr lang="nl-BE" dirty="0"/>
              <a:t> database changes</a:t>
            </a:r>
          </a:p>
          <a:p>
            <a:r>
              <a:rPr lang="nl-BE" dirty="0" err="1"/>
              <a:t>Configuring</a:t>
            </a:r>
            <a:r>
              <a:rPr lang="nl-BE" dirty="0"/>
              <a:t> </a:t>
            </a:r>
            <a:r>
              <a:rPr lang="nl-BE" dirty="0" err="1"/>
              <a:t>jenkins</a:t>
            </a:r>
            <a:r>
              <a:rPr lang="nl-BE" dirty="0"/>
              <a:t> jobs</a:t>
            </a:r>
          </a:p>
          <a:p>
            <a:r>
              <a:rPr lang="nl-BE" dirty="0" err="1"/>
              <a:t>Writing</a:t>
            </a:r>
            <a:r>
              <a:rPr lang="nl-BE" dirty="0"/>
              <a:t> </a:t>
            </a:r>
            <a:r>
              <a:rPr lang="nl-BE" dirty="0" err="1"/>
              <a:t>deployment</a:t>
            </a:r>
            <a:r>
              <a:rPr lang="nl-BE" dirty="0"/>
              <a:t> scripts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66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Exporting</a:t>
            </a:r>
            <a:r>
              <a:rPr lang="nl-BE" dirty="0"/>
              <a:t> database changes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Use</a:t>
            </a:r>
            <a:r>
              <a:rPr lang="nl-BE" dirty="0"/>
              <a:t> features</a:t>
            </a:r>
          </a:p>
          <a:p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hook_update</a:t>
            </a:r>
            <a:r>
              <a:rPr lang="nl-BE" dirty="0"/>
              <a:t>()</a:t>
            </a:r>
          </a:p>
          <a:p>
            <a:r>
              <a:rPr lang="nl-BE" dirty="0"/>
              <a:t>D8 </a:t>
            </a:r>
            <a:r>
              <a:rPr lang="nl-BE" dirty="0" err="1"/>
              <a:t>configuration</a:t>
            </a:r>
            <a:r>
              <a:rPr lang="nl-BE" dirty="0"/>
              <a:t> management in </a:t>
            </a:r>
            <a:r>
              <a:rPr lang="nl-BE" dirty="0" err="1"/>
              <a:t>core</a:t>
            </a:r>
            <a:endParaRPr lang="nl-BE" dirty="0"/>
          </a:p>
          <a:p>
            <a:endParaRPr lang="nl-BE" dirty="0" smtClean="0"/>
          </a:p>
          <a:p>
            <a:pPr lvl="1"/>
            <a:endParaRPr lang="nl-BE" dirty="0" smtClean="0"/>
          </a:p>
          <a:p>
            <a:endParaRPr lang="nl-BE" dirty="0" smtClean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81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 smtClean="0"/>
              <a:t>Configuring</a:t>
            </a:r>
            <a:r>
              <a:rPr lang="nl-BE" dirty="0" smtClean="0"/>
              <a:t> jobs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Jenkins</a:t>
            </a:r>
          </a:p>
          <a:p>
            <a:pPr lvl="1"/>
            <a:r>
              <a:rPr lang="nl-BE" dirty="0" err="1"/>
              <a:t>Create</a:t>
            </a:r>
            <a:r>
              <a:rPr lang="nl-BE" dirty="0"/>
              <a:t> jobs</a:t>
            </a:r>
          </a:p>
          <a:p>
            <a:pPr lvl="2"/>
            <a:r>
              <a:rPr lang="nl-BE" dirty="0"/>
              <a:t>Environments</a:t>
            </a:r>
          </a:p>
          <a:p>
            <a:pPr lvl="2"/>
            <a:r>
              <a:rPr lang="nl-BE" dirty="0" err="1"/>
              <a:t>Testbots</a:t>
            </a:r>
            <a:endParaRPr lang="nl-BE" dirty="0"/>
          </a:p>
          <a:p>
            <a:pPr lvl="1"/>
            <a:r>
              <a:rPr lang="nl-BE" dirty="0"/>
              <a:t>Basic setup</a:t>
            </a:r>
          </a:p>
          <a:p>
            <a:pPr lvl="2"/>
            <a:r>
              <a:rPr lang="nl-BE" dirty="0"/>
              <a:t>General </a:t>
            </a:r>
            <a:r>
              <a:rPr lang="nl-BE" dirty="0" err="1"/>
              <a:t>settings</a:t>
            </a:r>
            <a:endParaRPr lang="nl-BE" dirty="0"/>
          </a:p>
          <a:p>
            <a:pPr lvl="2"/>
            <a:r>
              <a:rPr lang="nl-BE" dirty="0" err="1"/>
              <a:t>Repository</a:t>
            </a:r>
            <a:r>
              <a:rPr lang="nl-BE" dirty="0"/>
              <a:t> </a:t>
            </a:r>
            <a:r>
              <a:rPr lang="nl-BE" dirty="0" err="1"/>
              <a:t>configuration</a:t>
            </a:r>
            <a:endParaRPr lang="nl-BE" dirty="0"/>
          </a:p>
          <a:p>
            <a:pPr lvl="2"/>
            <a:r>
              <a:rPr lang="nl-BE" dirty="0" err="1"/>
              <a:t>Build</a:t>
            </a:r>
            <a:r>
              <a:rPr lang="nl-BE" dirty="0"/>
              <a:t> triggers</a:t>
            </a:r>
          </a:p>
          <a:p>
            <a:pPr lvl="2"/>
            <a:r>
              <a:rPr lang="nl-BE" dirty="0"/>
              <a:t>Post </a:t>
            </a:r>
            <a:r>
              <a:rPr lang="nl-BE" dirty="0" err="1"/>
              <a:t>build</a:t>
            </a:r>
            <a:r>
              <a:rPr lang="nl-BE" dirty="0"/>
              <a:t> actions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82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Build</a:t>
            </a:r>
            <a:r>
              <a:rPr lang="nl-BE" dirty="0"/>
              <a:t> </a:t>
            </a:r>
            <a:r>
              <a:rPr lang="nl-BE" dirty="0" err="1"/>
              <a:t>section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Copy files</a:t>
            </a:r>
          </a:p>
          <a:p>
            <a:pPr lvl="1"/>
            <a:r>
              <a:rPr lang="nl-BE" dirty="0"/>
              <a:t>Update the code</a:t>
            </a:r>
          </a:p>
          <a:p>
            <a:pPr lvl="1"/>
            <a:r>
              <a:rPr lang="nl-BE" dirty="0" err="1"/>
              <a:t>Settings</a:t>
            </a:r>
            <a:r>
              <a:rPr lang="nl-BE" dirty="0"/>
              <a:t> file	</a:t>
            </a:r>
          </a:p>
          <a:p>
            <a:pPr lvl="1"/>
            <a:r>
              <a:rPr lang="nl-BE" dirty="0"/>
              <a:t>Copy  </a:t>
            </a:r>
            <a:r>
              <a:rPr lang="nl-BE" dirty="0" err="1"/>
              <a:t>build</a:t>
            </a:r>
            <a:r>
              <a:rPr lang="nl-BE" dirty="0"/>
              <a:t> script</a:t>
            </a:r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293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 smtClean="0"/>
              <a:t>Deploy</a:t>
            </a:r>
            <a:r>
              <a:rPr lang="nl-BE" dirty="0" smtClean="0"/>
              <a:t> scripts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Enable</a:t>
            </a:r>
            <a:r>
              <a:rPr lang="nl-BE" dirty="0"/>
              <a:t>/</a:t>
            </a:r>
            <a:r>
              <a:rPr lang="nl-BE" dirty="0" err="1"/>
              <a:t>Disable</a:t>
            </a:r>
            <a:r>
              <a:rPr lang="nl-BE" dirty="0"/>
              <a:t> ui modules</a:t>
            </a:r>
          </a:p>
          <a:p>
            <a:r>
              <a:rPr lang="nl-BE" dirty="0"/>
              <a:t>Set environment </a:t>
            </a:r>
            <a:r>
              <a:rPr lang="nl-BE" dirty="0" err="1"/>
              <a:t>specific</a:t>
            </a:r>
            <a:r>
              <a:rPr lang="nl-BE" dirty="0"/>
              <a:t> variables</a:t>
            </a:r>
          </a:p>
          <a:p>
            <a:pPr lvl="1"/>
            <a:r>
              <a:rPr lang="nl-BE" dirty="0" err="1"/>
              <a:t>Error_level</a:t>
            </a:r>
            <a:endParaRPr lang="nl-BE" dirty="0"/>
          </a:p>
          <a:p>
            <a:pPr lvl="1"/>
            <a:r>
              <a:rPr lang="nl-BE" dirty="0"/>
              <a:t>Cache</a:t>
            </a:r>
          </a:p>
          <a:p>
            <a:r>
              <a:rPr lang="nl-BE" dirty="0" err="1"/>
              <a:t>Revert</a:t>
            </a:r>
            <a:r>
              <a:rPr lang="nl-BE" dirty="0"/>
              <a:t> features</a:t>
            </a:r>
          </a:p>
          <a:p>
            <a:r>
              <a:rPr lang="nl-BE" dirty="0"/>
              <a:t>Update the database</a:t>
            </a:r>
          </a:p>
          <a:p>
            <a:r>
              <a:rPr lang="nl-BE" dirty="0"/>
              <a:t>Flush cache</a:t>
            </a:r>
          </a:p>
        </p:txBody>
      </p:sp>
    </p:spTree>
    <p:extLst>
      <p:ext uri="{BB962C8B-B14F-4D97-AF65-F5344CB8AC3E}">
        <p14:creationId xmlns:p14="http://schemas.microsoft.com/office/powerpoint/2010/main" val="1976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Differences</a:t>
            </a:r>
            <a:r>
              <a:rPr lang="nl-BE" dirty="0"/>
              <a:t> per environment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Modules</a:t>
            </a:r>
          </a:p>
          <a:p>
            <a:pPr lvl="1"/>
            <a:r>
              <a:rPr lang="nl-BE" dirty="0" err="1"/>
              <a:t>Leave</a:t>
            </a:r>
            <a:r>
              <a:rPr lang="nl-BE" dirty="0"/>
              <a:t> the opportunity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debug</a:t>
            </a:r>
            <a:endParaRPr lang="nl-BE" dirty="0"/>
          </a:p>
          <a:p>
            <a:r>
              <a:rPr lang="nl-BE" dirty="0"/>
              <a:t>Error level</a:t>
            </a:r>
          </a:p>
          <a:p>
            <a:r>
              <a:rPr lang="nl-BE" dirty="0" err="1"/>
              <a:t>Caching</a:t>
            </a:r>
            <a:r>
              <a:rPr lang="nl-BE" dirty="0"/>
              <a:t> </a:t>
            </a:r>
            <a:r>
              <a:rPr lang="nl-BE" dirty="0" err="1"/>
              <a:t>settings</a:t>
            </a:r>
            <a:endParaRPr lang="nl-BE" dirty="0"/>
          </a:p>
          <a:p>
            <a:r>
              <a:rPr lang="nl-BE" dirty="0" err="1"/>
              <a:t>Staging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production</a:t>
            </a:r>
            <a:r>
              <a:rPr lang="nl-BE" dirty="0"/>
              <a:t> must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identical</a:t>
            </a:r>
            <a:endParaRPr lang="nl-BE" dirty="0"/>
          </a:p>
          <a:p>
            <a:pPr lvl="1"/>
            <a:r>
              <a:rPr lang="nl-BE" dirty="0" err="1"/>
              <a:t>Representative</a:t>
            </a:r>
            <a:endParaRPr lang="nl-BE" dirty="0"/>
          </a:p>
          <a:p>
            <a:pPr lvl="1"/>
            <a:r>
              <a:rPr lang="nl-BE" dirty="0"/>
              <a:t>No </a:t>
            </a:r>
            <a:r>
              <a:rPr lang="nl-BE" dirty="0" err="1"/>
              <a:t>testrun</a:t>
            </a:r>
            <a:r>
              <a:rPr lang="nl-BE" dirty="0"/>
              <a:t> on </a:t>
            </a:r>
            <a:r>
              <a:rPr lang="nl-BE" dirty="0" err="1" smtClean="0"/>
              <a:t>production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684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Simulation</a:t>
            </a:r>
            <a:r>
              <a:rPr lang="nl-BE" dirty="0" smtClean="0"/>
              <a:t> of </a:t>
            </a:r>
            <a:r>
              <a:rPr lang="nl-BE" dirty="0" err="1" smtClean="0"/>
              <a:t>development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921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NL" dirty="0" err="1" smtClean="0"/>
              <a:t>Domidc</a:t>
            </a:r>
            <a:r>
              <a:rPr lang="nl-NL" dirty="0" smtClean="0"/>
              <a:t> &amp; </a:t>
            </a:r>
            <a:r>
              <a:rPr lang="nl-NL" dirty="0" err="1" smtClean="0"/>
              <a:t>Dropsolid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Dropsolid</a:t>
            </a:r>
            <a:endParaRPr lang="en-GB" dirty="0" smtClean="0"/>
          </a:p>
          <a:p>
            <a:pPr lvl="1"/>
            <a:r>
              <a:rPr lang="en-GB" dirty="0" smtClean="0"/>
              <a:t>Solutions – Consultancy – Training</a:t>
            </a:r>
          </a:p>
          <a:p>
            <a:pPr lvl="1"/>
            <a:r>
              <a:rPr lang="en-GB" dirty="0" smtClean="0"/>
              <a:t>Founded in </a:t>
            </a:r>
            <a:r>
              <a:rPr lang="en-GB" dirty="0" err="1" smtClean="0"/>
              <a:t>januari</a:t>
            </a:r>
            <a:r>
              <a:rPr lang="en-GB" dirty="0" smtClean="0"/>
              <a:t> 2013</a:t>
            </a:r>
          </a:p>
          <a:p>
            <a:pPr lvl="1"/>
            <a:r>
              <a:rPr lang="en-GB" dirty="0" smtClean="0"/>
              <a:t>2 business developers – 2 technical project managers and 6 </a:t>
            </a:r>
            <a:r>
              <a:rPr lang="en-GB" dirty="0" err="1" smtClean="0"/>
              <a:t>drupal</a:t>
            </a:r>
            <a:r>
              <a:rPr lang="en-GB" dirty="0" smtClean="0"/>
              <a:t> developers</a:t>
            </a:r>
          </a:p>
          <a:p>
            <a:r>
              <a:rPr lang="en-GB" b="1" dirty="0"/>
              <a:t>Dominique De </a:t>
            </a:r>
            <a:r>
              <a:rPr lang="en-GB" b="1" dirty="0" err="1"/>
              <a:t>Cooman</a:t>
            </a:r>
            <a:endParaRPr lang="en-GB" b="1" dirty="0"/>
          </a:p>
          <a:p>
            <a:pPr lvl="1"/>
            <a:r>
              <a:rPr lang="en-GB" dirty="0"/>
              <a:t>Drupal </a:t>
            </a:r>
            <a:r>
              <a:rPr lang="en-GB" dirty="0" smtClean="0"/>
              <a:t>developer since 2007</a:t>
            </a:r>
          </a:p>
          <a:p>
            <a:pPr lvl="1"/>
            <a:r>
              <a:rPr lang="en-GB" dirty="0" smtClean="0"/>
              <a:t>Experience leading teams since 2011</a:t>
            </a:r>
          </a:p>
          <a:p>
            <a:pPr lvl="1"/>
            <a:r>
              <a:rPr lang="en-GB" dirty="0" smtClean="0"/>
              <a:t>One </a:t>
            </a:r>
            <a:r>
              <a:rPr lang="en-GB" dirty="0"/>
              <a:t>of the founders of </a:t>
            </a:r>
            <a:r>
              <a:rPr lang="en-GB" dirty="0" err="1"/>
              <a:t>Dropsolid</a:t>
            </a:r>
            <a:endParaRPr lang="en-GB" dirty="0"/>
          </a:p>
          <a:p>
            <a:pPr lvl="1"/>
            <a:r>
              <a:rPr lang="en-GB" dirty="0"/>
              <a:t>Responsible </a:t>
            </a:r>
            <a:r>
              <a:rPr lang="en-GB" dirty="0" smtClean="0"/>
              <a:t>for service and product development and delivery</a:t>
            </a:r>
            <a:endParaRPr lang="en-GB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549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Resources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 err="1"/>
              <a:t>Minimizing</a:t>
            </a:r>
            <a:r>
              <a:rPr lang="nl-BE" dirty="0"/>
              <a:t> overhead </a:t>
            </a:r>
            <a:r>
              <a:rPr lang="nl-BE" dirty="0" err="1"/>
              <a:t>with</a:t>
            </a:r>
            <a:r>
              <a:rPr lang="nl-BE" dirty="0"/>
              <a:t> git flow </a:t>
            </a:r>
            <a:r>
              <a:rPr lang="nl-BE" dirty="0">
                <a:hlinkClick r:id="rId2"/>
              </a:rPr>
              <a:t>http://dominiquedecooman.com/blog/git-flow-minimizing-overhead</a:t>
            </a:r>
            <a:endParaRPr lang="nl-BE" dirty="0"/>
          </a:p>
          <a:p>
            <a:r>
              <a:rPr lang="nl-BE" dirty="0" err="1"/>
              <a:t>Installing</a:t>
            </a:r>
            <a:r>
              <a:rPr lang="nl-BE" dirty="0"/>
              <a:t> lamp stack </a:t>
            </a:r>
            <a:r>
              <a:rPr lang="nl-BE" dirty="0">
                <a:hlinkClick r:id="rId3"/>
              </a:rPr>
              <a:t>http://www.dominiquedecooman.com/blog/automate-installing-drupal-ubuntu-drupal-training-purpose</a:t>
            </a:r>
            <a:endParaRPr lang="nl-BE" dirty="0"/>
          </a:p>
          <a:p>
            <a:r>
              <a:rPr lang="nl-BE" dirty="0"/>
              <a:t>Go live checklist </a:t>
            </a:r>
            <a:r>
              <a:rPr lang="nl-BE" dirty="0">
                <a:hlinkClick r:id="rId4"/>
              </a:rPr>
              <a:t>http://www.dominiquedecooman.com/blog/drupal-7-tip-how-automate-and-control-your-go-live-checklist</a:t>
            </a:r>
            <a:endParaRPr lang="nl-BE" dirty="0"/>
          </a:p>
          <a:p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jenkins</a:t>
            </a:r>
            <a:r>
              <a:rPr lang="nl-BE" dirty="0"/>
              <a:t> </a:t>
            </a:r>
            <a:r>
              <a:rPr lang="nl-BE" dirty="0">
                <a:hlinkClick r:id="rId5"/>
              </a:rPr>
              <a:t>https://wiki.jenkins-ci.org/display/JENKINS/Installing+Jenkins+on+Ubuntu</a:t>
            </a:r>
            <a:endParaRPr lang="nl-BE" dirty="0"/>
          </a:p>
          <a:p>
            <a:r>
              <a:rPr lang="nl-BE" dirty="0">
                <a:hlinkClick r:id="rId6"/>
              </a:rPr>
              <a:t>https://www.gandi.net/hosting/trial/</a:t>
            </a:r>
            <a:endParaRPr lang="nl-BE" dirty="0"/>
          </a:p>
          <a:p>
            <a:r>
              <a:rPr lang="nl-BE" dirty="0"/>
              <a:t>Get </a:t>
            </a:r>
            <a:r>
              <a:rPr lang="nl-BE" dirty="0" err="1"/>
              <a:t>all</a:t>
            </a:r>
            <a:r>
              <a:rPr lang="nl-BE" dirty="0"/>
              <a:t> the code, job scripts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presentation</a:t>
            </a:r>
            <a:r>
              <a:rPr lang="nl-BE" dirty="0"/>
              <a:t> </a:t>
            </a:r>
            <a:r>
              <a:rPr lang="nl-BE" dirty="0" err="1"/>
              <a:t>overview</a:t>
            </a:r>
            <a:r>
              <a:rPr lang="nl-BE" dirty="0"/>
              <a:t>:  </a:t>
            </a:r>
            <a:r>
              <a:rPr lang="nl-BE" dirty="0">
                <a:hlinkClick r:id="rId7"/>
              </a:rPr>
              <a:t>http://dominiquedecooman.com/blog/automating-drupal-deployment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3059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 smtClean="0"/>
              <a:t>Questions</a:t>
            </a:r>
            <a:r>
              <a:rPr lang="nl-BE" dirty="0" smtClean="0"/>
              <a:t>?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err="1" smtClean="0"/>
              <a:t>Questions</a:t>
            </a:r>
            <a:r>
              <a:rPr lang="nl-BE" dirty="0" smtClean="0"/>
              <a:t>?</a:t>
            </a:r>
          </a:p>
          <a:p>
            <a:endParaRPr lang="nl-BE" dirty="0"/>
          </a:p>
          <a:p>
            <a:r>
              <a:rPr lang="nl-BE" dirty="0" smtClean="0"/>
              <a:t>Review at: </a:t>
            </a:r>
            <a:r>
              <a:rPr lang="nl-BE" dirty="0">
                <a:hlinkClick r:id="rId2"/>
              </a:rPr>
              <a:t>http://dominiquedecooman.com/blog/drupalcamp-pakistan-automating-drupal-deployment</a:t>
            </a:r>
            <a:endParaRPr lang="nl-BE" dirty="0" smtClean="0"/>
          </a:p>
          <a:p>
            <a:endParaRPr lang="nl-BE" dirty="0"/>
          </a:p>
          <a:p>
            <a:endParaRPr lang="nl-BE" dirty="0" smtClean="0"/>
          </a:p>
          <a:p>
            <a:r>
              <a:rPr lang="nl-BE" dirty="0" smtClean="0">
                <a:hlinkClick r:id="rId3"/>
              </a:rPr>
              <a:t>http://dropsolid.com</a:t>
            </a:r>
            <a:endParaRPr lang="nl-BE" dirty="0" smtClean="0"/>
          </a:p>
          <a:p>
            <a:r>
              <a:rPr lang="nl-BE" dirty="0" smtClean="0">
                <a:hlinkClick r:id="rId4" action="ppaction://hlinkpres?slideindex=1&amp;slidetitle=" tooltip="http://dominiquedecooman.com"/>
              </a:rPr>
              <a:t>http://dominiquedecooman.com</a:t>
            </a:r>
            <a:endParaRPr lang="nl-BE" dirty="0" smtClean="0"/>
          </a:p>
          <a:p>
            <a:r>
              <a:rPr lang="nl-BE" dirty="0" err="1" smtClean="0"/>
              <a:t>Twitter</a:t>
            </a:r>
            <a:r>
              <a:rPr lang="nl-BE" dirty="0" smtClean="0"/>
              <a:t>: </a:t>
            </a:r>
            <a:r>
              <a:rPr lang="nl-BE" dirty="0" err="1" smtClean="0"/>
              <a:t>dominiquedc</a:t>
            </a:r>
            <a:endParaRPr lang="nl-BE" dirty="0" smtClean="0"/>
          </a:p>
          <a:p>
            <a:r>
              <a:rPr lang="nl-BE" dirty="0" err="1" smtClean="0"/>
              <a:t>Drupal</a:t>
            </a:r>
            <a:r>
              <a:rPr lang="nl-BE" dirty="0" smtClean="0"/>
              <a:t>: http://drupal.org/user/199987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8729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Follow </a:t>
            </a:r>
            <a:r>
              <a:rPr lang="nl-BE" dirty="0" err="1" smtClean="0"/>
              <a:t>allong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Check </a:t>
            </a:r>
            <a:r>
              <a:rPr lang="nl-BE" dirty="0" err="1" smtClean="0"/>
              <a:t>this</a:t>
            </a:r>
            <a:r>
              <a:rPr lang="nl-BE" dirty="0" smtClean="0"/>
              <a:t> </a:t>
            </a:r>
            <a:r>
              <a:rPr lang="nl-BE" dirty="0" err="1" smtClean="0"/>
              <a:t>url</a:t>
            </a:r>
            <a:r>
              <a:rPr lang="nl-BE" dirty="0" smtClean="0"/>
              <a:t> on </a:t>
            </a:r>
            <a:r>
              <a:rPr lang="nl-BE" dirty="0" err="1" smtClean="0"/>
              <a:t>my</a:t>
            </a:r>
            <a:r>
              <a:rPr lang="nl-BE" dirty="0" smtClean="0"/>
              <a:t>	blog </a:t>
            </a:r>
            <a:r>
              <a:rPr lang="nl-BE" dirty="0" err="1" smtClean="0"/>
              <a:t>to</a:t>
            </a:r>
            <a:r>
              <a:rPr lang="nl-BE" dirty="0" smtClean="0"/>
              <a:t> follow </a:t>
            </a:r>
            <a:r>
              <a:rPr lang="nl-BE" dirty="0" err="1" smtClean="0"/>
              <a:t>along</a:t>
            </a:r>
            <a:endParaRPr lang="nl-BE" dirty="0" smtClean="0"/>
          </a:p>
          <a:p>
            <a:r>
              <a:rPr lang="nl-BE" dirty="0" smtClean="0">
                <a:hlinkClick r:id="rId2"/>
              </a:rPr>
              <a:t>http://dominiquedecooman.com/drupalcampAE</a:t>
            </a:r>
            <a:endParaRPr lang="nl-BE" dirty="0" smtClean="0"/>
          </a:p>
          <a:p>
            <a:r>
              <a:rPr lang="nl-BE" dirty="0" err="1" smtClean="0"/>
              <a:t>There</a:t>
            </a:r>
            <a:r>
              <a:rPr lang="nl-BE" dirty="0" smtClean="0"/>
              <a:t> is more </a:t>
            </a:r>
            <a:r>
              <a:rPr lang="nl-BE" dirty="0" err="1" smtClean="0"/>
              <a:t>than</a:t>
            </a:r>
            <a:r>
              <a:rPr lang="nl-BE" dirty="0" smtClean="0"/>
              <a:t> </a:t>
            </a:r>
            <a:r>
              <a:rPr lang="nl-BE" dirty="0" err="1" smtClean="0"/>
              <a:t>this</a:t>
            </a:r>
            <a:r>
              <a:rPr lang="nl-BE" dirty="0" smtClean="0"/>
              <a:t> slides </a:t>
            </a:r>
            <a:r>
              <a:rPr lang="nl-BE" dirty="0" err="1" smtClean="0"/>
              <a:t>can</a:t>
            </a:r>
            <a:r>
              <a:rPr lang="nl-BE" dirty="0" smtClean="0"/>
              <a:t> </a:t>
            </a:r>
            <a:r>
              <a:rPr lang="nl-BE" dirty="0" err="1" smtClean="0"/>
              <a:t>hold</a:t>
            </a:r>
            <a:r>
              <a:rPr lang="nl-BE" dirty="0" smtClean="0"/>
              <a:t>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0803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Why</a:t>
            </a:r>
            <a:r>
              <a:rPr lang="nl-BE" dirty="0"/>
              <a:t> </a:t>
            </a:r>
            <a:r>
              <a:rPr lang="nl-BE" dirty="0" err="1"/>
              <a:t>deploying</a:t>
            </a:r>
            <a:r>
              <a:rPr lang="nl-BE" dirty="0"/>
              <a:t> </a:t>
            </a:r>
            <a:r>
              <a:rPr lang="nl-BE" dirty="0" err="1"/>
              <a:t>automaticaly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Faster</a:t>
            </a:r>
            <a:endParaRPr lang="nl-BE" dirty="0"/>
          </a:p>
          <a:p>
            <a:r>
              <a:rPr lang="nl-BE" dirty="0" err="1"/>
              <a:t>Less</a:t>
            </a:r>
            <a:r>
              <a:rPr lang="nl-BE" dirty="0"/>
              <a:t> </a:t>
            </a:r>
            <a:r>
              <a:rPr lang="nl-BE" dirty="0" err="1"/>
              <a:t>errors</a:t>
            </a:r>
            <a:endParaRPr lang="nl-BE" dirty="0"/>
          </a:p>
          <a:p>
            <a:r>
              <a:rPr lang="nl-BE" dirty="0"/>
              <a:t>Well </a:t>
            </a:r>
            <a:r>
              <a:rPr lang="nl-BE" dirty="0" err="1"/>
              <a:t>documented</a:t>
            </a:r>
            <a:endParaRPr lang="nl-BE" dirty="0"/>
          </a:p>
          <a:p>
            <a:r>
              <a:rPr lang="nl-BE" dirty="0" err="1"/>
              <a:t>Reproducable</a:t>
            </a:r>
            <a:endParaRPr lang="nl-BE" dirty="0"/>
          </a:p>
          <a:p>
            <a:r>
              <a:rPr lang="nl-BE" dirty="0" err="1"/>
              <a:t>History</a:t>
            </a:r>
            <a:endParaRPr lang="nl-BE" dirty="0"/>
          </a:p>
          <a:p>
            <a:r>
              <a:rPr lang="nl-BE" dirty="0" err="1"/>
              <a:t>Continous</a:t>
            </a:r>
            <a:r>
              <a:rPr lang="nl-BE" dirty="0"/>
              <a:t> </a:t>
            </a:r>
            <a:r>
              <a:rPr lang="nl-BE" dirty="0" smtClean="0"/>
              <a:t>Integration</a:t>
            </a:r>
            <a:endParaRPr lang="en-GB" dirty="0" smtClean="0"/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Basic </a:t>
            </a:r>
            <a:r>
              <a:rPr lang="nl-BE" dirty="0" err="1"/>
              <a:t>components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Vps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Lamp stack</a:t>
            </a:r>
          </a:p>
          <a:p>
            <a:r>
              <a:rPr lang="nl-BE" dirty="0"/>
              <a:t>Version control – Git</a:t>
            </a:r>
          </a:p>
          <a:p>
            <a:r>
              <a:rPr lang="nl-BE" dirty="0" err="1"/>
              <a:t>Drush</a:t>
            </a:r>
            <a:endParaRPr lang="nl-BE" dirty="0"/>
          </a:p>
          <a:p>
            <a:r>
              <a:rPr lang="nl-BE" dirty="0" err="1"/>
              <a:t>Drupal</a:t>
            </a:r>
            <a:r>
              <a:rPr lang="nl-BE" dirty="0"/>
              <a:t> of course</a:t>
            </a:r>
          </a:p>
          <a:p>
            <a:r>
              <a:rPr lang="nl-BE" dirty="0" err="1"/>
              <a:t>Dev</a:t>
            </a:r>
            <a:r>
              <a:rPr lang="nl-BE" dirty="0"/>
              <a:t> – </a:t>
            </a:r>
            <a:r>
              <a:rPr lang="nl-BE" dirty="0" err="1"/>
              <a:t>Staging</a:t>
            </a:r>
            <a:r>
              <a:rPr lang="nl-BE" dirty="0"/>
              <a:t> – </a:t>
            </a:r>
            <a:r>
              <a:rPr lang="nl-BE" dirty="0" err="1"/>
              <a:t>Production</a:t>
            </a:r>
            <a:r>
              <a:rPr lang="nl-BE" dirty="0"/>
              <a:t> setup</a:t>
            </a:r>
          </a:p>
          <a:p>
            <a:r>
              <a:rPr lang="nl-BE" dirty="0" err="1"/>
              <a:t>Continous</a:t>
            </a:r>
            <a:r>
              <a:rPr lang="nl-BE" dirty="0"/>
              <a:t> </a:t>
            </a:r>
            <a:r>
              <a:rPr lang="nl-BE" dirty="0" err="1"/>
              <a:t>integration</a:t>
            </a:r>
            <a:r>
              <a:rPr lang="nl-BE" dirty="0"/>
              <a:t> server</a:t>
            </a:r>
          </a:p>
          <a:p>
            <a:r>
              <a:rPr lang="nl-BE" dirty="0"/>
              <a:t>Deployment </a:t>
            </a:r>
            <a:r>
              <a:rPr lang="nl-BE" dirty="0" smtClean="0"/>
              <a:t>scripts</a:t>
            </a:r>
            <a:endParaRPr lang="nl-NL" dirty="0" smtClean="0"/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3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set </a:t>
            </a:r>
            <a:r>
              <a:rPr lang="nl-BE" dirty="0" err="1"/>
              <a:t>it</a:t>
            </a:r>
            <a:r>
              <a:rPr lang="nl-BE" dirty="0"/>
              <a:t> up?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Vps</a:t>
            </a:r>
            <a:endParaRPr lang="nl-BE" dirty="0"/>
          </a:p>
          <a:p>
            <a:pPr lvl="1"/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get a </a:t>
            </a:r>
            <a:r>
              <a:rPr lang="nl-BE" dirty="0" err="1"/>
              <a:t>vps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12€/</a:t>
            </a:r>
            <a:r>
              <a:rPr lang="nl-BE" dirty="0" err="1"/>
              <a:t>month</a:t>
            </a:r>
            <a:r>
              <a:rPr lang="nl-BE" dirty="0"/>
              <a:t> on most hosting platforms. </a:t>
            </a:r>
            <a:r>
              <a:rPr lang="nl-BE" dirty="0" err="1"/>
              <a:t>There</a:t>
            </a:r>
            <a:r>
              <a:rPr lang="nl-BE" dirty="0"/>
              <a:t> are trials </a:t>
            </a:r>
            <a:r>
              <a:rPr lang="nl-BE" dirty="0" err="1"/>
              <a:t>available</a:t>
            </a:r>
            <a:r>
              <a:rPr lang="nl-BE" dirty="0"/>
              <a:t> </a:t>
            </a:r>
            <a:r>
              <a:rPr lang="nl-BE" dirty="0" err="1"/>
              <a:t>everywhere</a:t>
            </a:r>
            <a:r>
              <a:rPr lang="nl-BE" dirty="0"/>
              <a:t> </a:t>
            </a:r>
          </a:p>
          <a:p>
            <a:pPr lvl="1"/>
            <a:r>
              <a:rPr lang="nl-BE" dirty="0" err="1"/>
              <a:t>Example</a:t>
            </a:r>
            <a:r>
              <a:rPr lang="nl-BE" dirty="0"/>
              <a:t>:</a:t>
            </a:r>
          </a:p>
          <a:p>
            <a:pPr lvl="2"/>
            <a:r>
              <a:rPr lang="nl-BE" dirty="0">
                <a:hlinkClick r:id="rId2"/>
              </a:rPr>
              <a:t>https://www.gandi.net/hosting/trial/</a:t>
            </a:r>
            <a:endParaRPr lang="nl-BE" dirty="0"/>
          </a:p>
          <a:p>
            <a:pPr lvl="2"/>
            <a:r>
              <a:rPr lang="nl-BE" dirty="0">
                <a:hlinkClick r:id="rId3"/>
              </a:rPr>
              <a:t>https://control.vps.net/trial-signup</a:t>
            </a:r>
            <a:endParaRPr lang="nl-BE" dirty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717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lamp stack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Plenty of </a:t>
            </a:r>
            <a:r>
              <a:rPr lang="nl-BE" dirty="0" err="1"/>
              <a:t>installation</a:t>
            </a:r>
            <a:r>
              <a:rPr lang="nl-BE" dirty="0"/>
              <a:t> scripts online</a:t>
            </a:r>
          </a:p>
          <a:p>
            <a:r>
              <a:rPr lang="nl-BE" dirty="0" err="1"/>
              <a:t>Example</a:t>
            </a:r>
            <a:endParaRPr lang="nl-BE" dirty="0"/>
          </a:p>
          <a:p>
            <a:pPr lvl="1"/>
            <a:r>
              <a:rPr lang="nl-BE" dirty="0"/>
              <a:t>http://www.dominiquedecooman.com/blog/automate-installing-drupal-ubuntu-drupal-training-purpose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1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nl-BE" dirty="0"/>
              <a:t>Version control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Git</a:t>
            </a:r>
          </a:p>
          <a:p>
            <a:r>
              <a:rPr lang="nl-BE" dirty="0"/>
              <a:t>We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the </a:t>
            </a:r>
            <a:r>
              <a:rPr lang="nl-BE" dirty="0" err="1"/>
              <a:t>succesfull</a:t>
            </a:r>
            <a:r>
              <a:rPr lang="nl-BE" dirty="0"/>
              <a:t> </a:t>
            </a:r>
            <a:r>
              <a:rPr lang="nl-BE" dirty="0" err="1"/>
              <a:t>branching</a:t>
            </a:r>
            <a:r>
              <a:rPr lang="nl-BE" dirty="0"/>
              <a:t> model</a:t>
            </a:r>
          </a:p>
          <a:p>
            <a:pPr lvl="1"/>
            <a:r>
              <a:rPr lang="nl-BE" dirty="0"/>
              <a:t>http://nvie.com/posts/a-successful-git-branching-model/</a:t>
            </a:r>
          </a:p>
          <a:p>
            <a:r>
              <a:rPr lang="nl-BE" dirty="0"/>
              <a:t>Git flow</a:t>
            </a:r>
          </a:p>
          <a:p>
            <a:pPr lvl="1"/>
            <a:r>
              <a:rPr lang="nl-BE" dirty="0" err="1"/>
              <a:t>Production</a:t>
            </a:r>
            <a:r>
              <a:rPr lang="nl-BE" dirty="0"/>
              <a:t> </a:t>
            </a:r>
            <a:r>
              <a:rPr lang="nl-BE" dirty="0" err="1"/>
              <a:t>branch</a:t>
            </a:r>
            <a:endParaRPr lang="nl-BE" dirty="0"/>
          </a:p>
          <a:p>
            <a:pPr lvl="1"/>
            <a:r>
              <a:rPr lang="nl-BE" dirty="0"/>
              <a:t>Development </a:t>
            </a:r>
            <a:r>
              <a:rPr lang="nl-BE" dirty="0" err="1"/>
              <a:t>branch</a:t>
            </a:r>
            <a:endParaRPr lang="nl-BE" dirty="0"/>
          </a:p>
          <a:p>
            <a:pPr lvl="1"/>
            <a:r>
              <a:rPr lang="nl-BE" dirty="0"/>
              <a:t>Release </a:t>
            </a:r>
            <a:r>
              <a:rPr lang="nl-BE" dirty="0" err="1"/>
              <a:t>branch</a:t>
            </a:r>
            <a:endParaRPr lang="nl-BE" dirty="0"/>
          </a:p>
          <a:p>
            <a:pPr lvl="1"/>
            <a:r>
              <a:rPr lang="nl-BE" dirty="0" err="1"/>
              <a:t>Hotfixes</a:t>
            </a:r>
            <a:endParaRPr lang="nl-BE" dirty="0"/>
          </a:p>
          <a:p>
            <a:pPr lvl="1"/>
            <a:r>
              <a:rPr lang="nl-BE" dirty="0" err="1"/>
              <a:t>Install</a:t>
            </a:r>
            <a:endParaRPr lang="nl-BE" dirty="0"/>
          </a:p>
          <a:p>
            <a:pPr lvl="2"/>
            <a:r>
              <a:rPr lang="nl-BE" dirty="0"/>
              <a:t>Git flow</a:t>
            </a:r>
          </a:p>
          <a:p>
            <a:pPr lvl="2"/>
            <a:r>
              <a:rPr lang="nl-BE" dirty="0" err="1"/>
              <a:t>Bash</a:t>
            </a:r>
            <a:r>
              <a:rPr lang="nl-BE" dirty="0"/>
              <a:t> </a:t>
            </a:r>
            <a:r>
              <a:rPr lang="nl-BE" dirty="0" smtClean="0"/>
              <a:t>complete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738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nl-NL" dirty="0" smtClean="0"/>
              <a:t>Git flow</a:t>
            </a:r>
            <a:endParaRPr lang="nl-NL" dirty="0"/>
          </a:p>
        </p:txBody>
      </p:sp>
      <p:pic>
        <p:nvPicPr>
          <p:cNvPr id="6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8" y="1116013"/>
            <a:ext cx="7526866" cy="5280025"/>
          </a:xfrm>
        </p:spPr>
      </p:pic>
    </p:spTree>
    <p:extLst>
      <p:ext uri="{BB962C8B-B14F-4D97-AF65-F5344CB8AC3E}">
        <p14:creationId xmlns:p14="http://schemas.microsoft.com/office/powerpoint/2010/main" val="31235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10467</TotalTime>
  <Words>413</Words>
  <Application>Microsoft Office PowerPoint</Application>
  <PresentationFormat>Diavoorstelling (4:3)</PresentationFormat>
  <Paragraphs>144</Paragraphs>
  <Slides>21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Office-thema</vt:lpstr>
      <vt:lpstr>PowerPoint-presentatie</vt:lpstr>
      <vt:lpstr>Domidc &amp; Dropsolid</vt:lpstr>
      <vt:lpstr>Follow allong</vt:lpstr>
      <vt:lpstr>Why deploying automaticaly</vt:lpstr>
      <vt:lpstr>Basic components</vt:lpstr>
      <vt:lpstr>How to set it up?</vt:lpstr>
      <vt:lpstr>Install your lamp stack</vt:lpstr>
      <vt:lpstr>Version control</vt:lpstr>
      <vt:lpstr>Git flow</vt:lpstr>
      <vt:lpstr>Drush</vt:lpstr>
      <vt:lpstr>Drupal</vt:lpstr>
      <vt:lpstr>Continuous integration server</vt:lpstr>
      <vt:lpstr>Automating the workflow</vt:lpstr>
      <vt:lpstr>Exporting database changes</vt:lpstr>
      <vt:lpstr>Configuring jobs</vt:lpstr>
      <vt:lpstr>Build section</vt:lpstr>
      <vt:lpstr>Deploy scripts</vt:lpstr>
      <vt:lpstr>Differences per environment</vt:lpstr>
      <vt:lpstr>Demo</vt:lpstr>
      <vt:lpstr>Resources</vt:lpstr>
      <vt:lpstr>Questions?</vt:lpstr>
    </vt:vector>
  </TitlesOfParts>
  <Company>Aftersun Media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Steven Pepermans</dc:creator>
  <cp:lastModifiedBy>domi</cp:lastModifiedBy>
  <cp:revision>134</cp:revision>
  <cp:lastPrinted>2013-11-09T08:08:46Z</cp:lastPrinted>
  <dcterms:created xsi:type="dcterms:W3CDTF">2012-08-13T20:48:09Z</dcterms:created>
  <dcterms:modified xsi:type="dcterms:W3CDTF">2013-11-09T08:36:36Z</dcterms:modified>
</cp:coreProperties>
</file>