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98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41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3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1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24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6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29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98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8A97-7980-447D-8659-AA67E4F2B6E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304D-A7A5-4568-96DB-70A99DE5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8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661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</cp:revision>
  <dcterms:created xsi:type="dcterms:W3CDTF">2023-12-18T12:11:49Z</dcterms:created>
  <dcterms:modified xsi:type="dcterms:W3CDTF">2023-12-18T12:12:05Z</dcterms:modified>
</cp:coreProperties>
</file>