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Title test 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Tres test template test with name ff hgh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ONLYOFFICE/7.0.0.132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Papa Waly Diop</cp:lastModifiedBy>
  <cp:revision>18</cp:revision>
  <dcterms:created xsi:type="dcterms:W3CDTF">2012-12-03T06:56:55Z</dcterms:created>
  <dcterms:modified xsi:type="dcterms:W3CDTF">2023-12-19T15:45:16Z</dcterms:modified>
  <cp:category/>
  <cp:contentStatus/>
  <cp:version/>
</cp:coreProperties>
</file>