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Anaheim"/>
      <p:regular r:id="rId23"/>
    </p:embeddedFont>
    <p:embeddedFont>
      <p:font typeface="Bebas Neue"/>
      <p:regular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BebasNeue-regular.fntdata"/><Relationship Id="rId23" Type="http://schemas.openxmlformats.org/officeDocument/2006/relationships/font" Target="fonts/Anahei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20a455cc9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20a455cc9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24b8649360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24b8649360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24b8649360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24b8649360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25ee567fb2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25ee567fb2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24b8649360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24b8649360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24b86493603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24b86493603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25ee567fb2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25ee567fb2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24b8649360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24b8649360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24b864936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24b864936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4b8649360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24b8649360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25ee567fb2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25ee567fb2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21817" y="354020"/>
            <a:ext cx="1013699" cy="886245"/>
            <a:chOff x="895150" y="3894725"/>
            <a:chExt cx="332775" cy="290925"/>
          </a:xfrm>
        </p:grpSpPr>
        <p:sp>
          <p:nvSpPr>
            <p:cNvPr id="10" name="Google Shape;10;p2"/>
            <p:cNvSpPr/>
            <p:nvPr/>
          </p:nvSpPr>
          <p:spPr>
            <a:xfrm>
              <a:off x="895150" y="3918150"/>
              <a:ext cx="307125" cy="267500"/>
            </a:xfrm>
            <a:custGeom>
              <a:rect b="b" l="l" r="r" t="t"/>
              <a:pathLst>
                <a:path extrusionOk="0" h="10700" w="12285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39750" y="3894725"/>
              <a:ext cx="288175" cy="268925"/>
            </a:xfrm>
            <a:custGeom>
              <a:rect b="b" l="l" r="r" t="t"/>
              <a:pathLst>
                <a:path extrusionOk="0" h="10757" w="11527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32175" y="3950325"/>
              <a:ext cx="233075" cy="203150"/>
            </a:xfrm>
            <a:custGeom>
              <a:rect b="b" l="l" r="r" t="t"/>
              <a:pathLst>
                <a:path extrusionOk="0" h="8126" w="9323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79450" y="3982750"/>
              <a:ext cx="131400" cy="144775"/>
            </a:xfrm>
            <a:custGeom>
              <a:rect b="b" l="l" r="r" t="t"/>
              <a:pathLst>
                <a:path extrusionOk="0" h="5791" w="5256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348640" y="4428400"/>
            <a:ext cx="1207215" cy="1092048"/>
            <a:chOff x="431250" y="4269675"/>
            <a:chExt cx="623175" cy="563725"/>
          </a:xfrm>
        </p:grpSpPr>
        <p:sp>
          <p:nvSpPr>
            <p:cNvPr id="15" name="Google Shape;15;p2"/>
            <p:cNvSpPr/>
            <p:nvPr/>
          </p:nvSpPr>
          <p:spPr>
            <a:xfrm>
              <a:off x="431250" y="4269675"/>
              <a:ext cx="574775" cy="518225"/>
            </a:xfrm>
            <a:custGeom>
              <a:rect b="b" l="l" r="r" t="t"/>
              <a:pathLst>
                <a:path extrusionOk="0" h="20729" w="22991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4900" y="4312375"/>
              <a:ext cx="539525" cy="521025"/>
            </a:xfrm>
            <a:custGeom>
              <a:rect b="b" l="l" r="r" t="t"/>
              <a:pathLst>
                <a:path extrusionOk="0" h="20841" w="21581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0625" y="4332000"/>
              <a:ext cx="436250" cy="393550"/>
            </a:xfrm>
            <a:custGeom>
              <a:rect b="b" l="l" r="r" t="t"/>
              <a:pathLst>
                <a:path extrusionOk="0" h="15742" w="1745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88925" y="4382400"/>
              <a:ext cx="246250" cy="280375"/>
            </a:xfrm>
            <a:custGeom>
              <a:rect b="b" l="l" r="r" t="t"/>
              <a:pathLst>
                <a:path extrusionOk="0" h="11215" w="985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20" name="Google Shape;20;p2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-2637649" y="-11"/>
            <a:ext cx="4570262" cy="2674788"/>
            <a:chOff x="2256275" y="1054425"/>
            <a:chExt cx="1212625" cy="709700"/>
          </a:xfrm>
        </p:grpSpPr>
        <p:sp>
          <p:nvSpPr>
            <p:cNvPr id="23" name="Google Shape;23;p2"/>
            <p:cNvSpPr/>
            <p:nvPr/>
          </p:nvSpPr>
          <p:spPr>
            <a:xfrm>
              <a:off x="2256275" y="1054425"/>
              <a:ext cx="1212625" cy="699875"/>
            </a:xfrm>
            <a:custGeom>
              <a:rect b="b" l="l" r="r" t="t"/>
              <a:pathLst>
                <a:path extrusionOk="0" h="27995" w="48505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31300" y="1292625"/>
              <a:ext cx="19200" cy="72050"/>
            </a:xfrm>
            <a:custGeom>
              <a:rect b="b" l="l" r="r" t="t"/>
              <a:pathLst>
                <a:path extrusionOk="0" h="2882" w="768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04750" y="1292625"/>
              <a:ext cx="6500" cy="87675"/>
            </a:xfrm>
            <a:custGeom>
              <a:rect b="b" l="l" r="r" t="t"/>
              <a:pathLst>
                <a:path extrusionOk="0" h="3507" w="26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861800" y="1083650"/>
              <a:ext cx="49075" cy="191600"/>
            </a:xfrm>
            <a:custGeom>
              <a:rect b="b" l="l" r="r" t="t"/>
              <a:pathLst>
                <a:path extrusionOk="0" h="7664" w="1963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933375" y="1159025"/>
              <a:ext cx="48875" cy="195625"/>
            </a:xfrm>
            <a:custGeom>
              <a:rect b="b" l="l" r="r" t="t"/>
              <a:pathLst>
                <a:path extrusionOk="0" h="7825" w="1955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90075" y="1054650"/>
              <a:ext cx="20100" cy="119350"/>
            </a:xfrm>
            <a:custGeom>
              <a:rect b="b" l="l" r="r" t="t"/>
              <a:pathLst>
                <a:path extrusionOk="0" h="4774" w="804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70550" y="1054650"/>
              <a:ext cx="39950" cy="143425"/>
            </a:xfrm>
            <a:custGeom>
              <a:rect b="b" l="l" r="r" t="t"/>
              <a:pathLst>
                <a:path extrusionOk="0" h="5737" w="1598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23625" y="1103500"/>
              <a:ext cx="49100" cy="144100"/>
            </a:xfrm>
            <a:custGeom>
              <a:rect b="b" l="l" r="r" t="t"/>
              <a:pathLst>
                <a:path extrusionOk="0" h="5764" w="1964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291300" y="1198725"/>
              <a:ext cx="11175" cy="120250"/>
            </a:xfrm>
            <a:custGeom>
              <a:rect b="b" l="l" r="r" t="t"/>
              <a:pathLst>
                <a:path extrusionOk="0" h="4810" w="447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56275" y="1198725"/>
              <a:ext cx="14975" cy="120250"/>
            </a:xfrm>
            <a:custGeom>
              <a:rect b="b" l="l" r="r" t="t"/>
              <a:pathLst>
                <a:path extrusionOk="0" h="4810" w="599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69900" y="1054650"/>
              <a:ext cx="49100" cy="114875"/>
            </a:xfrm>
            <a:custGeom>
              <a:rect b="b" l="l" r="r" t="t"/>
              <a:pathLst>
                <a:path extrusionOk="0" h="4595" w="1964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699200" y="1054650"/>
              <a:ext cx="47750" cy="39500"/>
            </a:xfrm>
            <a:custGeom>
              <a:rect b="b" l="l" r="r" t="t"/>
              <a:pathLst>
                <a:path extrusionOk="0" h="1580" w="191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96550" y="1054650"/>
              <a:ext cx="48875" cy="110875"/>
            </a:xfrm>
            <a:custGeom>
              <a:rect b="b" l="l" r="r" t="t"/>
              <a:pathLst>
                <a:path extrusionOk="0" h="4435" w="1955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521450" y="1054650"/>
              <a:ext cx="48875" cy="173550"/>
            </a:xfrm>
            <a:custGeom>
              <a:rect b="b" l="l" r="r" t="t"/>
              <a:pathLst>
                <a:path extrusionOk="0" h="6942" w="1955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1225" y="1101500"/>
              <a:ext cx="20100" cy="642775"/>
            </a:xfrm>
            <a:custGeom>
              <a:rect b="b" l="l" r="r" t="t"/>
              <a:pathLst>
                <a:path extrusionOk="0" h="25711" w="804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311375" y="1307775"/>
              <a:ext cx="20075" cy="409275"/>
            </a:xfrm>
            <a:custGeom>
              <a:rect b="b" l="l" r="r" t="t"/>
              <a:pathLst>
                <a:path extrusionOk="0" h="16371" w="803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51500" y="1218800"/>
              <a:ext cx="20100" cy="471050"/>
            </a:xfrm>
            <a:custGeom>
              <a:rect b="b" l="l" r="r" t="t"/>
              <a:pathLst>
                <a:path extrusionOk="0" h="18842" w="804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29875" y="1088325"/>
              <a:ext cx="20100" cy="206550"/>
            </a:xfrm>
            <a:custGeom>
              <a:rect b="b" l="l" r="r" t="t"/>
              <a:pathLst>
                <a:path extrusionOk="0" h="8262" w="804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70025" y="1054650"/>
              <a:ext cx="20075" cy="211675"/>
            </a:xfrm>
            <a:custGeom>
              <a:rect b="b" l="l" r="r" t="t"/>
              <a:pathLst>
                <a:path extrusionOk="0" h="8467" w="803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089725" y="1069825"/>
              <a:ext cx="20100" cy="253375"/>
            </a:xfrm>
            <a:custGeom>
              <a:rect b="b" l="l" r="r" t="t"/>
              <a:pathLst>
                <a:path extrusionOk="0" h="10135" w="804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050475" y="1054650"/>
              <a:ext cx="20100" cy="296425"/>
            </a:xfrm>
            <a:custGeom>
              <a:rect b="b" l="l" r="r" t="t"/>
              <a:pathLst>
                <a:path extrusionOk="0" h="11857" w="804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11225" y="1153225"/>
              <a:ext cx="20100" cy="225725"/>
            </a:xfrm>
            <a:custGeom>
              <a:rect b="b" l="l" r="r" t="t"/>
              <a:pathLst>
                <a:path extrusionOk="0" h="9029" w="804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972200" y="1284825"/>
              <a:ext cx="19875" cy="121775"/>
            </a:xfrm>
            <a:custGeom>
              <a:rect b="b" l="l" r="r" t="t"/>
              <a:pathLst>
                <a:path extrusionOk="0" h="4871" w="795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932925" y="1347250"/>
              <a:ext cx="19875" cy="82100"/>
            </a:xfrm>
            <a:custGeom>
              <a:rect b="b" l="l" r="r" t="t"/>
              <a:pathLst>
                <a:path extrusionOk="0" h="3284" w="795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893675" y="1129825"/>
              <a:ext cx="19875" cy="287950"/>
            </a:xfrm>
            <a:custGeom>
              <a:rect b="b" l="l" r="r" t="t"/>
              <a:pathLst>
                <a:path extrusionOk="0" h="11518" w="795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10150" y="1054650"/>
              <a:ext cx="20100" cy="183125"/>
            </a:xfrm>
            <a:custGeom>
              <a:rect b="b" l="l" r="r" t="t"/>
              <a:pathLst>
                <a:path extrusionOk="0" h="7325" w="804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250300" y="1083425"/>
              <a:ext cx="20100" cy="126025"/>
            </a:xfrm>
            <a:custGeom>
              <a:rect b="b" l="l" r="r" t="t"/>
              <a:pathLst>
                <a:path extrusionOk="0" h="5041" w="804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90450" y="1068700"/>
              <a:ext cx="20100" cy="112200"/>
            </a:xfrm>
            <a:custGeom>
              <a:rect b="b" l="l" r="r" t="t"/>
              <a:pathLst>
                <a:path extrusionOk="0" h="4488" w="804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330600" y="1054650"/>
              <a:ext cx="20100" cy="97725"/>
            </a:xfrm>
            <a:custGeom>
              <a:rect b="b" l="l" r="r" t="t"/>
              <a:pathLst>
                <a:path extrusionOk="0" h="3909" w="804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370950" y="1054425"/>
              <a:ext cx="19875" cy="69625"/>
            </a:xfrm>
            <a:custGeom>
              <a:rect b="b" l="l" r="r" t="t"/>
              <a:pathLst>
                <a:path extrusionOk="0" h="2785" w="795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10000" y="1054425"/>
              <a:ext cx="20075" cy="41725"/>
            </a:xfrm>
            <a:custGeom>
              <a:rect b="b" l="l" r="r" t="t"/>
              <a:pathLst>
                <a:path extrusionOk="0" h="1669" w="803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606650" y="1054650"/>
              <a:ext cx="20100" cy="462125"/>
            </a:xfrm>
            <a:custGeom>
              <a:rect b="b" l="l" r="r" t="t"/>
              <a:pathLst>
                <a:path extrusionOk="0" h="18485" w="804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46800" y="1099250"/>
              <a:ext cx="20100" cy="390325"/>
            </a:xfrm>
            <a:custGeom>
              <a:rect b="b" l="l" r="r" t="t"/>
              <a:pathLst>
                <a:path extrusionOk="0" h="15613" w="804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566500" y="1289725"/>
              <a:ext cx="20100" cy="254275"/>
            </a:xfrm>
            <a:custGeom>
              <a:rect b="b" l="l" r="r" t="t"/>
              <a:pathLst>
                <a:path extrusionOk="0" h="10171" w="804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527250" y="1131150"/>
              <a:ext cx="20100" cy="439375"/>
            </a:xfrm>
            <a:custGeom>
              <a:rect b="b" l="l" r="r" t="t"/>
              <a:pathLst>
                <a:path extrusionOk="0" h="17575" w="804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488000" y="1300425"/>
              <a:ext cx="20100" cy="296875"/>
            </a:xfrm>
            <a:custGeom>
              <a:rect b="b" l="l" r="r" t="t"/>
              <a:pathLst>
                <a:path extrusionOk="0" h="11875" w="804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448750" y="1387625"/>
              <a:ext cx="20100" cy="236225"/>
            </a:xfrm>
            <a:custGeom>
              <a:rect b="b" l="l" r="r" t="t"/>
              <a:pathLst>
                <a:path extrusionOk="0" h="9449" w="804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409725" y="1355950"/>
              <a:ext cx="19875" cy="293975"/>
            </a:xfrm>
            <a:custGeom>
              <a:rect b="b" l="l" r="r" t="t"/>
              <a:pathLst>
                <a:path extrusionOk="0" h="11759" w="795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686950" y="1166600"/>
              <a:ext cx="20075" cy="295775"/>
            </a:xfrm>
            <a:custGeom>
              <a:rect b="b" l="l" r="r" t="t"/>
              <a:pathLst>
                <a:path extrusionOk="0" h="11831" w="803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727075" y="1316475"/>
              <a:ext cx="20100" cy="118675"/>
            </a:xfrm>
            <a:custGeom>
              <a:rect b="b" l="l" r="r" t="t"/>
              <a:pathLst>
                <a:path extrusionOk="0" h="4747" w="804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767225" y="1274325"/>
              <a:ext cx="20100" cy="133625"/>
            </a:xfrm>
            <a:custGeom>
              <a:rect b="b" l="l" r="r" t="t"/>
              <a:pathLst>
                <a:path extrusionOk="0" h="5345" w="804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807375" y="1192925"/>
              <a:ext cx="20100" cy="187825"/>
            </a:xfrm>
            <a:custGeom>
              <a:rect b="b" l="l" r="r" t="t"/>
              <a:pathLst>
                <a:path extrusionOk="0" h="7513" w="804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847525" y="1276775"/>
              <a:ext cx="20100" cy="121150"/>
            </a:xfrm>
            <a:custGeom>
              <a:rect b="b" l="l" r="r" t="t"/>
              <a:pathLst>
                <a:path extrusionOk="0" h="4846" w="804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1846563" y="182687"/>
            <a:ext cx="4570289" cy="4570198"/>
            <a:chOff x="1846563" y="182687"/>
            <a:chExt cx="4570289" cy="4570198"/>
          </a:xfrm>
        </p:grpSpPr>
        <p:grpSp>
          <p:nvGrpSpPr>
            <p:cNvPr id="69" name="Google Shape;69;p2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70" name="Google Shape;70;p2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rect b="b" l="l" r="r" t="t"/>
                <a:pathLst>
                  <a:path extrusionOk="0" h="36613" w="36613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" name="Google Shape;73;p2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74" name="Google Shape;74;p2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rect b="b" l="l" r="r" t="t"/>
                <a:pathLst>
                  <a:path extrusionOk="0" h="661" w="661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rect b="b" l="l" r="r" t="t"/>
                <a:pathLst>
                  <a:path extrusionOk="0" h="652" w="652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rect b="b" l="l" r="r" t="t"/>
                <a:pathLst>
                  <a:path extrusionOk="0" h="662" w="661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" name="Google Shape;78;p2"/>
          <p:cNvGrpSpPr/>
          <p:nvPr/>
        </p:nvGrpSpPr>
        <p:grpSpPr>
          <a:xfrm>
            <a:off x="5998903" y="222970"/>
            <a:ext cx="547707" cy="495785"/>
            <a:chOff x="470050" y="3731100"/>
            <a:chExt cx="179800" cy="162750"/>
          </a:xfrm>
        </p:grpSpPr>
        <p:sp>
          <p:nvSpPr>
            <p:cNvPr id="79" name="Google Shape;79;p2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2"/>
          <p:cNvSpPr txBox="1"/>
          <p:nvPr>
            <p:ph type="ctrTitle"/>
          </p:nvPr>
        </p:nvSpPr>
        <p:spPr>
          <a:xfrm>
            <a:off x="713300" y="1141975"/>
            <a:ext cx="5439600" cy="23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84" name="Google Shape;84;p2"/>
          <p:cNvSpPr txBox="1"/>
          <p:nvPr>
            <p:ph idx="1" type="subTitle"/>
          </p:nvPr>
        </p:nvSpPr>
        <p:spPr>
          <a:xfrm>
            <a:off x="713221" y="3525725"/>
            <a:ext cx="3858900" cy="4758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11"/>
          <p:cNvGrpSpPr/>
          <p:nvPr/>
        </p:nvGrpSpPr>
        <p:grpSpPr>
          <a:xfrm>
            <a:off x="1874988" y="1106787"/>
            <a:ext cx="4570289" cy="4570198"/>
            <a:chOff x="1846563" y="182687"/>
            <a:chExt cx="4570289" cy="4570198"/>
          </a:xfrm>
        </p:grpSpPr>
        <p:grpSp>
          <p:nvGrpSpPr>
            <p:cNvPr id="484" name="Google Shape;484;p11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485" name="Google Shape;485;p11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rect b="b" l="l" r="r" t="t"/>
                <a:pathLst>
                  <a:path extrusionOk="0" h="36613" w="36613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8" name="Google Shape;488;p11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489" name="Google Shape;489;p11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rect b="b" l="l" r="r" t="t"/>
                <a:pathLst>
                  <a:path extrusionOk="0" h="661" w="661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1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1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rect b="b" l="l" r="r" t="t"/>
                <a:pathLst>
                  <a:path extrusionOk="0" h="652" w="652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rect b="b" l="l" r="r" t="t"/>
                <a:pathLst>
                  <a:path extrusionOk="0" h="662" w="661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3" name="Google Shape;493;p11"/>
          <p:cNvGrpSpPr/>
          <p:nvPr/>
        </p:nvGrpSpPr>
        <p:grpSpPr>
          <a:xfrm flipH="1">
            <a:off x="5998903" y="222970"/>
            <a:ext cx="547707" cy="495785"/>
            <a:chOff x="470050" y="3731100"/>
            <a:chExt cx="179800" cy="162750"/>
          </a:xfrm>
        </p:grpSpPr>
        <p:sp>
          <p:nvSpPr>
            <p:cNvPr id="494" name="Google Shape;494;p11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11"/>
          <p:cNvGrpSpPr/>
          <p:nvPr/>
        </p:nvGrpSpPr>
        <p:grpSpPr>
          <a:xfrm>
            <a:off x="7648792" y="368220"/>
            <a:ext cx="1013699" cy="886245"/>
            <a:chOff x="895150" y="3894725"/>
            <a:chExt cx="332775" cy="290925"/>
          </a:xfrm>
        </p:grpSpPr>
        <p:sp>
          <p:nvSpPr>
            <p:cNvPr id="499" name="Google Shape;499;p11"/>
            <p:cNvSpPr/>
            <p:nvPr/>
          </p:nvSpPr>
          <p:spPr>
            <a:xfrm>
              <a:off x="895150" y="3918150"/>
              <a:ext cx="307125" cy="267500"/>
            </a:xfrm>
            <a:custGeom>
              <a:rect b="b" l="l" r="r" t="t"/>
              <a:pathLst>
                <a:path extrusionOk="0" h="10700" w="12285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939750" y="3894725"/>
              <a:ext cx="288175" cy="268925"/>
            </a:xfrm>
            <a:custGeom>
              <a:rect b="b" l="l" r="r" t="t"/>
              <a:pathLst>
                <a:path extrusionOk="0" h="10757" w="11527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932175" y="3950325"/>
              <a:ext cx="233075" cy="203150"/>
            </a:xfrm>
            <a:custGeom>
              <a:rect b="b" l="l" r="r" t="t"/>
              <a:pathLst>
                <a:path extrusionOk="0" h="8126" w="9323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979450" y="3982750"/>
              <a:ext cx="131400" cy="144775"/>
            </a:xfrm>
            <a:custGeom>
              <a:rect b="b" l="l" r="r" t="t"/>
              <a:pathLst>
                <a:path extrusionOk="0" h="5791" w="5256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11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504" name="Google Shape;504;p11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11"/>
          <p:cNvGrpSpPr/>
          <p:nvPr/>
        </p:nvGrpSpPr>
        <p:grpSpPr>
          <a:xfrm>
            <a:off x="-1287099" y="-11"/>
            <a:ext cx="4570262" cy="2674788"/>
            <a:chOff x="2256275" y="1054425"/>
            <a:chExt cx="1212625" cy="709700"/>
          </a:xfrm>
        </p:grpSpPr>
        <p:sp>
          <p:nvSpPr>
            <p:cNvPr id="507" name="Google Shape;507;p11"/>
            <p:cNvSpPr/>
            <p:nvPr/>
          </p:nvSpPr>
          <p:spPr>
            <a:xfrm>
              <a:off x="2256275" y="1054425"/>
              <a:ext cx="1212625" cy="699875"/>
            </a:xfrm>
            <a:custGeom>
              <a:rect b="b" l="l" r="r" t="t"/>
              <a:pathLst>
                <a:path extrusionOk="0" h="27995" w="48505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3031300" y="1292625"/>
              <a:ext cx="19200" cy="72050"/>
            </a:xfrm>
            <a:custGeom>
              <a:rect b="b" l="l" r="r" t="t"/>
              <a:pathLst>
                <a:path extrusionOk="0" h="2882" w="768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3004750" y="1292625"/>
              <a:ext cx="6500" cy="87675"/>
            </a:xfrm>
            <a:custGeom>
              <a:rect b="b" l="l" r="r" t="t"/>
              <a:pathLst>
                <a:path extrusionOk="0" h="3507" w="26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2861800" y="1083650"/>
              <a:ext cx="49075" cy="191600"/>
            </a:xfrm>
            <a:custGeom>
              <a:rect b="b" l="l" r="r" t="t"/>
              <a:pathLst>
                <a:path extrusionOk="0" h="7664" w="1963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2933375" y="1159025"/>
              <a:ext cx="48875" cy="195625"/>
            </a:xfrm>
            <a:custGeom>
              <a:rect b="b" l="l" r="r" t="t"/>
              <a:pathLst>
                <a:path extrusionOk="0" h="7825" w="1955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190075" y="1054650"/>
              <a:ext cx="20100" cy="119350"/>
            </a:xfrm>
            <a:custGeom>
              <a:rect b="b" l="l" r="r" t="t"/>
              <a:pathLst>
                <a:path extrusionOk="0" h="4774" w="804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070550" y="1054650"/>
              <a:ext cx="39950" cy="143425"/>
            </a:xfrm>
            <a:custGeom>
              <a:rect b="b" l="l" r="r" t="t"/>
              <a:pathLst>
                <a:path extrusionOk="0" h="5737" w="1598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2323625" y="1103500"/>
              <a:ext cx="49100" cy="144100"/>
            </a:xfrm>
            <a:custGeom>
              <a:rect b="b" l="l" r="r" t="t"/>
              <a:pathLst>
                <a:path extrusionOk="0" h="5764" w="1964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2291300" y="1198725"/>
              <a:ext cx="11175" cy="120250"/>
            </a:xfrm>
            <a:custGeom>
              <a:rect b="b" l="l" r="r" t="t"/>
              <a:pathLst>
                <a:path extrusionOk="0" h="4810" w="447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2256275" y="1198725"/>
              <a:ext cx="14975" cy="120250"/>
            </a:xfrm>
            <a:custGeom>
              <a:rect b="b" l="l" r="r" t="t"/>
              <a:pathLst>
                <a:path extrusionOk="0" h="4810" w="599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2769900" y="1054650"/>
              <a:ext cx="49100" cy="114875"/>
            </a:xfrm>
            <a:custGeom>
              <a:rect b="b" l="l" r="r" t="t"/>
              <a:pathLst>
                <a:path extrusionOk="0" h="4595" w="1964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2699200" y="1054650"/>
              <a:ext cx="47750" cy="39500"/>
            </a:xfrm>
            <a:custGeom>
              <a:rect b="b" l="l" r="r" t="t"/>
              <a:pathLst>
                <a:path extrusionOk="0" h="1580" w="191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2396550" y="1054650"/>
              <a:ext cx="48875" cy="110875"/>
            </a:xfrm>
            <a:custGeom>
              <a:rect b="b" l="l" r="r" t="t"/>
              <a:pathLst>
                <a:path extrusionOk="0" h="4435" w="1955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521450" y="1054650"/>
              <a:ext cx="48875" cy="173550"/>
            </a:xfrm>
            <a:custGeom>
              <a:rect b="b" l="l" r="r" t="t"/>
              <a:pathLst>
                <a:path extrusionOk="0" h="6942" w="1955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2271225" y="1101500"/>
              <a:ext cx="20100" cy="642775"/>
            </a:xfrm>
            <a:custGeom>
              <a:rect b="b" l="l" r="r" t="t"/>
              <a:pathLst>
                <a:path extrusionOk="0" h="25711" w="804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2311375" y="1307775"/>
              <a:ext cx="20075" cy="409275"/>
            </a:xfrm>
            <a:custGeom>
              <a:rect b="b" l="l" r="r" t="t"/>
              <a:pathLst>
                <a:path extrusionOk="0" h="16371" w="803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2351500" y="1218800"/>
              <a:ext cx="20100" cy="471050"/>
            </a:xfrm>
            <a:custGeom>
              <a:rect b="b" l="l" r="r" t="t"/>
              <a:pathLst>
                <a:path extrusionOk="0" h="18842" w="804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3129875" y="1088325"/>
              <a:ext cx="20100" cy="206550"/>
            </a:xfrm>
            <a:custGeom>
              <a:rect b="b" l="l" r="r" t="t"/>
              <a:pathLst>
                <a:path extrusionOk="0" h="8262" w="804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3170025" y="1054650"/>
              <a:ext cx="20075" cy="211675"/>
            </a:xfrm>
            <a:custGeom>
              <a:rect b="b" l="l" r="r" t="t"/>
              <a:pathLst>
                <a:path extrusionOk="0" h="8467" w="803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3089725" y="1069825"/>
              <a:ext cx="20100" cy="253375"/>
            </a:xfrm>
            <a:custGeom>
              <a:rect b="b" l="l" r="r" t="t"/>
              <a:pathLst>
                <a:path extrusionOk="0" h="10135" w="804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3050475" y="1054650"/>
              <a:ext cx="20100" cy="296425"/>
            </a:xfrm>
            <a:custGeom>
              <a:rect b="b" l="l" r="r" t="t"/>
              <a:pathLst>
                <a:path extrusionOk="0" h="11857" w="804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3011225" y="1153225"/>
              <a:ext cx="20100" cy="225725"/>
            </a:xfrm>
            <a:custGeom>
              <a:rect b="b" l="l" r="r" t="t"/>
              <a:pathLst>
                <a:path extrusionOk="0" h="9029" w="804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972200" y="1284825"/>
              <a:ext cx="19875" cy="121775"/>
            </a:xfrm>
            <a:custGeom>
              <a:rect b="b" l="l" r="r" t="t"/>
              <a:pathLst>
                <a:path extrusionOk="0" h="4871" w="795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2932925" y="1347250"/>
              <a:ext cx="19875" cy="82100"/>
            </a:xfrm>
            <a:custGeom>
              <a:rect b="b" l="l" r="r" t="t"/>
              <a:pathLst>
                <a:path extrusionOk="0" h="3284" w="795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2893675" y="1129825"/>
              <a:ext cx="19875" cy="287950"/>
            </a:xfrm>
            <a:custGeom>
              <a:rect b="b" l="l" r="r" t="t"/>
              <a:pathLst>
                <a:path extrusionOk="0" h="11518" w="795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3210150" y="1054650"/>
              <a:ext cx="20100" cy="183125"/>
            </a:xfrm>
            <a:custGeom>
              <a:rect b="b" l="l" r="r" t="t"/>
              <a:pathLst>
                <a:path extrusionOk="0" h="7325" w="804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3250300" y="1083425"/>
              <a:ext cx="20100" cy="126025"/>
            </a:xfrm>
            <a:custGeom>
              <a:rect b="b" l="l" r="r" t="t"/>
              <a:pathLst>
                <a:path extrusionOk="0" h="5041" w="804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290450" y="1068700"/>
              <a:ext cx="20100" cy="112200"/>
            </a:xfrm>
            <a:custGeom>
              <a:rect b="b" l="l" r="r" t="t"/>
              <a:pathLst>
                <a:path extrusionOk="0" h="4488" w="804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330600" y="1054650"/>
              <a:ext cx="20100" cy="97725"/>
            </a:xfrm>
            <a:custGeom>
              <a:rect b="b" l="l" r="r" t="t"/>
              <a:pathLst>
                <a:path extrusionOk="0" h="3909" w="804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370950" y="1054425"/>
              <a:ext cx="19875" cy="69625"/>
            </a:xfrm>
            <a:custGeom>
              <a:rect b="b" l="l" r="r" t="t"/>
              <a:pathLst>
                <a:path extrusionOk="0" h="2785" w="795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410000" y="1054425"/>
              <a:ext cx="20075" cy="41725"/>
            </a:xfrm>
            <a:custGeom>
              <a:rect b="b" l="l" r="r" t="t"/>
              <a:pathLst>
                <a:path extrusionOk="0" h="1669" w="803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2606650" y="1054650"/>
              <a:ext cx="20100" cy="462125"/>
            </a:xfrm>
            <a:custGeom>
              <a:rect b="b" l="l" r="r" t="t"/>
              <a:pathLst>
                <a:path extrusionOk="0" h="18485" w="804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2646800" y="1099250"/>
              <a:ext cx="20100" cy="390325"/>
            </a:xfrm>
            <a:custGeom>
              <a:rect b="b" l="l" r="r" t="t"/>
              <a:pathLst>
                <a:path extrusionOk="0" h="15613" w="804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2566500" y="1289725"/>
              <a:ext cx="20100" cy="254275"/>
            </a:xfrm>
            <a:custGeom>
              <a:rect b="b" l="l" r="r" t="t"/>
              <a:pathLst>
                <a:path extrusionOk="0" h="10171" w="804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2527250" y="1131150"/>
              <a:ext cx="20100" cy="439375"/>
            </a:xfrm>
            <a:custGeom>
              <a:rect b="b" l="l" r="r" t="t"/>
              <a:pathLst>
                <a:path extrusionOk="0" h="17575" w="804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2488000" y="1300425"/>
              <a:ext cx="20100" cy="296875"/>
            </a:xfrm>
            <a:custGeom>
              <a:rect b="b" l="l" r="r" t="t"/>
              <a:pathLst>
                <a:path extrusionOk="0" h="11875" w="804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2448750" y="1387625"/>
              <a:ext cx="20100" cy="236225"/>
            </a:xfrm>
            <a:custGeom>
              <a:rect b="b" l="l" r="r" t="t"/>
              <a:pathLst>
                <a:path extrusionOk="0" h="9449" w="804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2409725" y="1355950"/>
              <a:ext cx="19875" cy="293975"/>
            </a:xfrm>
            <a:custGeom>
              <a:rect b="b" l="l" r="r" t="t"/>
              <a:pathLst>
                <a:path extrusionOk="0" h="11759" w="795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2686950" y="1166600"/>
              <a:ext cx="20075" cy="295775"/>
            </a:xfrm>
            <a:custGeom>
              <a:rect b="b" l="l" r="r" t="t"/>
              <a:pathLst>
                <a:path extrusionOk="0" h="11831" w="803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2727075" y="1316475"/>
              <a:ext cx="20100" cy="118675"/>
            </a:xfrm>
            <a:custGeom>
              <a:rect b="b" l="l" r="r" t="t"/>
              <a:pathLst>
                <a:path extrusionOk="0" h="4747" w="804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2767225" y="1274325"/>
              <a:ext cx="20100" cy="133625"/>
            </a:xfrm>
            <a:custGeom>
              <a:rect b="b" l="l" r="r" t="t"/>
              <a:pathLst>
                <a:path extrusionOk="0" h="5345" w="804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2807375" y="1192925"/>
              <a:ext cx="20100" cy="187825"/>
            </a:xfrm>
            <a:custGeom>
              <a:rect b="b" l="l" r="r" t="t"/>
              <a:pathLst>
                <a:path extrusionOk="0" h="7513" w="804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2847525" y="1276775"/>
              <a:ext cx="20100" cy="121150"/>
            </a:xfrm>
            <a:custGeom>
              <a:rect b="b" l="l" r="r" t="t"/>
              <a:pathLst>
                <a:path extrusionOk="0" h="4846" w="804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1"/>
          <p:cNvGrpSpPr/>
          <p:nvPr/>
        </p:nvGrpSpPr>
        <p:grpSpPr>
          <a:xfrm flipH="1">
            <a:off x="-288358" y="3693625"/>
            <a:ext cx="3106059" cy="2956030"/>
            <a:chOff x="6037942" y="4208000"/>
            <a:chExt cx="3106059" cy="2956030"/>
          </a:xfrm>
        </p:grpSpPr>
        <p:sp>
          <p:nvSpPr>
            <p:cNvPr id="553" name="Google Shape;553;p11"/>
            <p:cNvSpPr/>
            <p:nvPr/>
          </p:nvSpPr>
          <p:spPr>
            <a:xfrm>
              <a:off x="6325489" y="5386564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6470152" y="5063618"/>
              <a:ext cx="72481" cy="1245690"/>
            </a:xfrm>
            <a:custGeom>
              <a:rect b="b" l="l" r="r" t="t"/>
              <a:pathLst>
                <a:path extrusionOk="0" h="12598" w="733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6179936" y="5319522"/>
              <a:ext cx="72481" cy="1318763"/>
            </a:xfrm>
            <a:custGeom>
              <a:rect b="b" l="l" r="r" t="t"/>
              <a:pathLst>
                <a:path extrusionOk="0" h="13337" w="733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6037942" y="5337123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6615705" y="5180100"/>
              <a:ext cx="72481" cy="1372652"/>
            </a:xfrm>
            <a:custGeom>
              <a:rect b="b" l="l" r="r" t="t"/>
              <a:pathLst>
                <a:path extrusionOk="0" h="13882" w="733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6761259" y="5368864"/>
              <a:ext cx="71591" cy="1125650"/>
            </a:xfrm>
            <a:custGeom>
              <a:rect b="b" l="l" r="r" t="t"/>
              <a:pathLst>
                <a:path extrusionOk="0" h="11384" w="724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6905922" y="5185440"/>
              <a:ext cx="72481" cy="1237681"/>
            </a:xfrm>
            <a:custGeom>
              <a:rect b="b" l="l" r="r" t="t"/>
              <a:pathLst>
                <a:path extrusionOk="0" h="12517" w="733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7051475" y="4786652"/>
              <a:ext cx="72481" cy="1602944"/>
            </a:xfrm>
            <a:custGeom>
              <a:rect b="b" l="l" r="r" t="t"/>
              <a:pathLst>
                <a:path extrusionOk="0" h="16211" w="733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7197028" y="4872283"/>
              <a:ext cx="71591" cy="1627565"/>
            </a:xfrm>
            <a:custGeom>
              <a:rect b="b" l="l" r="r" t="t"/>
              <a:pathLst>
                <a:path extrusionOk="0" h="16460" w="724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7625777" y="5386564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7771330" y="5180990"/>
              <a:ext cx="71492" cy="1245591"/>
            </a:xfrm>
            <a:custGeom>
              <a:rect b="b" l="l" r="r" t="t"/>
              <a:pathLst>
                <a:path extrusionOk="0" h="12597" w="723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480224" y="5319522"/>
              <a:ext cx="72382" cy="1318763"/>
            </a:xfrm>
            <a:custGeom>
              <a:rect b="b" l="l" r="r" t="t"/>
              <a:pathLst>
                <a:path extrusionOk="0" h="13337" w="732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338132" y="5337123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915994" y="5424435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8061547" y="5065398"/>
              <a:ext cx="72382" cy="1362072"/>
            </a:xfrm>
            <a:custGeom>
              <a:rect b="b" l="l" r="r" t="t"/>
              <a:pathLst>
                <a:path extrusionOk="0" h="13775" w="732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8207100" y="4904914"/>
              <a:ext cx="71492" cy="1238571"/>
            </a:xfrm>
            <a:custGeom>
              <a:rect b="b" l="l" r="r" t="t"/>
              <a:pathLst>
                <a:path extrusionOk="0" h="12526" w="723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351763" y="5108609"/>
              <a:ext cx="72382" cy="1034878"/>
            </a:xfrm>
            <a:custGeom>
              <a:rect b="b" l="l" r="r" t="t"/>
              <a:pathLst>
                <a:path extrusionOk="0" h="10466" w="732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497317" y="4872283"/>
              <a:ext cx="72382" cy="1863987"/>
            </a:xfrm>
            <a:custGeom>
              <a:rect b="b" l="l" r="r" t="t"/>
              <a:pathLst>
                <a:path extrusionOk="0" h="18851" w="732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925967" y="4997467"/>
              <a:ext cx="72481" cy="1758185"/>
            </a:xfrm>
            <a:custGeom>
              <a:rect b="b" l="l" r="r" t="t"/>
              <a:pathLst>
                <a:path extrusionOk="0" h="17781" w="733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9071520" y="4253881"/>
              <a:ext cx="72481" cy="1813756"/>
            </a:xfrm>
            <a:custGeom>
              <a:rect b="b" l="l" r="r" t="t"/>
              <a:pathLst>
                <a:path extrusionOk="0" h="18343" w="733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781304" y="4208000"/>
              <a:ext cx="71591" cy="2123349"/>
            </a:xfrm>
            <a:custGeom>
              <a:rect b="b" l="l" r="r" t="t"/>
              <a:pathLst>
                <a:path extrusionOk="0" h="21474" w="724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8639310" y="4568817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5" name="Google Shape;575;p11"/>
          <p:cNvSpPr txBox="1"/>
          <p:nvPr>
            <p:ph hasCustomPrompt="1" type="title"/>
          </p:nvPr>
        </p:nvSpPr>
        <p:spPr>
          <a:xfrm>
            <a:off x="1284000" y="1710750"/>
            <a:ext cx="6576000" cy="12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76" name="Google Shape;576;p11"/>
          <p:cNvSpPr txBox="1"/>
          <p:nvPr>
            <p:ph idx="1" type="subTitle"/>
          </p:nvPr>
        </p:nvSpPr>
        <p:spPr>
          <a:xfrm>
            <a:off x="1284000" y="2935650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13"/>
          <p:cNvGrpSpPr/>
          <p:nvPr/>
        </p:nvGrpSpPr>
        <p:grpSpPr>
          <a:xfrm>
            <a:off x="346038" y="-1252588"/>
            <a:ext cx="4570289" cy="4570198"/>
            <a:chOff x="1846563" y="182687"/>
            <a:chExt cx="4570289" cy="4570198"/>
          </a:xfrm>
        </p:grpSpPr>
        <p:grpSp>
          <p:nvGrpSpPr>
            <p:cNvPr id="580" name="Google Shape;580;p13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581" name="Google Shape;581;p13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rect b="b" l="l" r="r" t="t"/>
                <a:pathLst>
                  <a:path extrusionOk="0" h="36613" w="36613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3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3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4" name="Google Shape;584;p13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585" name="Google Shape;585;p13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rect b="b" l="l" r="r" t="t"/>
                <a:pathLst>
                  <a:path extrusionOk="0" h="661" w="661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3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3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rect b="b" l="l" r="r" t="t"/>
                <a:pathLst>
                  <a:path extrusionOk="0" h="652" w="652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3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rect b="b" l="l" r="r" t="t"/>
                <a:pathLst>
                  <a:path extrusionOk="0" h="662" w="661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9" name="Google Shape;589;p13"/>
          <p:cNvGrpSpPr/>
          <p:nvPr/>
        </p:nvGrpSpPr>
        <p:grpSpPr>
          <a:xfrm>
            <a:off x="4572003" y="3402827"/>
            <a:ext cx="4570263" cy="2675285"/>
            <a:chOff x="2256275" y="1054425"/>
            <a:chExt cx="1212400" cy="709700"/>
          </a:xfrm>
        </p:grpSpPr>
        <p:sp>
          <p:nvSpPr>
            <p:cNvPr id="590" name="Google Shape;590;p13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13"/>
          <p:cNvGrpSpPr/>
          <p:nvPr/>
        </p:nvGrpSpPr>
        <p:grpSpPr>
          <a:xfrm>
            <a:off x="7483235" y="-381025"/>
            <a:ext cx="1207215" cy="1092048"/>
            <a:chOff x="431250" y="4269675"/>
            <a:chExt cx="623175" cy="563725"/>
          </a:xfrm>
        </p:grpSpPr>
        <p:sp>
          <p:nvSpPr>
            <p:cNvPr id="593" name="Google Shape;593;p13"/>
            <p:cNvSpPr/>
            <p:nvPr/>
          </p:nvSpPr>
          <p:spPr>
            <a:xfrm>
              <a:off x="431250" y="4269675"/>
              <a:ext cx="574775" cy="518225"/>
            </a:xfrm>
            <a:custGeom>
              <a:rect b="b" l="l" r="r" t="t"/>
              <a:pathLst>
                <a:path extrusionOk="0" h="20729" w="22991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514900" y="4312375"/>
              <a:ext cx="539525" cy="521025"/>
            </a:xfrm>
            <a:custGeom>
              <a:rect b="b" l="l" r="r" t="t"/>
              <a:pathLst>
                <a:path extrusionOk="0" h="20841" w="21581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500625" y="4332000"/>
              <a:ext cx="436250" cy="393550"/>
            </a:xfrm>
            <a:custGeom>
              <a:rect b="b" l="l" r="r" t="t"/>
              <a:pathLst>
                <a:path extrusionOk="0" h="15742" w="1745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588925" y="4382400"/>
              <a:ext cx="246250" cy="280375"/>
            </a:xfrm>
            <a:custGeom>
              <a:rect b="b" l="l" r="r" t="t"/>
              <a:pathLst>
                <a:path extrusionOk="0" h="11215" w="985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>
            <a:off x="8430778" y="1327920"/>
            <a:ext cx="547707" cy="495785"/>
            <a:chOff x="470050" y="3731100"/>
            <a:chExt cx="179800" cy="162750"/>
          </a:xfrm>
        </p:grpSpPr>
        <p:sp>
          <p:nvSpPr>
            <p:cNvPr id="598" name="Google Shape;598;p13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13"/>
          <p:cNvGrpSpPr/>
          <p:nvPr/>
        </p:nvGrpSpPr>
        <p:grpSpPr>
          <a:xfrm rot="10800000">
            <a:off x="-1199051" y="3864168"/>
            <a:ext cx="2520972" cy="3082298"/>
            <a:chOff x="0" y="4208000"/>
            <a:chExt cx="2238079" cy="2736415"/>
          </a:xfrm>
        </p:grpSpPr>
        <p:sp>
          <p:nvSpPr>
            <p:cNvPr id="603" name="Google Shape;603;p13"/>
            <p:cNvSpPr/>
            <p:nvPr/>
          </p:nvSpPr>
          <p:spPr>
            <a:xfrm>
              <a:off x="1720138" y="5167740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591395" y="4999246"/>
              <a:ext cx="72382" cy="1244800"/>
            </a:xfrm>
            <a:custGeom>
              <a:rect b="b" l="l" r="r" t="t"/>
              <a:pathLst>
                <a:path extrusionOk="0" h="12589" w="732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1881611" y="5289462"/>
              <a:ext cx="72382" cy="1318861"/>
            </a:xfrm>
            <a:custGeom>
              <a:rect b="b" l="l" r="r" t="t"/>
              <a:pathLst>
                <a:path extrusionOk="0" h="13338" w="732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2023605" y="5118398"/>
              <a:ext cx="72481" cy="1826017"/>
            </a:xfrm>
            <a:custGeom>
              <a:rect b="b" l="l" r="r" t="t"/>
              <a:pathLst>
                <a:path extrusionOk="0" h="18467" w="733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2165598" y="5401495"/>
              <a:ext cx="72481" cy="645785"/>
            </a:xfrm>
            <a:custGeom>
              <a:rect b="b" l="l" r="r" t="t"/>
              <a:pathLst>
                <a:path extrusionOk="0" h="6531" w="733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1445842" y="5162499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1301178" y="5286002"/>
              <a:ext cx="71492" cy="1125650"/>
            </a:xfrm>
            <a:custGeom>
              <a:rect b="b" l="l" r="r" t="t"/>
              <a:pathLst>
                <a:path extrusionOk="0" h="11384" w="723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155625" y="4965726"/>
              <a:ext cx="72382" cy="1237681"/>
            </a:xfrm>
            <a:custGeom>
              <a:rect b="b" l="l" r="r" t="t"/>
              <a:pathLst>
                <a:path extrusionOk="0" h="12517" w="732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1010072" y="4768161"/>
              <a:ext cx="72382" cy="1602845"/>
            </a:xfrm>
            <a:custGeom>
              <a:rect b="b" l="l" r="r" t="t"/>
              <a:pathLst>
                <a:path extrusionOk="0" h="16210" w="732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865409" y="4652569"/>
              <a:ext cx="72382" cy="1627565"/>
            </a:xfrm>
            <a:custGeom>
              <a:rect b="b" l="l" r="r" t="t"/>
              <a:pathLst>
                <a:path extrusionOk="0" h="16460" w="732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419059" y="5167740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291106" y="4470035"/>
              <a:ext cx="71591" cy="1599285"/>
            </a:xfrm>
            <a:custGeom>
              <a:rect b="b" l="l" r="r" t="t"/>
              <a:pathLst>
                <a:path extrusionOk="0" h="16174" w="724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581323" y="5100698"/>
              <a:ext cx="72481" cy="1318861"/>
            </a:xfrm>
            <a:custGeom>
              <a:rect b="b" l="l" r="r" t="t"/>
              <a:pathLst>
                <a:path extrusionOk="0" h="13338" w="733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723415" y="4934875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145553" y="4470035"/>
              <a:ext cx="72481" cy="1727236"/>
            </a:xfrm>
            <a:custGeom>
              <a:rect b="b" l="l" r="r" t="t"/>
              <a:pathLst>
                <a:path extrusionOk="0" h="17468" w="733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0" y="4208000"/>
              <a:ext cx="72481" cy="1715766"/>
            </a:xfrm>
            <a:custGeom>
              <a:rect b="b" l="l" r="r" t="t"/>
              <a:pathLst>
                <a:path extrusionOk="0" h="17352" w="733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0" name="Google Shape;620;p13"/>
          <p:cNvSpPr txBox="1"/>
          <p:nvPr>
            <p:ph hasCustomPrompt="1" idx="2" type="title"/>
          </p:nvPr>
        </p:nvSpPr>
        <p:spPr>
          <a:xfrm>
            <a:off x="720000" y="1707000"/>
            <a:ext cx="803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1" name="Google Shape;621;p13"/>
          <p:cNvSpPr txBox="1"/>
          <p:nvPr>
            <p:ph hasCustomPrompt="1" idx="3" type="title"/>
          </p:nvPr>
        </p:nvSpPr>
        <p:spPr>
          <a:xfrm>
            <a:off x="720000" y="3123063"/>
            <a:ext cx="803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2" name="Google Shape;622;p13"/>
          <p:cNvSpPr txBox="1"/>
          <p:nvPr>
            <p:ph hasCustomPrompt="1" idx="4" type="title"/>
          </p:nvPr>
        </p:nvSpPr>
        <p:spPr>
          <a:xfrm>
            <a:off x="3311550" y="1707000"/>
            <a:ext cx="803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3" name="Google Shape;623;p13"/>
          <p:cNvSpPr txBox="1"/>
          <p:nvPr>
            <p:ph hasCustomPrompt="1" idx="5" type="title"/>
          </p:nvPr>
        </p:nvSpPr>
        <p:spPr>
          <a:xfrm>
            <a:off x="3311550" y="3123063"/>
            <a:ext cx="803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4" name="Google Shape;624;p13"/>
          <p:cNvSpPr txBox="1"/>
          <p:nvPr>
            <p:ph hasCustomPrompt="1" idx="6" type="title"/>
          </p:nvPr>
        </p:nvSpPr>
        <p:spPr>
          <a:xfrm>
            <a:off x="5903099" y="1707000"/>
            <a:ext cx="803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5" name="Google Shape;625;p13"/>
          <p:cNvSpPr txBox="1"/>
          <p:nvPr>
            <p:ph hasCustomPrompt="1" idx="7" type="title"/>
          </p:nvPr>
        </p:nvSpPr>
        <p:spPr>
          <a:xfrm>
            <a:off x="5903099" y="3123063"/>
            <a:ext cx="803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6" name="Google Shape;626;p13"/>
          <p:cNvSpPr txBox="1"/>
          <p:nvPr>
            <p:ph idx="1" type="subTitle"/>
          </p:nvPr>
        </p:nvSpPr>
        <p:spPr>
          <a:xfrm>
            <a:off x="720000" y="2154593"/>
            <a:ext cx="252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8" type="subTitle"/>
          </p:nvPr>
        </p:nvSpPr>
        <p:spPr>
          <a:xfrm>
            <a:off x="3311550" y="2154593"/>
            <a:ext cx="252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9" type="subTitle"/>
          </p:nvPr>
        </p:nvSpPr>
        <p:spPr>
          <a:xfrm>
            <a:off x="5903099" y="2154593"/>
            <a:ext cx="252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13" type="subTitle"/>
          </p:nvPr>
        </p:nvSpPr>
        <p:spPr>
          <a:xfrm>
            <a:off x="720000" y="3570673"/>
            <a:ext cx="252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14" type="subTitle"/>
          </p:nvPr>
        </p:nvSpPr>
        <p:spPr>
          <a:xfrm>
            <a:off x="3311550" y="3570673"/>
            <a:ext cx="252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15" type="subTitle"/>
          </p:nvPr>
        </p:nvSpPr>
        <p:spPr>
          <a:xfrm>
            <a:off x="5903099" y="3570673"/>
            <a:ext cx="252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4"/>
          <p:cNvSpPr txBox="1"/>
          <p:nvPr>
            <p:ph type="title"/>
          </p:nvPr>
        </p:nvSpPr>
        <p:spPr>
          <a:xfrm>
            <a:off x="708724" y="445025"/>
            <a:ext cx="3008400" cy="57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34" name="Google Shape;634;p14"/>
          <p:cNvGrpSpPr/>
          <p:nvPr/>
        </p:nvGrpSpPr>
        <p:grpSpPr>
          <a:xfrm rot="10800000">
            <a:off x="8669542" y="3474350"/>
            <a:ext cx="3106059" cy="2956030"/>
            <a:chOff x="6037942" y="4208000"/>
            <a:chExt cx="3106059" cy="2956030"/>
          </a:xfrm>
        </p:grpSpPr>
        <p:sp>
          <p:nvSpPr>
            <p:cNvPr id="635" name="Google Shape;635;p14"/>
            <p:cNvSpPr/>
            <p:nvPr/>
          </p:nvSpPr>
          <p:spPr>
            <a:xfrm>
              <a:off x="6325489" y="5386564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6470152" y="5063618"/>
              <a:ext cx="72481" cy="1245690"/>
            </a:xfrm>
            <a:custGeom>
              <a:rect b="b" l="l" r="r" t="t"/>
              <a:pathLst>
                <a:path extrusionOk="0" h="12598" w="733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6179936" y="5319522"/>
              <a:ext cx="72481" cy="1318763"/>
            </a:xfrm>
            <a:custGeom>
              <a:rect b="b" l="l" r="r" t="t"/>
              <a:pathLst>
                <a:path extrusionOk="0" h="13337" w="733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6037942" y="5337123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6615705" y="5180100"/>
              <a:ext cx="72481" cy="1372652"/>
            </a:xfrm>
            <a:custGeom>
              <a:rect b="b" l="l" r="r" t="t"/>
              <a:pathLst>
                <a:path extrusionOk="0" h="13882" w="733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6761259" y="5368864"/>
              <a:ext cx="71591" cy="1125650"/>
            </a:xfrm>
            <a:custGeom>
              <a:rect b="b" l="l" r="r" t="t"/>
              <a:pathLst>
                <a:path extrusionOk="0" h="11384" w="724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6905922" y="5185440"/>
              <a:ext cx="72481" cy="1237681"/>
            </a:xfrm>
            <a:custGeom>
              <a:rect b="b" l="l" r="r" t="t"/>
              <a:pathLst>
                <a:path extrusionOk="0" h="12517" w="733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7051475" y="4786652"/>
              <a:ext cx="72481" cy="1602944"/>
            </a:xfrm>
            <a:custGeom>
              <a:rect b="b" l="l" r="r" t="t"/>
              <a:pathLst>
                <a:path extrusionOk="0" h="16211" w="733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7197028" y="4872283"/>
              <a:ext cx="71591" cy="1627565"/>
            </a:xfrm>
            <a:custGeom>
              <a:rect b="b" l="l" r="r" t="t"/>
              <a:pathLst>
                <a:path extrusionOk="0" h="16460" w="724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7625777" y="5386564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7771330" y="5180990"/>
              <a:ext cx="71492" cy="1245591"/>
            </a:xfrm>
            <a:custGeom>
              <a:rect b="b" l="l" r="r" t="t"/>
              <a:pathLst>
                <a:path extrusionOk="0" h="12597" w="723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7480224" y="5319522"/>
              <a:ext cx="72382" cy="1318763"/>
            </a:xfrm>
            <a:custGeom>
              <a:rect b="b" l="l" r="r" t="t"/>
              <a:pathLst>
                <a:path extrusionOk="0" h="13337" w="732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7338132" y="5337123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7915994" y="5424435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8061547" y="5065398"/>
              <a:ext cx="72382" cy="1362072"/>
            </a:xfrm>
            <a:custGeom>
              <a:rect b="b" l="l" r="r" t="t"/>
              <a:pathLst>
                <a:path extrusionOk="0" h="13775" w="732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8207100" y="4904914"/>
              <a:ext cx="71492" cy="1238571"/>
            </a:xfrm>
            <a:custGeom>
              <a:rect b="b" l="l" r="r" t="t"/>
              <a:pathLst>
                <a:path extrusionOk="0" h="12526" w="723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8351763" y="5108609"/>
              <a:ext cx="72382" cy="1034878"/>
            </a:xfrm>
            <a:custGeom>
              <a:rect b="b" l="l" r="r" t="t"/>
              <a:pathLst>
                <a:path extrusionOk="0" h="10466" w="732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8497317" y="4872283"/>
              <a:ext cx="72382" cy="1863987"/>
            </a:xfrm>
            <a:custGeom>
              <a:rect b="b" l="l" r="r" t="t"/>
              <a:pathLst>
                <a:path extrusionOk="0" h="18851" w="732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8925967" y="4997467"/>
              <a:ext cx="72481" cy="1758185"/>
            </a:xfrm>
            <a:custGeom>
              <a:rect b="b" l="l" r="r" t="t"/>
              <a:pathLst>
                <a:path extrusionOk="0" h="17781" w="733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9071520" y="4253881"/>
              <a:ext cx="72481" cy="1813756"/>
            </a:xfrm>
            <a:custGeom>
              <a:rect b="b" l="l" r="r" t="t"/>
              <a:pathLst>
                <a:path extrusionOk="0" h="18343" w="733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8781304" y="4208000"/>
              <a:ext cx="71591" cy="2123349"/>
            </a:xfrm>
            <a:custGeom>
              <a:rect b="b" l="l" r="r" t="t"/>
              <a:pathLst>
                <a:path extrusionOk="0" h="21474" w="724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8639310" y="4568817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14"/>
          <p:cNvGrpSpPr/>
          <p:nvPr/>
        </p:nvGrpSpPr>
        <p:grpSpPr>
          <a:xfrm>
            <a:off x="8555789" y="10"/>
            <a:ext cx="937531" cy="848692"/>
            <a:chOff x="470050" y="3731100"/>
            <a:chExt cx="179800" cy="162750"/>
          </a:xfrm>
        </p:grpSpPr>
        <p:sp>
          <p:nvSpPr>
            <p:cNvPr id="658" name="Google Shape;658;p14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14"/>
          <p:cNvGrpSpPr/>
          <p:nvPr/>
        </p:nvGrpSpPr>
        <p:grpSpPr>
          <a:xfrm>
            <a:off x="8669553" y="1249232"/>
            <a:ext cx="547707" cy="495785"/>
            <a:chOff x="470050" y="3731100"/>
            <a:chExt cx="179800" cy="162750"/>
          </a:xfrm>
        </p:grpSpPr>
        <p:sp>
          <p:nvSpPr>
            <p:cNvPr id="663" name="Google Shape;663;p14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14"/>
          <p:cNvGrpSpPr/>
          <p:nvPr/>
        </p:nvGrpSpPr>
        <p:grpSpPr>
          <a:xfrm>
            <a:off x="-3295822" y="-103535"/>
            <a:ext cx="4570263" cy="2675285"/>
            <a:chOff x="2256275" y="1054425"/>
            <a:chExt cx="1212400" cy="709700"/>
          </a:xfrm>
        </p:grpSpPr>
        <p:sp>
          <p:nvSpPr>
            <p:cNvPr id="668" name="Google Shape;668;p14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14"/>
          <p:cNvGrpSpPr/>
          <p:nvPr/>
        </p:nvGrpSpPr>
        <p:grpSpPr>
          <a:xfrm>
            <a:off x="-173072" y="4109307"/>
            <a:ext cx="547707" cy="495785"/>
            <a:chOff x="470050" y="3731100"/>
            <a:chExt cx="179800" cy="162750"/>
          </a:xfrm>
        </p:grpSpPr>
        <p:sp>
          <p:nvSpPr>
            <p:cNvPr id="671" name="Google Shape;671;p14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15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677" name="Google Shape;677;p15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15"/>
          <p:cNvGrpSpPr/>
          <p:nvPr/>
        </p:nvGrpSpPr>
        <p:grpSpPr>
          <a:xfrm>
            <a:off x="5264000" y="4193025"/>
            <a:ext cx="3880000" cy="2208200"/>
            <a:chOff x="3263250" y="2446775"/>
            <a:chExt cx="3880000" cy="2208200"/>
          </a:xfrm>
        </p:grpSpPr>
        <p:sp>
          <p:nvSpPr>
            <p:cNvPr id="680" name="Google Shape;680;p15"/>
            <p:cNvSpPr/>
            <p:nvPr/>
          </p:nvSpPr>
          <p:spPr>
            <a:xfrm>
              <a:off x="3317425" y="2446775"/>
              <a:ext cx="3825825" cy="2208200"/>
            </a:xfrm>
            <a:custGeom>
              <a:rect b="b" l="l" r="r" t="t"/>
              <a:pathLst>
                <a:path extrusionOk="0" h="88328" w="153033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5981025" y="3230050"/>
              <a:ext cx="163075" cy="1424925"/>
            </a:xfrm>
            <a:custGeom>
              <a:rect b="b" l="l" r="r" t="t"/>
              <a:pathLst>
                <a:path extrusionOk="0" h="56997" w="6523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6206300" y="3468000"/>
              <a:ext cx="154575" cy="617575"/>
            </a:xfrm>
            <a:custGeom>
              <a:rect b="b" l="l" r="r" t="t"/>
              <a:pathLst>
                <a:path extrusionOk="0" h="24703" w="6183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6431775" y="2790900"/>
              <a:ext cx="333900" cy="1864075"/>
            </a:xfrm>
            <a:custGeom>
              <a:rect b="b" l="l" r="r" t="t"/>
              <a:pathLst>
                <a:path extrusionOk="0" h="74563" w="13356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4062125" y="4038725"/>
              <a:ext cx="153900" cy="616250"/>
            </a:xfrm>
            <a:custGeom>
              <a:rect b="b" l="l" r="r" t="t"/>
              <a:pathLst>
                <a:path extrusionOk="0" h="24650" w="6156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4906500" y="3459525"/>
              <a:ext cx="154350" cy="1195450"/>
            </a:xfrm>
            <a:custGeom>
              <a:rect b="b" l="l" r="r" t="t"/>
              <a:pathLst>
                <a:path extrusionOk="0" h="47818" w="6174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3610500" y="4410950"/>
              <a:ext cx="63125" cy="244025"/>
            </a:xfrm>
            <a:custGeom>
              <a:rect b="b" l="l" r="r" t="t"/>
              <a:pathLst>
                <a:path extrusionOk="0" h="9761" w="2525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3737400" y="4323975"/>
              <a:ext cx="62900" cy="331000"/>
            </a:xfrm>
            <a:custGeom>
              <a:rect b="b" l="l" r="r" t="t"/>
              <a:pathLst>
                <a:path extrusionOk="0" h="13240" w="2516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3483800" y="4497700"/>
              <a:ext cx="63150" cy="157275"/>
            </a:xfrm>
            <a:custGeom>
              <a:rect b="b" l="l" r="r" t="t"/>
              <a:pathLst>
                <a:path extrusionOk="0" h="6291" w="2526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3360025" y="4582675"/>
              <a:ext cx="62925" cy="72300"/>
            </a:xfrm>
            <a:custGeom>
              <a:rect b="b" l="l" r="r" t="t"/>
              <a:pathLst>
                <a:path extrusionOk="0" h="2892" w="2517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3836425" y="4150250"/>
              <a:ext cx="217250" cy="504725"/>
            </a:xfrm>
            <a:custGeom>
              <a:rect b="b" l="l" r="r" t="t"/>
              <a:pathLst>
                <a:path extrusionOk="0" h="20189" w="869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4244100" y="4129500"/>
              <a:ext cx="62925" cy="525475"/>
            </a:xfrm>
            <a:custGeom>
              <a:rect b="b" l="l" r="r" t="t"/>
              <a:pathLst>
                <a:path extrusionOk="0" h="21019" w="2517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4370775" y="3889525"/>
              <a:ext cx="62925" cy="765450"/>
            </a:xfrm>
            <a:custGeom>
              <a:rect b="b" l="l" r="r" t="t"/>
              <a:pathLst>
                <a:path extrusionOk="0" h="30618" w="2517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6826750" y="3437225"/>
              <a:ext cx="63150" cy="1217750"/>
            </a:xfrm>
            <a:custGeom>
              <a:rect b="b" l="l" r="r" t="t"/>
              <a:pathLst>
                <a:path extrusionOk="0" h="48710" w="2526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6328725" y="4057025"/>
              <a:ext cx="62925" cy="597950"/>
            </a:xfrm>
            <a:custGeom>
              <a:rect b="b" l="l" r="r" t="t"/>
              <a:pathLst>
                <a:path extrusionOk="0" h="23918" w="2517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6204950" y="4253725"/>
              <a:ext cx="62925" cy="401250"/>
            </a:xfrm>
            <a:custGeom>
              <a:rect b="b" l="l" r="r" t="t"/>
              <a:pathLst>
                <a:path extrusionOk="0" h="16050" w="2517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6953650" y="2688750"/>
              <a:ext cx="189600" cy="1966225"/>
            </a:xfrm>
            <a:custGeom>
              <a:rect b="b" l="l" r="r" t="t"/>
              <a:pathLst>
                <a:path extrusionOk="0" h="78649" w="7584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5175900" y="3488525"/>
              <a:ext cx="62925" cy="1166450"/>
            </a:xfrm>
            <a:custGeom>
              <a:rect b="b" l="l" r="r" t="t"/>
              <a:pathLst>
                <a:path extrusionOk="0" h="46658" w="2517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5302600" y="3547625"/>
              <a:ext cx="62900" cy="1107350"/>
            </a:xfrm>
            <a:custGeom>
              <a:rect b="b" l="l" r="r" t="t"/>
              <a:pathLst>
                <a:path extrusionOk="0" h="44294" w="2516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5049225" y="4072400"/>
              <a:ext cx="62925" cy="582575"/>
            </a:xfrm>
            <a:custGeom>
              <a:rect b="b" l="l" r="r" t="t"/>
              <a:pathLst>
                <a:path extrusionOk="0" h="23303" w="2517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4801450" y="4106525"/>
              <a:ext cx="62925" cy="548450"/>
            </a:xfrm>
            <a:custGeom>
              <a:rect b="b" l="l" r="r" t="t"/>
              <a:pathLst>
                <a:path extrusionOk="0" h="21938" w="2517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4677675" y="4381300"/>
              <a:ext cx="62925" cy="273675"/>
            </a:xfrm>
            <a:custGeom>
              <a:rect b="b" l="l" r="r" t="t"/>
              <a:pathLst>
                <a:path extrusionOk="0" h="10947" w="2517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4553900" y="4281825"/>
              <a:ext cx="62900" cy="373150"/>
            </a:xfrm>
            <a:custGeom>
              <a:rect b="b" l="l" r="r" t="t"/>
              <a:pathLst>
                <a:path extrusionOk="0" h="14926" w="2516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5429275" y="3684125"/>
              <a:ext cx="62900" cy="970850"/>
            </a:xfrm>
            <a:custGeom>
              <a:rect b="b" l="l" r="r" t="t"/>
              <a:pathLst>
                <a:path extrusionOk="0" h="38834" w="2516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5555950" y="4156700"/>
              <a:ext cx="62925" cy="498275"/>
            </a:xfrm>
            <a:custGeom>
              <a:rect b="b" l="l" r="r" t="t"/>
              <a:pathLst>
                <a:path extrusionOk="0" h="19931" w="2517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5682625" y="4024000"/>
              <a:ext cx="62925" cy="630975"/>
            </a:xfrm>
            <a:custGeom>
              <a:rect b="b" l="l" r="r" t="t"/>
              <a:pathLst>
                <a:path extrusionOk="0" h="25239" w="2517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5809300" y="3767300"/>
              <a:ext cx="62925" cy="887675"/>
            </a:xfrm>
            <a:custGeom>
              <a:rect b="b" l="l" r="r" t="t"/>
              <a:pathLst>
                <a:path extrusionOk="0" h="35507" w="2517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5935975" y="4031600"/>
              <a:ext cx="62925" cy="623375"/>
            </a:xfrm>
            <a:custGeom>
              <a:rect b="b" l="l" r="r" t="t"/>
              <a:pathLst>
                <a:path extrusionOk="0" h="24935" w="2517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3263250" y="2561400"/>
              <a:ext cx="3722100" cy="2093575"/>
            </a:xfrm>
            <a:custGeom>
              <a:rect b="b" l="l" r="r" t="t"/>
              <a:pathLst>
                <a:path extrusionOk="0" h="83743" w="148884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6827425" y="2446775"/>
              <a:ext cx="315825" cy="298875"/>
            </a:xfrm>
            <a:custGeom>
              <a:rect b="b" l="l" r="r" t="t"/>
              <a:pathLst>
                <a:path extrusionOk="0" h="11955" w="12633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15"/>
          <p:cNvGrpSpPr/>
          <p:nvPr/>
        </p:nvGrpSpPr>
        <p:grpSpPr>
          <a:xfrm>
            <a:off x="904563" y="1680262"/>
            <a:ext cx="4570289" cy="4570198"/>
            <a:chOff x="1846563" y="182687"/>
            <a:chExt cx="4570289" cy="4570198"/>
          </a:xfrm>
        </p:grpSpPr>
        <p:grpSp>
          <p:nvGrpSpPr>
            <p:cNvPr id="711" name="Google Shape;711;p15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712" name="Google Shape;712;p15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rect b="b" l="l" r="r" t="t"/>
                <a:pathLst>
                  <a:path extrusionOk="0" h="36613" w="36613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5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5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5" name="Google Shape;715;p15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716" name="Google Shape;716;p15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rect b="b" l="l" r="r" t="t"/>
                <a:pathLst>
                  <a:path extrusionOk="0" h="661" w="661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rect b="b" l="l" r="r" t="t"/>
                <a:pathLst>
                  <a:path extrusionOk="0" h="652" w="652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5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rect b="b" l="l" r="r" t="t"/>
                <a:pathLst>
                  <a:path extrusionOk="0" h="662" w="661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0" name="Google Shape;720;p15"/>
          <p:cNvGrpSpPr/>
          <p:nvPr/>
        </p:nvGrpSpPr>
        <p:grpSpPr>
          <a:xfrm flipH="1">
            <a:off x="8344628" y="2246320"/>
            <a:ext cx="547707" cy="495785"/>
            <a:chOff x="470050" y="3731100"/>
            <a:chExt cx="179800" cy="162750"/>
          </a:xfrm>
        </p:grpSpPr>
        <p:sp>
          <p:nvSpPr>
            <p:cNvPr id="721" name="Google Shape;721;p15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15"/>
          <p:cNvGrpSpPr/>
          <p:nvPr/>
        </p:nvGrpSpPr>
        <p:grpSpPr>
          <a:xfrm>
            <a:off x="8418142" y="-5"/>
            <a:ext cx="1013699" cy="886245"/>
            <a:chOff x="895150" y="3894725"/>
            <a:chExt cx="332775" cy="290925"/>
          </a:xfrm>
        </p:grpSpPr>
        <p:sp>
          <p:nvSpPr>
            <p:cNvPr id="726" name="Google Shape;726;p15"/>
            <p:cNvSpPr/>
            <p:nvPr/>
          </p:nvSpPr>
          <p:spPr>
            <a:xfrm>
              <a:off x="895150" y="3918150"/>
              <a:ext cx="307125" cy="267500"/>
            </a:xfrm>
            <a:custGeom>
              <a:rect b="b" l="l" r="r" t="t"/>
              <a:pathLst>
                <a:path extrusionOk="0" h="10700" w="12285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939750" y="3894725"/>
              <a:ext cx="288175" cy="268925"/>
            </a:xfrm>
            <a:custGeom>
              <a:rect b="b" l="l" r="r" t="t"/>
              <a:pathLst>
                <a:path extrusionOk="0" h="10757" w="11527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932175" y="3950325"/>
              <a:ext cx="233075" cy="203150"/>
            </a:xfrm>
            <a:custGeom>
              <a:rect b="b" l="l" r="r" t="t"/>
              <a:pathLst>
                <a:path extrusionOk="0" h="8126" w="9323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979450" y="3982750"/>
              <a:ext cx="131400" cy="144775"/>
            </a:xfrm>
            <a:custGeom>
              <a:rect b="b" l="l" r="r" t="t"/>
              <a:pathLst>
                <a:path extrusionOk="0" h="5791" w="5256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15"/>
          <p:cNvGrpSpPr/>
          <p:nvPr/>
        </p:nvGrpSpPr>
        <p:grpSpPr>
          <a:xfrm flipH="1">
            <a:off x="-99922" y="4294607"/>
            <a:ext cx="547707" cy="495785"/>
            <a:chOff x="470050" y="3731100"/>
            <a:chExt cx="179800" cy="162750"/>
          </a:xfrm>
        </p:grpSpPr>
        <p:sp>
          <p:nvSpPr>
            <p:cNvPr id="731" name="Google Shape;731;p15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16"/>
          <p:cNvGrpSpPr/>
          <p:nvPr/>
        </p:nvGrpSpPr>
        <p:grpSpPr>
          <a:xfrm>
            <a:off x="1" y="-11"/>
            <a:ext cx="4570262" cy="2674788"/>
            <a:chOff x="2256275" y="1054425"/>
            <a:chExt cx="1212625" cy="709700"/>
          </a:xfrm>
        </p:grpSpPr>
        <p:sp>
          <p:nvSpPr>
            <p:cNvPr id="738" name="Google Shape;738;p16"/>
            <p:cNvSpPr/>
            <p:nvPr/>
          </p:nvSpPr>
          <p:spPr>
            <a:xfrm>
              <a:off x="2256275" y="1054425"/>
              <a:ext cx="1212625" cy="699875"/>
            </a:xfrm>
            <a:custGeom>
              <a:rect b="b" l="l" r="r" t="t"/>
              <a:pathLst>
                <a:path extrusionOk="0" h="27995" w="48505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3031300" y="1292625"/>
              <a:ext cx="19200" cy="72050"/>
            </a:xfrm>
            <a:custGeom>
              <a:rect b="b" l="l" r="r" t="t"/>
              <a:pathLst>
                <a:path extrusionOk="0" h="2882" w="768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3004750" y="1292625"/>
              <a:ext cx="6500" cy="87675"/>
            </a:xfrm>
            <a:custGeom>
              <a:rect b="b" l="l" r="r" t="t"/>
              <a:pathLst>
                <a:path extrusionOk="0" h="3507" w="26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861800" y="1083650"/>
              <a:ext cx="49075" cy="191600"/>
            </a:xfrm>
            <a:custGeom>
              <a:rect b="b" l="l" r="r" t="t"/>
              <a:pathLst>
                <a:path extrusionOk="0" h="7664" w="1963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933375" y="1159025"/>
              <a:ext cx="48875" cy="195625"/>
            </a:xfrm>
            <a:custGeom>
              <a:rect b="b" l="l" r="r" t="t"/>
              <a:pathLst>
                <a:path extrusionOk="0" h="7825" w="1955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3190075" y="1054650"/>
              <a:ext cx="20100" cy="119350"/>
            </a:xfrm>
            <a:custGeom>
              <a:rect b="b" l="l" r="r" t="t"/>
              <a:pathLst>
                <a:path extrusionOk="0" h="4774" w="804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3070550" y="1054650"/>
              <a:ext cx="39950" cy="143425"/>
            </a:xfrm>
            <a:custGeom>
              <a:rect b="b" l="l" r="r" t="t"/>
              <a:pathLst>
                <a:path extrusionOk="0" h="5737" w="1598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323625" y="1103500"/>
              <a:ext cx="49100" cy="144100"/>
            </a:xfrm>
            <a:custGeom>
              <a:rect b="b" l="l" r="r" t="t"/>
              <a:pathLst>
                <a:path extrusionOk="0" h="5764" w="1964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291300" y="1198725"/>
              <a:ext cx="11175" cy="120250"/>
            </a:xfrm>
            <a:custGeom>
              <a:rect b="b" l="l" r="r" t="t"/>
              <a:pathLst>
                <a:path extrusionOk="0" h="4810" w="447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256275" y="1198725"/>
              <a:ext cx="14975" cy="120250"/>
            </a:xfrm>
            <a:custGeom>
              <a:rect b="b" l="l" r="r" t="t"/>
              <a:pathLst>
                <a:path extrusionOk="0" h="4810" w="599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769900" y="1054650"/>
              <a:ext cx="49100" cy="114875"/>
            </a:xfrm>
            <a:custGeom>
              <a:rect b="b" l="l" r="r" t="t"/>
              <a:pathLst>
                <a:path extrusionOk="0" h="4595" w="1964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699200" y="1054650"/>
              <a:ext cx="47750" cy="39500"/>
            </a:xfrm>
            <a:custGeom>
              <a:rect b="b" l="l" r="r" t="t"/>
              <a:pathLst>
                <a:path extrusionOk="0" h="1580" w="191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396550" y="1054650"/>
              <a:ext cx="48875" cy="110875"/>
            </a:xfrm>
            <a:custGeom>
              <a:rect b="b" l="l" r="r" t="t"/>
              <a:pathLst>
                <a:path extrusionOk="0" h="4435" w="1955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521450" y="1054650"/>
              <a:ext cx="48875" cy="173550"/>
            </a:xfrm>
            <a:custGeom>
              <a:rect b="b" l="l" r="r" t="t"/>
              <a:pathLst>
                <a:path extrusionOk="0" h="6942" w="1955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2271225" y="1101500"/>
              <a:ext cx="20100" cy="642775"/>
            </a:xfrm>
            <a:custGeom>
              <a:rect b="b" l="l" r="r" t="t"/>
              <a:pathLst>
                <a:path extrusionOk="0" h="25711" w="804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2311375" y="1307775"/>
              <a:ext cx="20075" cy="409275"/>
            </a:xfrm>
            <a:custGeom>
              <a:rect b="b" l="l" r="r" t="t"/>
              <a:pathLst>
                <a:path extrusionOk="0" h="16371" w="803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2351500" y="1218800"/>
              <a:ext cx="20100" cy="471050"/>
            </a:xfrm>
            <a:custGeom>
              <a:rect b="b" l="l" r="r" t="t"/>
              <a:pathLst>
                <a:path extrusionOk="0" h="18842" w="804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3129875" y="1088325"/>
              <a:ext cx="20100" cy="206550"/>
            </a:xfrm>
            <a:custGeom>
              <a:rect b="b" l="l" r="r" t="t"/>
              <a:pathLst>
                <a:path extrusionOk="0" h="8262" w="804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3170025" y="1054650"/>
              <a:ext cx="20075" cy="211675"/>
            </a:xfrm>
            <a:custGeom>
              <a:rect b="b" l="l" r="r" t="t"/>
              <a:pathLst>
                <a:path extrusionOk="0" h="8467" w="803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3089725" y="1069825"/>
              <a:ext cx="20100" cy="253375"/>
            </a:xfrm>
            <a:custGeom>
              <a:rect b="b" l="l" r="r" t="t"/>
              <a:pathLst>
                <a:path extrusionOk="0" h="10135" w="804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3050475" y="1054650"/>
              <a:ext cx="20100" cy="296425"/>
            </a:xfrm>
            <a:custGeom>
              <a:rect b="b" l="l" r="r" t="t"/>
              <a:pathLst>
                <a:path extrusionOk="0" h="11857" w="804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3011225" y="1153225"/>
              <a:ext cx="20100" cy="225725"/>
            </a:xfrm>
            <a:custGeom>
              <a:rect b="b" l="l" r="r" t="t"/>
              <a:pathLst>
                <a:path extrusionOk="0" h="9029" w="804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972200" y="1284825"/>
              <a:ext cx="19875" cy="121775"/>
            </a:xfrm>
            <a:custGeom>
              <a:rect b="b" l="l" r="r" t="t"/>
              <a:pathLst>
                <a:path extrusionOk="0" h="4871" w="795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932925" y="1347250"/>
              <a:ext cx="19875" cy="82100"/>
            </a:xfrm>
            <a:custGeom>
              <a:rect b="b" l="l" r="r" t="t"/>
              <a:pathLst>
                <a:path extrusionOk="0" h="3284" w="795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893675" y="1129825"/>
              <a:ext cx="19875" cy="287950"/>
            </a:xfrm>
            <a:custGeom>
              <a:rect b="b" l="l" r="r" t="t"/>
              <a:pathLst>
                <a:path extrusionOk="0" h="11518" w="795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3210150" y="1054650"/>
              <a:ext cx="20100" cy="183125"/>
            </a:xfrm>
            <a:custGeom>
              <a:rect b="b" l="l" r="r" t="t"/>
              <a:pathLst>
                <a:path extrusionOk="0" h="7325" w="804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3250300" y="1083425"/>
              <a:ext cx="20100" cy="126025"/>
            </a:xfrm>
            <a:custGeom>
              <a:rect b="b" l="l" r="r" t="t"/>
              <a:pathLst>
                <a:path extrusionOk="0" h="5041" w="804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3290450" y="1068700"/>
              <a:ext cx="20100" cy="112200"/>
            </a:xfrm>
            <a:custGeom>
              <a:rect b="b" l="l" r="r" t="t"/>
              <a:pathLst>
                <a:path extrusionOk="0" h="4488" w="804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3330600" y="1054650"/>
              <a:ext cx="20100" cy="97725"/>
            </a:xfrm>
            <a:custGeom>
              <a:rect b="b" l="l" r="r" t="t"/>
              <a:pathLst>
                <a:path extrusionOk="0" h="3909" w="804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3370950" y="1054425"/>
              <a:ext cx="19875" cy="69625"/>
            </a:xfrm>
            <a:custGeom>
              <a:rect b="b" l="l" r="r" t="t"/>
              <a:pathLst>
                <a:path extrusionOk="0" h="2785" w="795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3410000" y="1054425"/>
              <a:ext cx="20075" cy="41725"/>
            </a:xfrm>
            <a:custGeom>
              <a:rect b="b" l="l" r="r" t="t"/>
              <a:pathLst>
                <a:path extrusionOk="0" h="1669" w="803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06650" y="1054650"/>
              <a:ext cx="20100" cy="462125"/>
            </a:xfrm>
            <a:custGeom>
              <a:rect b="b" l="l" r="r" t="t"/>
              <a:pathLst>
                <a:path extrusionOk="0" h="18485" w="804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46800" y="1099250"/>
              <a:ext cx="20100" cy="390325"/>
            </a:xfrm>
            <a:custGeom>
              <a:rect b="b" l="l" r="r" t="t"/>
              <a:pathLst>
                <a:path extrusionOk="0" h="15613" w="804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2566500" y="1289725"/>
              <a:ext cx="20100" cy="254275"/>
            </a:xfrm>
            <a:custGeom>
              <a:rect b="b" l="l" r="r" t="t"/>
              <a:pathLst>
                <a:path extrusionOk="0" h="10171" w="804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2527250" y="1131150"/>
              <a:ext cx="20100" cy="439375"/>
            </a:xfrm>
            <a:custGeom>
              <a:rect b="b" l="l" r="r" t="t"/>
              <a:pathLst>
                <a:path extrusionOk="0" h="17575" w="804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2488000" y="1300425"/>
              <a:ext cx="20100" cy="296875"/>
            </a:xfrm>
            <a:custGeom>
              <a:rect b="b" l="l" r="r" t="t"/>
              <a:pathLst>
                <a:path extrusionOk="0" h="11875" w="804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2448750" y="1387625"/>
              <a:ext cx="20100" cy="236225"/>
            </a:xfrm>
            <a:custGeom>
              <a:rect b="b" l="l" r="r" t="t"/>
              <a:pathLst>
                <a:path extrusionOk="0" h="9449" w="804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2409725" y="1355950"/>
              <a:ext cx="19875" cy="293975"/>
            </a:xfrm>
            <a:custGeom>
              <a:rect b="b" l="l" r="r" t="t"/>
              <a:pathLst>
                <a:path extrusionOk="0" h="11759" w="795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2686950" y="1166600"/>
              <a:ext cx="20075" cy="295775"/>
            </a:xfrm>
            <a:custGeom>
              <a:rect b="b" l="l" r="r" t="t"/>
              <a:pathLst>
                <a:path extrusionOk="0" h="11831" w="803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2727075" y="1316475"/>
              <a:ext cx="20100" cy="118675"/>
            </a:xfrm>
            <a:custGeom>
              <a:rect b="b" l="l" r="r" t="t"/>
              <a:pathLst>
                <a:path extrusionOk="0" h="4747" w="804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2767225" y="1274325"/>
              <a:ext cx="20100" cy="133625"/>
            </a:xfrm>
            <a:custGeom>
              <a:rect b="b" l="l" r="r" t="t"/>
              <a:pathLst>
                <a:path extrusionOk="0" h="5345" w="804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2807375" y="1192925"/>
              <a:ext cx="20100" cy="187825"/>
            </a:xfrm>
            <a:custGeom>
              <a:rect b="b" l="l" r="r" t="t"/>
              <a:pathLst>
                <a:path extrusionOk="0" h="7513" w="804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2847525" y="1276775"/>
              <a:ext cx="20100" cy="121150"/>
            </a:xfrm>
            <a:custGeom>
              <a:rect b="b" l="l" r="r" t="t"/>
              <a:pathLst>
                <a:path extrusionOk="0" h="4846" w="804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16"/>
          <p:cNvGrpSpPr/>
          <p:nvPr/>
        </p:nvGrpSpPr>
        <p:grpSpPr>
          <a:xfrm>
            <a:off x="4198688" y="787287"/>
            <a:ext cx="4570289" cy="4570198"/>
            <a:chOff x="1846563" y="182687"/>
            <a:chExt cx="4570289" cy="4570198"/>
          </a:xfrm>
        </p:grpSpPr>
        <p:grpSp>
          <p:nvGrpSpPr>
            <p:cNvPr id="784" name="Google Shape;784;p16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785" name="Google Shape;785;p16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rect b="b" l="l" r="r" t="t"/>
                <a:pathLst>
                  <a:path extrusionOk="0" h="36613" w="36613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6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6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8" name="Google Shape;788;p16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789" name="Google Shape;789;p16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rect b="b" l="l" r="r" t="t"/>
                <a:pathLst>
                  <a:path extrusionOk="0" h="661" w="661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6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6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rect b="b" l="l" r="r" t="t"/>
                <a:pathLst>
                  <a:path extrusionOk="0" h="652" w="652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6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rect b="b" l="l" r="r" t="t"/>
                <a:pathLst>
                  <a:path extrusionOk="0" h="662" w="661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3" name="Google Shape;793;p16"/>
          <p:cNvSpPr txBox="1"/>
          <p:nvPr>
            <p:ph type="title"/>
          </p:nvPr>
        </p:nvSpPr>
        <p:spPr>
          <a:xfrm>
            <a:off x="713225" y="3268250"/>
            <a:ext cx="4598400" cy="7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4" name="Google Shape;794;p16"/>
          <p:cNvSpPr txBox="1"/>
          <p:nvPr>
            <p:ph idx="1" type="subTitle"/>
          </p:nvPr>
        </p:nvSpPr>
        <p:spPr>
          <a:xfrm>
            <a:off x="713225" y="3975200"/>
            <a:ext cx="45984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95" name="Google Shape;795;p16"/>
          <p:cNvSpPr/>
          <p:nvPr>
            <p:ph idx="2" type="pic"/>
          </p:nvPr>
        </p:nvSpPr>
        <p:spPr>
          <a:xfrm>
            <a:off x="5311625" y="-801150"/>
            <a:ext cx="6745800" cy="6745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96" name="Google Shape;796;p16"/>
          <p:cNvSpPr/>
          <p:nvPr>
            <p:ph idx="3" type="pic"/>
          </p:nvPr>
        </p:nvSpPr>
        <p:spPr>
          <a:xfrm>
            <a:off x="991025" y="318950"/>
            <a:ext cx="2873100" cy="2873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798;p17"/>
          <p:cNvGrpSpPr/>
          <p:nvPr/>
        </p:nvGrpSpPr>
        <p:grpSpPr>
          <a:xfrm>
            <a:off x="1127938" y="539512"/>
            <a:ext cx="4570289" cy="4570198"/>
            <a:chOff x="1846563" y="182687"/>
            <a:chExt cx="4570289" cy="4570198"/>
          </a:xfrm>
        </p:grpSpPr>
        <p:grpSp>
          <p:nvGrpSpPr>
            <p:cNvPr id="799" name="Google Shape;799;p17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800" name="Google Shape;800;p17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rect b="b" l="l" r="r" t="t"/>
                <a:pathLst>
                  <a:path extrusionOk="0" h="36613" w="36613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7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7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3" name="Google Shape;803;p17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804" name="Google Shape;804;p17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rect b="b" l="l" r="r" t="t"/>
                <a:pathLst>
                  <a:path extrusionOk="0" h="661" w="661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7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7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rect b="b" l="l" r="r" t="t"/>
                <a:pathLst>
                  <a:path extrusionOk="0" h="652" w="652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7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rect b="b" l="l" r="r" t="t"/>
                <a:pathLst>
                  <a:path extrusionOk="0" h="662" w="661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08" name="Google Shape;808;p17"/>
          <p:cNvGrpSpPr/>
          <p:nvPr/>
        </p:nvGrpSpPr>
        <p:grpSpPr>
          <a:xfrm rot="10800000">
            <a:off x="6811674" y="-1893482"/>
            <a:ext cx="2520972" cy="3082298"/>
            <a:chOff x="0" y="4208000"/>
            <a:chExt cx="2238079" cy="2736415"/>
          </a:xfrm>
        </p:grpSpPr>
        <p:sp>
          <p:nvSpPr>
            <p:cNvPr id="809" name="Google Shape;809;p17"/>
            <p:cNvSpPr/>
            <p:nvPr/>
          </p:nvSpPr>
          <p:spPr>
            <a:xfrm>
              <a:off x="1720138" y="5167740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1591395" y="4999246"/>
              <a:ext cx="72382" cy="1244800"/>
            </a:xfrm>
            <a:custGeom>
              <a:rect b="b" l="l" r="r" t="t"/>
              <a:pathLst>
                <a:path extrusionOk="0" h="12589" w="732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1881611" y="5289462"/>
              <a:ext cx="72382" cy="1318861"/>
            </a:xfrm>
            <a:custGeom>
              <a:rect b="b" l="l" r="r" t="t"/>
              <a:pathLst>
                <a:path extrusionOk="0" h="13338" w="732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2023605" y="5118398"/>
              <a:ext cx="72481" cy="1826017"/>
            </a:xfrm>
            <a:custGeom>
              <a:rect b="b" l="l" r="r" t="t"/>
              <a:pathLst>
                <a:path extrusionOk="0" h="18467" w="733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2165598" y="5401495"/>
              <a:ext cx="72481" cy="645785"/>
            </a:xfrm>
            <a:custGeom>
              <a:rect b="b" l="l" r="r" t="t"/>
              <a:pathLst>
                <a:path extrusionOk="0" h="6531" w="733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1445842" y="5162499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1301178" y="5286002"/>
              <a:ext cx="71492" cy="1125650"/>
            </a:xfrm>
            <a:custGeom>
              <a:rect b="b" l="l" r="r" t="t"/>
              <a:pathLst>
                <a:path extrusionOk="0" h="11384" w="723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1155625" y="4965726"/>
              <a:ext cx="72382" cy="1237681"/>
            </a:xfrm>
            <a:custGeom>
              <a:rect b="b" l="l" r="r" t="t"/>
              <a:pathLst>
                <a:path extrusionOk="0" h="12517" w="732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1010072" y="4768161"/>
              <a:ext cx="72382" cy="1602845"/>
            </a:xfrm>
            <a:custGeom>
              <a:rect b="b" l="l" r="r" t="t"/>
              <a:pathLst>
                <a:path extrusionOk="0" h="16210" w="732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865409" y="4652569"/>
              <a:ext cx="72382" cy="1627565"/>
            </a:xfrm>
            <a:custGeom>
              <a:rect b="b" l="l" r="r" t="t"/>
              <a:pathLst>
                <a:path extrusionOk="0" h="16460" w="732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419059" y="5167740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291106" y="4470035"/>
              <a:ext cx="71591" cy="1599285"/>
            </a:xfrm>
            <a:custGeom>
              <a:rect b="b" l="l" r="r" t="t"/>
              <a:pathLst>
                <a:path extrusionOk="0" h="16174" w="724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581323" y="5100698"/>
              <a:ext cx="72481" cy="1318861"/>
            </a:xfrm>
            <a:custGeom>
              <a:rect b="b" l="l" r="r" t="t"/>
              <a:pathLst>
                <a:path extrusionOk="0" h="13338" w="733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723415" y="4934875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145553" y="4470035"/>
              <a:ext cx="72481" cy="1727236"/>
            </a:xfrm>
            <a:custGeom>
              <a:rect b="b" l="l" r="r" t="t"/>
              <a:pathLst>
                <a:path extrusionOk="0" h="17468" w="733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0" y="4208000"/>
              <a:ext cx="72481" cy="1715766"/>
            </a:xfrm>
            <a:custGeom>
              <a:rect b="b" l="l" r="r" t="t"/>
              <a:pathLst>
                <a:path extrusionOk="0" h="17352" w="733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Google Shape;825;p17"/>
          <p:cNvGrpSpPr/>
          <p:nvPr/>
        </p:nvGrpSpPr>
        <p:grpSpPr>
          <a:xfrm>
            <a:off x="8695803" y="2576707"/>
            <a:ext cx="547707" cy="495785"/>
            <a:chOff x="470050" y="3731100"/>
            <a:chExt cx="179800" cy="162750"/>
          </a:xfrm>
        </p:grpSpPr>
        <p:sp>
          <p:nvSpPr>
            <p:cNvPr id="826" name="Google Shape;826;p17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0" name="Google Shape;830;p17"/>
          <p:cNvSpPr txBox="1"/>
          <p:nvPr>
            <p:ph type="title"/>
          </p:nvPr>
        </p:nvSpPr>
        <p:spPr>
          <a:xfrm>
            <a:off x="5919175" y="539500"/>
            <a:ext cx="25116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1" name="Google Shape;831;p17"/>
          <p:cNvSpPr txBox="1"/>
          <p:nvPr>
            <p:ph idx="1" type="subTitle"/>
          </p:nvPr>
        </p:nvSpPr>
        <p:spPr>
          <a:xfrm>
            <a:off x="5919175" y="1603450"/>
            <a:ext cx="2511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32" name="Google Shape;832;p17"/>
          <p:cNvSpPr/>
          <p:nvPr>
            <p:ph idx="2" type="pic"/>
          </p:nvPr>
        </p:nvSpPr>
        <p:spPr>
          <a:xfrm>
            <a:off x="-2659050" y="-418489"/>
            <a:ext cx="5980500" cy="5980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33" name="Google Shape;833;p17"/>
          <p:cNvSpPr/>
          <p:nvPr>
            <p:ph idx="3" type="pic"/>
          </p:nvPr>
        </p:nvSpPr>
        <p:spPr>
          <a:xfrm>
            <a:off x="3073053" y="2908709"/>
            <a:ext cx="6452100" cy="6452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34" name="Google Shape;834;p17"/>
          <p:cNvSpPr/>
          <p:nvPr>
            <p:ph idx="4" type="pic"/>
          </p:nvPr>
        </p:nvSpPr>
        <p:spPr>
          <a:xfrm>
            <a:off x="3496338" y="539507"/>
            <a:ext cx="1973100" cy="1973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1962063" y="-1252588"/>
            <a:ext cx="4570289" cy="4570198"/>
            <a:chOff x="1846563" y="182687"/>
            <a:chExt cx="4570289" cy="4570198"/>
          </a:xfrm>
        </p:grpSpPr>
        <p:grpSp>
          <p:nvGrpSpPr>
            <p:cNvPr id="837" name="Google Shape;837;p18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838" name="Google Shape;838;p18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rect b="b" l="l" r="r" t="t"/>
                <a:pathLst>
                  <a:path extrusionOk="0" h="36613" w="36613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8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8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1" name="Google Shape;841;p18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842" name="Google Shape;842;p18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rect b="b" l="l" r="r" t="t"/>
                <a:pathLst>
                  <a:path extrusionOk="0" h="661" w="661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8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8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rect b="b" l="l" r="r" t="t"/>
                <a:pathLst>
                  <a:path extrusionOk="0" h="652" w="652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8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rect b="b" l="l" r="r" t="t"/>
                <a:pathLst>
                  <a:path extrusionOk="0" h="662" w="661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6" name="Google Shape;846;p18"/>
          <p:cNvGrpSpPr/>
          <p:nvPr/>
        </p:nvGrpSpPr>
        <p:grpSpPr>
          <a:xfrm flipH="1">
            <a:off x="-8" y="3936225"/>
            <a:ext cx="3106059" cy="2956030"/>
            <a:chOff x="6037942" y="4208000"/>
            <a:chExt cx="3106059" cy="2956030"/>
          </a:xfrm>
        </p:grpSpPr>
        <p:sp>
          <p:nvSpPr>
            <p:cNvPr id="847" name="Google Shape;847;p18"/>
            <p:cNvSpPr/>
            <p:nvPr/>
          </p:nvSpPr>
          <p:spPr>
            <a:xfrm>
              <a:off x="6325489" y="5386564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6470152" y="5063618"/>
              <a:ext cx="72481" cy="1245690"/>
            </a:xfrm>
            <a:custGeom>
              <a:rect b="b" l="l" r="r" t="t"/>
              <a:pathLst>
                <a:path extrusionOk="0" h="12598" w="733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6179936" y="5319522"/>
              <a:ext cx="72481" cy="1318763"/>
            </a:xfrm>
            <a:custGeom>
              <a:rect b="b" l="l" r="r" t="t"/>
              <a:pathLst>
                <a:path extrusionOk="0" h="13337" w="733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6037942" y="5337123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615705" y="5180100"/>
              <a:ext cx="72481" cy="1372652"/>
            </a:xfrm>
            <a:custGeom>
              <a:rect b="b" l="l" r="r" t="t"/>
              <a:pathLst>
                <a:path extrusionOk="0" h="13882" w="733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6761259" y="5368864"/>
              <a:ext cx="71591" cy="1125650"/>
            </a:xfrm>
            <a:custGeom>
              <a:rect b="b" l="l" r="r" t="t"/>
              <a:pathLst>
                <a:path extrusionOk="0" h="11384" w="724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6905922" y="5185440"/>
              <a:ext cx="72481" cy="1237681"/>
            </a:xfrm>
            <a:custGeom>
              <a:rect b="b" l="l" r="r" t="t"/>
              <a:pathLst>
                <a:path extrusionOk="0" h="12517" w="733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7051475" y="4786652"/>
              <a:ext cx="72481" cy="1602944"/>
            </a:xfrm>
            <a:custGeom>
              <a:rect b="b" l="l" r="r" t="t"/>
              <a:pathLst>
                <a:path extrusionOk="0" h="16211" w="733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7197028" y="4872283"/>
              <a:ext cx="71591" cy="1627565"/>
            </a:xfrm>
            <a:custGeom>
              <a:rect b="b" l="l" r="r" t="t"/>
              <a:pathLst>
                <a:path extrusionOk="0" h="16460" w="724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7625777" y="5386564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7771330" y="5180990"/>
              <a:ext cx="71492" cy="1245591"/>
            </a:xfrm>
            <a:custGeom>
              <a:rect b="b" l="l" r="r" t="t"/>
              <a:pathLst>
                <a:path extrusionOk="0" h="12597" w="723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7480224" y="5319522"/>
              <a:ext cx="72382" cy="1318763"/>
            </a:xfrm>
            <a:custGeom>
              <a:rect b="b" l="l" r="r" t="t"/>
              <a:pathLst>
                <a:path extrusionOk="0" h="13337" w="732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7338132" y="5337123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7915994" y="5424435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8061547" y="5065398"/>
              <a:ext cx="72382" cy="1362072"/>
            </a:xfrm>
            <a:custGeom>
              <a:rect b="b" l="l" r="r" t="t"/>
              <a:pathLst>
                <a:path extrusionOk="0" h="13775" w="732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8207100" y="4904914"/>
              <a:ext cx="71492" cy="1238571"/>
            </a:xfrm>
            <a:custGeom>
              <a:rect b="b" l="l" r="r" t="t"/>
              <a:pathLst>
                <a:path extrusionOk="0" h="12526" w="723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8351763" y="5108609"/>
              <a:ext cx="72382" cy="1034878"/>
            </a:xfrm>
            <a:custGeom>
              <a:rect b="b" l="l" r="r" t="t"/>
              <a:pathLst>
                <a:path extrusionOk="0" h="10466" w="732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8497317" y="4872283"/>
              <a:ext cx="72382" cy="1863987"/>
            </a:xfrm>
            <a:custGeom>
              <a:rect b="b" l="l" r="r" t="t"/>
              <a:pathLst>
                <a:path extrusionOk="0" h="18851" w="732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925967" y="4997467"/>
              <a:ext cx="72481" cy="1758185"/>
            </a:xfrm>
            <a:custGeom>
              <a:rect b="b" l="l" r="r" t="t"/>
              <a:pathLst>
                <a:path extrusionOk="0" h="17781" w="733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9071520" y="4253881"/>
              <a:ext cx="72481" cy="1813756"/>
            </a:xfrm>
            <a:custGeom>
              <a:rect b="b" l="l" r="r" t="t"/>
              <a:pathLst>
                <a:path extrusionOk="0" h="18343" w="733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781304" y="4208000"/>
              <a:ext cx="71591" cy="2123349"/>
            </a:xfrm>
            <a:custGeom>
              <a:rect b="b" l="l" r="r" t="t"/>
              <a:pathLst>
                <a:path extrusionOk="0" h="21474" w="724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639310" y="4568817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18"/>
          <p:cNvGrpSpPr/>
          <p:nvPr/>
        </p:nvGrpSpPr>
        <p:grpSpPr>
          <a:xfrm flipH="1">
            <a:off x="-617658" y="430520"/>
            <a:ext cx="1013699" cy="886245"/>
            <a:chOff x="895150" y="3894725"/>
            <a:chExt cx="332775" cy="290925"/>
          </a:xfrm>
        </p:grpSpPr>
        <p:sp>
          <p:nvSpPr>
            <p:cNvPr id="870" name="Google Shape;870;p18"/>
            <p:cNvSpPr/>
            <p:nvPr/>
          </p:nvSpPr>
          <p:spPr>
            <a:xfrm>
              <a:off x="895150" y="3918150"/>
              <a:ext cx="307125" cy="267500"/>
            </a:xfrm>
            <a:custGeom>
              <a:rect b="b" l="l" r="r" t="t"/>
              <a:pathLst>
                <a:path extrusionOk="0" h="10700" w="12285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939750" y="3894725"/>
              <a:ext cx="288175" cy="268925"/>
            </a:xfrm>
            <a:custGeom>
              <a:rect b="b" l="l" r="r" t="t"/>
              <a:pathLst>
                <a:path extrusionOk="0" h="10757" w="11527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932175" y="3950325"/>
              <a:ext cx="233075" cy="203150"/>
            </a:xfrm>
            <a:custGeom>
              <a:rect b="b" l="l" r="r" t="t"/>
              <a:pathLst>
                <a:path extrusionOk="0" h="8126" w="9323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979450" y="3982750"/>
              <a:ext cx="131400" cy="144775"/>
            </a:xfrm>
            <a:custGeom>
              <a:rect b="b" l="l" r="r" t="t"/>
              <a:pathLst>
                <a:path extrusionOk="0" h="5791" w="5256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18"/>
          <p:cNvGrpSpPr/>
          <p:nvPr/>
        </p:nvGrpSpPr>
        <p:grpSpPr>
          <a:xfrm>
            <a:off x="8733728" y="1416545"/>
            <a:ext cx="547707" cy="495785"/>
            <a:chOff x="470050" y="3731100"/>
            <a:chExt cx="179800" cy="162750"/>
          </a:xfrm>
        </p:grpSpPr>
        <p:sp>
          <p:nvSpPr>
            <p:cNvPr id="875" name="Google Shape;875;p18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9" name="Google Shape;879;p18"/>
          <p:cNvSpPr txBox="1"/>
          <p:nvPr>
            <p:ph type="title"/>
          </p:nvPr>
        </p:nvSpPr>
        <p:spPr>
          <a:xfrm>
            <a:off x="713250" y="445025"/>
            <a:ext cx="463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0" name="Google Shape;880;p18"/>
          <p:cNvSpPr txBox="1"/>
          <p:nvPr>
            <p:ph idx="1" type="body"/>
          </p:nvPr>
        </p:nvSpPr>
        <p:spPr>
          <a:xfrm>
            <a:off x="713250" y="1257575"/>
            <a:ext cx="7717500" cy="26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2" name="Google Shape;882;p19"/>
          <p:cNvGrpSpPr/>
          <p:nvPr/>
        </p:nvGrpSpPr>
        <p:grpSpPr>
          <a:xfrm>
            <a:off x="2107538" y="-300088"/>
            <a:ext cx="4570289" cy="4570198"/>
            <a:chOff x="1846563" y="182687"/>
            <a:chExt cx="4570289" cy="4570198"/>
          </a:xfrm>
        </p:grpSpPr>
        <p:grpSp>
          <p:nvGrpSpPr>
            <p:cNvPr id="883" name="Google Shape;883;p19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884" name="Google Shape;884;p19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rect b="b" l="l" r="r" t="t"/>
                <a:pathLst>
                  <a:path extrusionOk="0" h="36613" w="36613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7" name="Google Shape;887;p19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888" name="Google Shape;888;p19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rect b="b" l="l" r="r" t="t"/>
                <a:pathLst>
                  <a:path extrusionOk="0" h="661" w="661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rect b="b" l="l" r="r" t="t"/>
                <a:pathLst>
                  <a:path extrusionOk="0" h="652" w="652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rect b="b" l="l" r="r" t="t"/>
                <a:pathLst>
                  <a:path extrusionOk="0" h="662" w="661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2" name="Google Shape;892;p19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893" name="Google Shape;893;p19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9"/>
          <p:cNvGrpSpPr/>
          <p:nvPr/>
        </p:nvGrpSpPr>
        <p:grpSpPr>
          <a:xfrm flipH="1">
            <a:off x="-159783" y="3936225"/>
            <a:ext cx="3106059" cy="2956030"/>
            <a:chOff x="6037942" y="4208000"/>
            <a:chExt cx="3106059" cy="2956030"/>
          </a:xfrm>
        </p:grpSpPr>
        <p:sp>
          <p:nvSpPr>
            <p:cNvPr id="896" name="Google Shape;896;p19"/>
            <p:cNvSpPr/>
            <p:nvPr/>
          </p:nvSpPr>
          <p:spPr>
            <a:xfrm>
              <a:off x="6325489" y="5386564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6470152" y="5063618"/>
              <a:ext cx="72481" cy="1245690"/>
            </a:xfrm>
            <a:custGeom>
              <a:rect b="b" l="l" r="r" t="t"/>
              <a:pathLst>
                <a:path extrusionOk="0" h="12598" w="733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6179936" y="5319522"/>
              <a:ext cx="72481" cy="1318763"/>
            </a:xfrm>
            <a:custGeom>
              <a:rect b="b" l="l" r="r" t="t"/>
              <a:pathLst>
                <a:path extrusionOk="0" h="13337" w="733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6037942" y="5337123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6615705" y="5180100"/>
              <a:ext cx="72481" cy="1372652"/>
            </a:xfrm>
            <a:custGeom>
              <a:rect b="b" l="l" r="r" t="t"/>
              <a:pathLst>
                <a:path extrusionOk="0" h="13882" w="733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6761259" y="5368864"/>
              <a:ext cx="71591" cy="1125650"/>
            </a:xfrm>
            <a:custGeom>
              <a:rect b="b" l="l" r="r" t="t"/>
              <a:pathLst>
                <a:path extrusionOk="0" h="11384" w="724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6905922" y="5185440"/>
              <a:ext cx="72481" cy="1237681"/>
            </a:xfrm>
            <a:custGeom>
              <a:rect b="b" l="l" r="r" t="t"/>
              <a:pathLst>
                <a:path extrusionOk="0" h="12517" w="733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7051475" y="4786652"/>
              <a:ext cx="72481" cy="1602944"/>
            </a:xfrm>
            <a:custGeom>
              <a:rect b="b" l="l" r="r" t="t"/>
              <a:pathLst>
                <a:path extrusionOk="0" h="16211" w="733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7197028" y="4872283"/>
              <a:ext cx="71591" cy="1627565"/>
            </a:xfrm>
            <a:custGeom>
              <a:rect b="b" l="l" r="r" t="t"/>
              <a:pathLst>
                <a:path extrusionOk="0" h="16460" w="724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7625777" y="5386564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7771330" y="5180990"/>
              <a:ext cx="71492" cy="1245591"/>
            </a:xfrm>
            <a:custGeom>
              <a:rect b="b" l="l" r="r" t="t"/>
              <a:pathLst>
                <a:path extrusionOk="0" h="12597" w="723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7480224" y="5319522"/>
              <a:ext cx="72382" cy="1318763"/>
            </a:xfrm>
            <a:custGeom>
              <a:rect b="b" l="l" r="r" t="t"/>
              <a:pathLst>
                <a:path extrusionOk="0" h="13337" w="732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7338132" y="5337123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7915994" y="5424435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8061547" y="5065398"/>
              <a:ext cx="72382" cy="1362072"/>
            </a:xfrm>
            <a:custGeom>
              <a:rect b="b" l="l" r="r" t="t"/>
              <a:pathLst>
                <a:path extrusionOk="0" h="13775" w="732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8207100" y="4904914"/>
              <a:ext cx="71492" cy="1238571"/>
            </a:xfrm>
            <a:custGeom>
              <a:rect b="b" l="l" r="r" t="t"/>
              <a:pathLst>
                <a:path extrusionOk="0" h="12526" w="723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8351763" y="5108609"/>
              <a:ext cx="72382" cy="1034878"/>
            </a:xfrm>
            <a:custGeom>
              <a:rect b="b" l="l" r="r" t="t"/>
              <a:pathLst>
                <a:path extrusionOk="0" h="10466" w="732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8497317" y="4872283"/>
              <a:ext cx="72382" cy="1863987"/>
            </a:xfrm>
            <a:custGeom>
              <a:rect b="b" l="l" r="r" t="t"/>
              <a:pathLst>
                <a:path extrusionOk="0" h="18851" w="732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8925967" y="4997467"/>
              <a:ext cx="72481" cy="1758185"/>
            </a:xfrm>
            <a:custGeom>
              <a:rect b="b" l="l" r="r" t="t"/>
              <a:pathLst>
                <a:path extrusionOk="0" h="17781" w="733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9071520" y="4253881"/>
              <a:ext cx="72481" cy="1813756"/>
            </a:xfrm>
            <a:custGeom>
              <a:rect b="b" l="l" r="r" t="t"/>
              <a:pathLst>
                <a:path extrusionOk="0" h="18343" w="733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8781304" y="4208000"/>
              <a:ext cx="71591" cy="2123349"/>
            </a:xfrm>
            <a:custGeom>
              <a:rect b="b" l="l" r="r" t="t"/>
              <a:pathLst>
                <a:path extrusionOk="0" h="21474" w="724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8639310" y="4568817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19"/>
          <p:cNvGrpSpPr/>
          <p:nvPr/>
        </p:nvGrpSpPr>
        <p:grpSpPr>
          <a:xfrm>
            <a:off x="7995228" y="-195280"/>
            <a:ext cx="547707" cy="495785"/>
            <a:chOff x="470050" y="3731100"/>
            <a:chExt cx="179800" cy="162750"/>
          </a:xfrm>
        </p:grpSpPr>
        <p:sp>
          <p:nvSpPr>
            <p:cNvPr id="919" name="Google Shape;919;p19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Google Shape;923;p19"/>
          <p:cNvGrpSpPr/>
          <p:nvPr/>
        </p:nvGrpSpPr>
        <p:grpSpPr>
          <a:xfrm>
            <a:off x="8423992" y="928720"/>
            <a:ext cx="1013699" cy="886245"/>
            <a:chOff x="895150" y="3894725"/>
            <a:chExt cx="332775" cy="290925"/>
          </a:xfrm>
        </p:grpSpPr>
        <p:sp>
          <p:nvSpPr>
            <p:cNvPr id="924" name="Google Shape;924;p19"/>
            <p:cNvSpPr/>
            <p:nvPr/>
          </p:nvSpPr>
          <p:spPr>
            <a:xfrm>
              <a:off x="895150" y="3918150"/>
              <a:ext cx="307125" cy="267500"/>
            </a:xfrm>
            <a:custGeom>
              <a:rect b="b" l="l" r="r" t="t"/>
              <a:pathLst>
                <a:path extrusionOk="0" h="10700" w="12285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939750" y="3894725"/>
              <a:ext cx="288175" cy="268925"/>
            </a:xfrm>
            <a:custGeom>
              <a:rect b="b" l="l" r="r" t="t"/>
              <a:pathLst>
                <a:path extrusionOk="0" h="10757" w="11527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932175" y="3950325"/>
              <a:ext cx="233075" cy="203150"/>
            </a:xfrm>
            <a:custGeom>
              <a:rect b="b" l="l" r="r" t="t"/>
              <a:pathLst>
                <a:path extrusionOk="0" h="8126" w="9323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979450" y="3982750"/>
              <a:ext cx="131400" cy="144775"/>
            </a:xfrm>
            <a:custGeom>
              <a:rect b="b" l="l" r="r" t="t"/>
              <a:pathLst>
                <a:path extrusionOk="0" h="5791" w="5256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Google Shape;928;p19"/>
          <p:cNvGrpSpPr/>
          <p:nvPr/>
        </p:nvGrpSpPr>
        <p:grpSpPr>
          <a:xfrm>
            <a:off x="7877723" y="4141400"/>
            <a:ext cx="1207215" cy="1092048"/>
            <a:chOff x="431250" y="4269675"/>
            <a:chExt cx="623175" cy="563725"/>
          </a:xfrm>
        </p:grpSpPr>
        <p:sp>
          <p:nvSpPr>
            <p:cNvPr id="929" name="Google Shape;929;p19"/>
            <p:cNvSpPr/>
            <p:nvPr/>
          </p:nvSpPr>
          <p:spPr>
            <a:xfrm>
              <a:off x="431250" y="4269675"/>
              <a:ext cx="574775" cy="518225"/>
            </a:xfrm>
            <a:custGeom>
              <a:rect b="b" l="l" r="r" t="t"/>
              <a:pathLst>
                <a:path extrusionOk="0" h="20729" w="22991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514900" y="4312375"/>
              <a:ext cx="539525" cy="521025"/>
            </a:xfrm>
            <a:custGeom>
              <a:rect b="b" l="l" r="r" t="t"/>
              <a:pathLst>
                <a:path extrusionOk="0" h="20841" w="21581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500625" y="4332000"/>
              <a:ext cx="436250" cy="393550"/>
            </a:xfrm>
            <a:custGeom>
              <a:rect b="b" l="l" r="r" t="t"/>
              <a:pathLst>
                <a:path extrusionOk="0" h="15742" w="1745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588925" y="4382400"/>
              <a:ext cx="246250" cy="280375"/>
            </a:xfrm>
            <a:custGeom>
              <a:rect b="b" l="l" r="r" t="t"/>
              <a:pathLst>
                <a:path extrusionOk="0" h="11215" w="985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3" name="Google Shape;933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4" name="Google Shape;934;p19"/>
          <p:cNvSpPr txBox="1"/>
          <p:nvPr>
            <p:ph idx="1" type="subTitle"/>
          </p:nvPr>
        </p:nvSpPr>
        <p:spPr>
          <a:xfrm>
            <a:off x="851225" y="2633325"/>
            <a:ext cx="2348100" cy="13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35" name="Google Shape;935;p19"/>
          <p:cNvSpPr txBox="1"/>
          <p:nvPr>
            <p:ph idx="2" type="subTitle"/>
          </p:nvPr>
        </p:nvSpPr>
        <p:spPr>
          <a:xfrm>
            <a:off x="3397950" y="2633325"/>
            <a:ext cx="2348100" cy="13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36" name="Google Shape;936;p19"/>
          <p:cNvSpPr txBox="1"/>
          <p:nvPr>
            <p:ph idx="3" type="subTitle"/>
          </p:nvPr>
        </p:nvSpPr>
        <p:spPr>
          <a:xfrm>
            <a:off x="5944675" y="2633326"/>
            <a:ext cx="2348100" cy="13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37" name="Google Shape;937;p19"/>
          <p:cNvSpPr txBox="1"/>
          <p:nvPr>
            <p:ph idx="4" type="subTitle"/>
          </p:nvPr>
        </p:nvSpPr>
        <p:spPr>
          <a:xfrm>
            <a:off x="851225" y="1968175"/>
            <a:ext cx="2348100" cy="7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8" name="Google Shape;938;p19"/>
          <p:cNvSpPr txBox="1"/>
          <p:nvPr>
            <p:ph idx="5" type="subTitle"/>
          </p:nvPr>
        </p:nvSpPr>
        <p:spPr>
          <a:xfrm>
            <a:off x="3397954" y="1968175"/>
            <a:ext cx="2348100" cy="7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9" name="Google Shape;939;p19"/>
          <p:cNvSpPr txBox="1"/>
          <p:nvPr>
            <p:ph idx="6" type="subTitle"/>
          </p:nvPr>
        </p:nvSpPr>
        <p:spPr>
          <a:xfrm>
            <a:off x="5944675" y="1968175"/>
            <a:ext cx="2348100" cy="7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20"/>
          <p:cNvGrpSpPr/>
          <p:nvPr/>
        </p:nvGrpSpPr>
        <p:grpSpPr>
          <a:xfrm>
            <a:off x="2976063" y="1284862"/>
            <a:ext cx="4570289" cy="4570198"/>
            <a:chOff x="1846563" y="182687"/>
            <a:chExt cx="4570289" cy="4570198"/>
          </a:xfrm>
        </p:grpSpPr>
        <p:grpSp>
          <p:nvGrpSpPr>
            <p:cNvPr id="942" name="Google Shape;942;p20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943" name="Google Shape;943;p20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rect b="b" l="l" r="r" t="t"/>
                <a:pathLst>
                  <a:path extrusionOk="0" h="36613" w="36613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0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0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6" name="Google Shape;946;p20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947" name="Google Shape;947;p20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rect b="b" l="l" r="r" t="t"/>
                <a:pathLst>
                  <a:path extrusionOk="0" h="661" w="661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0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0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rect b="b" l="l" r="r" t="t"/>
                <a:pathLst>
                  <a:path extrusionOk="0" h="652" w="652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0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rect b="b" l="l" r="r" t="t"/>
                <a:pathLst>
                  <a:path extrusionOk="0" h="662" w="661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1" name="Google Shape;951;p20"/>
          <p:cNvGrpSpPr/>
          <p:nvPr/>
        </p:nvGrpSpPr>
        <p:grpSpPr>
          <a:xfrm>
            <a:off x="6037942" y="4049950"/>
            <a:ext cx="3106059" cy="2956030"/>
            <a:chOff x="6037942" y="4208000"/>
            <a:chExt cx="3106059" cy="2956030"/>
          </a:xfrm>
        </p:grpSpPr>
        <p:sp>
          <p:nvSpPr>
            <p:cNvPr id="952" name="Google Shape;952;p20"/>
            <p:cNvSpPr/>
            <p:nvPr/>
          </p:nvSpPr>
          <p:spPr>
            <a:xfrm>
              <a:off x="6325489" y="5386564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6470152" y="5063618"/>
              <a:ext cx="72481" cy="1245690"/>
            </a:xfrm>
            <a:custGeom>
              <a:rect b="b" l="l" r="r" t="t"/>
              <a:pathLst>
                <a:path extrusionOk="0" h="12598" w="733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6179936" y="5319522"/>
              <a:ext cx="72481" cy="1318763"/>
            </a:xfrm>
            <a:custGeom>
              <a:rect b="b" l="l" r="r" t="t"/>
              <a:pathLst>
                <a:path extrusionOk="0" h="13337" w="733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6037942" y="5337123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6615705" y="5180100"/>
              <a:ext cx="72481" cy="1372652"/>
            </a:xfrm>
            <a:custGeom>
              <a:rect b="b" l="l" r="r" t="t"/>
              <a:pathLst>
                <a:path extrusionOk="0" h="13882" w="733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6761259" y="5368864"/>
              <a:ext cx="71591" cy="1125650"/>
            </a:xfrm>
            <a:custGeom>
              <a:rect b="b" l="l" r="r" t="t"/>
              <a:pathLst>
                <a:path extrusionOk="0" h="11384" w="724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6905922" y="5185440"/>
              <a:ext cx="72481" cy="1237681"/>
            </a:xfrm>
            <a:custGeom>
              <a:rect b="b" l="l" r="r" t="t"/>
              <a:pathLst>
                <a:path extrusionOk="0" h="12517" w="733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7051475" y="4786652"/>
              <a:ext cx="72481" cy="1602944"/>
            </a:xfrm>
            <a:custGeom>
              <a:rect b="b" l="l" r="r" t="t"/>
              <a:pathLst>
                <a:path extrusionOk="0" h="16211" w="733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7197028" y="4872283"/>
              <a:ext cx="71591" cy="1627565"/>
            </a:xfrm>
            <a:custGeom>
              <a:rect b="b" l="l" r="r" t="t"/>
              <a:pathLst>
                <a:path extrusionOk="0" h="16460" w="724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7625777" y="5386564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7771330" y="5180990"/>
              <a:ext cx="71492" cy="1245591"/>
            </a:xfrm>
            <a:custGeom>
              <a:rect b="b" l="l" r="r" t="t"/>
              <a:pathLst>
                <a:path extrusionOk="0" h="12597" w="723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7480224" y="5319522"/>
              <a:ext cx="72382" cy="1318763"/>
            </a:xfrm>
            <a:custGeom>
              <a:rect b="b" l="l" r="r" t="t"/>
              <a:pathLst>
                <a:path extrusionOk="0" h="13337" w="732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7338132" y="5337123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7915994" y="5424435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8061547" y="5065398"/>
              <a:ext cx="72382" cy="1362072"/>
            </a:xfrm>
            <a:custGeom>
              <a:rect b="b" l="l" r="r" t="t"/>
              <a:pathLst>
                <a:path extrusionOk="0" h="13775" w="732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8207100" y="4904914"/>
              <a:ext cx="71492" cy="1238571"/>
            </a:xfrm>
            <a:custGeom>
              <a:rect b="b" l="l" r="r" t="t"/>
              <a:pathLst>
                <a:path extrusionOk="0" h="12526" w="723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8351763" y="5108609"/>
              <a:ext cx="72382" cy="1034878"/>
            </a:xfrm>
            <a:custGeom>
              <a:rect b="b" l="l" r="r" t="t"/>
              <a:pathLst>
                <a:path extrusionOk="0" h="10466" w="732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8497317" y="4872283"/>
              <a:ext cx="72382" cy="1863987"/>
            </a:xfrm>
            <a:custGeom>
              <a:rect b="b" l="l" r="r" t="t"/>
              <a:pathLst>
                <a:path extrusionOk="0" h="18851" w="732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8925967" y="4997467"/>
              <a:ext cx="72481" cy="1758185"/>
            </a:xfrm>
            <a:custGeom>
              <a:rect b="b" l="l" r="r" t="t"/>
              <a:pathLst>
                <a:path extrusionOk="0" h="17781" w="733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9071520" y="4253881"/>
              <a:ext cx="72481" cy="1813756"/>
            </a:xfrm>
            <a:custGeom>
              <a:rect b="b" l="l" r="r" t="t"/>
              <a:pathLst>
                <a:path extrusionOk="0" h="18343" w="733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8781304" y="4208000"/>
              <a:ext cx="71591" cy="2123349"/>
            </a:xfrm>
            <a:custGeom>
              <a:rect b="b" l="l" r="r" t="t"/>
              <a:pathLst>
                <a:path extrusionOk="0" h="21474" w="724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8639310" y="4568817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20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975" name="Google Shape;975;p20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20"/>
          <p:cNvGrpSpPr/>
          <p:nvPr/>
        </p:nvGrpSpPr>
        <p:grpSpPr>
          <a:xfrm>
            <a:off x="8423992" y="96370"/>
            <a:ext cx="1013699" cy="886245"/>
            <a:chOff x="895150" y="3894725"/>
            <a:chExt cx="332775" cy="290925"/>
          </a:xfrm>
        </p:grpSpPr>
        <p:sp>
          <p:nvSpPr>
            <p:cNvPr id="978" name="Google Shape;978;p20"/>
            <p:cNvSpPr/>
            <p:nvPr/>
          </p:nvSpPr>
          <p:spPr>
            <a:xfrm>
              <a:off x="895150" y="3918150"/>
              <a:ext cx="307125" cy="267500"/>
            </a:xfrm>
            <a:custGeom>
              <a:rect b="b" l="l" r="r" t="t"/>
              <a:pathLst>
                <a:path extrusionOk="0" h="10700" w="12285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939750" y="3894725"/>
              <a:ext cx="288175" cy="268925"/>
            </a:xfrm>
            <a:custGeom>
              <a:rect b="b" l="l" r="r" t="t"/>
              <a:pathLst>
                <a:path extrusionOk="0" h="10757" w="11527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932175" y="3950325"/>
              <a:ext cx="233075" cy="203150"/>
            </a:xfrm>
            <a:custGeom>
              <a:rect b="b" l="l" r="r" t="t"/>
              <a:pathLst>
                <a:path extrusionOk="0" h="8126" w="9323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979450" y="3982750"/>
              <a:ext cx="131400" cy="144775"/>
            </a:xfrm>
            <a:custGeom>
              <a:rect b="b" l="l" r="r" t="t"/>
              <a:pathLst>
                <a:path extrusionOk="0" h="5791" w="5256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2" name="Google Shape;982;p20"/>
          <p:cNvGrpSpPr/>
          <p:nvPr/>
        </p:nvGrpSpPr>
        <p:grpSpPr>
          <a:xfrm>
            <a:off x="8430778" y="2468245"/>
            <a:ext cx="547707" cy="495785"/>
            <a:chOff x="470050" y="3731100"/>
            <a:chExt cx="179800" cy="162750"/>
          </a:xfrm>
        </p:grpSpPr>
        <p:sp>
          <p:nvSpPr>
            <p:cNvPr id="983" name="Google Shape;983;p20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7" name="Google Shape;987;p20"/>
          <p:cNvGrpSpPr/>
          <p:nvPr/>
        </p:nvGrpSpPr>
        <p:grpSpPr>
          <a:xfrm flipH="1">
            <a:off x="-397616" y="3966118"/>
            <a:ext cx="819079" cy="741424"/>
            <a:chOff x="470050" y="3731100"/>
            <a:chExt cx="179800" cy="162750"/>
          </a:xfrm>
        </p:grpSpPr>
        <p:sp>
          <p:nvSpPr>
            <p:cNvPr id="988" name="Google Shape;988;p20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2" name="Google Shape;99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93" name="Google Shape;993;p20"/>
          <p:cNvSpPr txBox="1"/>
          <p:nvPr>
            <p:ph idx="1" type="subTitle"/>
          </p:nvPr>
        </p:nvSpPr>
        <p:spPr>
          <a:xfrm>
            <a:off x="974139" y="1781912"/>
            <a:ext cx="32298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94" name="Google Shape;994;p20"/>
          <p:cNvSpPr txBox="1"/>
          <p:nvPr>
            <p:ph idx="2" type="subTitle"/>
          </p:nvPr>
        </p:nvSpPr>
        <p:spPr>
          <a:xfrm>
            <a:off x="4832953" y="1781906"/>
            <a:ext cx="33369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95" name="Google Shape;995;p20"/>
          <p:cNvSpPr txBox="1"/>
          <p:nvPr>
            <p:ph idx="3" type="subTitle"/>
          </p:nvPr>
        </p:nvSpPr>
        <p:spPr>
          <a:xfrm>
            <a:off x="974139" y="3470100"/>
            <a:ext cx="32298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96" name="Google Shape;996;p20"/>
          <p:cNvSpPr txBox="1"/>
          <p:nvPr>
            <p:ph idx="4" type="subTitle"/>
          </p:nvPr>
        </p:nvSpPr>
        <p:spPr>
          <a:xfrm>
            <a:off x="4832951" y="3470100"/>
            <a:ext cx="33369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97" name="Google Shape;997;p20"/>
          <p:cNvSpPr txBox="1"/>
          <p:nvPr>
            <p:ph idx="5" type="subTitle"/>
          </p:nvPr>
        </p:nvSpPr>
        <p:spPr>
          <a:xfrm>
            <a:off x="974138" y="1477354"/>
            <a:ext cx="3229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8" name="Google Shape;998;p20"/>
          <p:cNvSpPr txBox="1"/>
          <p:nvPr>
            <p:ph idx="6" type="subTitle"/>
          </p:nvPr>
        </p:nvSpPr>
        <p:spPr>
          <a:xfrm>
            <a:off x="974138" y="3165617"/>
            <a:ext cx="3229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9" name="Google Shape;999;p20"/>
          <p:cNvSpPr txBox="1"/>
          <p:nvPr>
            <p:ph idx="7" type="subTitle"/>
          </p:nvPr>
        </p:nvSpPr>
        <p:spPr>
          <a:xfrm>
            <a:off x="4832921" y="1477350"/>
            <a:ext cx="3336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0" name="Google Shape;1000;p20"/>
          <p:cNvSpPr txBox="1"/>
          <p:nvPr>
            <p:ph idx="8" type="subTitle"/>
          </p:nvPr>
        </p:nvSpPr>
        <p:spPr>
          <a:xfrm>
            <a:off x="4832922" y="3165617"/>
            <a:ext cx="3336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3"/>
          <p:cNvGrpSpPr/>
          <p:nvPr/>
        </p:nvGrpSpPr>
        <p:grpSpPr>
          <a:xfrm rot="10800000">
            <a:off x="2743024" y="4347518"/>
            <a:ext cx="2520972" cy="3082298"/>
            <a:chOff x="0" y="4208000"/>
            <a:chExt cx="2238079" cy="2736415"/>
          </a:xfrm>
        </p:grpSpPr>
        <p:sp>
          <p:nvSpPr>
            <p:cNvPr id="87" name="Google Shape;87;p3"/>
            <p:cNvSpPr/>
            <p:nvPr/>
          </p:nvSpPr>
          <p:spPr>
            <a:xfrm>
              <a:off x="1720138" y="5167740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91395" y="4999246"/>
              <a:ext cx="72382" cy="1244800"/>
            </a:xfrm>
            <a:custGeom>
              <a:rect b="b" l="l" r="r" t="t"/>
              <a:pathLst>
                <a:path extrusionOk="0" h="12589" w="732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81611" y="5289462"/>
              <a:ext cx="72382" cy="1318861"/>
            </a:xfrm>
            <a:custGeom>
              <a:rect b="b" l="l" r="r" t="t"/>
              <a:pathLst>
                <a:path extrusionOk="0" h="13338" w="732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023605" y="5118398"/>
              <a:ext cx="72481" cy="1826017"/>
            </a:xfrm>
            <a:custGeom>
              <a:rect b="b" l="l" r="r" t="t"/>
              <a:pathLst>
                <a:path extrusionOk="0" h="18467" w="733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165598" y="5401495"/>
              <a:ext cx="72481" cy="645785"/>
            </a:xfrm>
            <a:custGeom>
              <a:rect b="b" l="l" r="r" t="t"/>
              <a:pathLst>
                <a:path extrusionOk="0" h="6531" w="733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445842" y="5162499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301178" y="5286002"/>
              <a:ext cx="71492" cy="1125650"/>
            </a:xfrm>
            <a:custGeom>
              <a:rect b="b" l="l" r="r" t="t"/>
              <a:pathLst>
                <a:path extrusionOk="0" h="11384" w="723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155625" y="4965726"/>
              <a:ext cx="72382" cy="1237681"/>
            </a:xfrm>
            <a:custGeom>
              <a:rect b="b" l="l" r="r" t="t"/>
              <a:pathLst>
                <a:path extrusionOk="0" h="12517" w="732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010072" y="4768161"/>
              <a:ext cx="72382" cy="1602845"/>
            </a:xfrm>
            <a:custGeom>
              <a:rect b="b" l="l" r="r" t="t"/>
              <a:pathLst>
                <a:path extrusionOk="0" h="16210" w="732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865409" y="4652569"/>
              <a:ext cx="72382" cy="1627565"/>
            </a:xfrm>
            <a:custGeom>
              <a:rect b="b" l="l" r="r" t="t"/>
              <a:pathLst>
                <a:path extrusionOk="0" h="16460" w="732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19059" y="5167740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91106" y="4470035"/>
              <a:ext cx="71591" cy="1599285"/>
            </a:xfrm>
            <a:custGeom>
              <a:rect b="b" l="l" r="r" t="t"/>
              <a:pathLst>
                <a:path extrusionOk="0" h="16174" w="724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81323" y="5100698"/>
              <a:ext cx="72481" cy="1318861"/>
            </a:xfrm>
            <a:custGeom>
              <a:rect b="b" l="l" r="r" t="t"/>
              <a:pathLst>
                <a:path extrusionOk="0" h="13338" w="733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23415" y="4934875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5553" y="4470035"/>
              <a:ext cx="72481" cy="1727236"/>
            </a:xfrm>
            <a:custGeom>
              <a:rect b="b" l="l" r="r" t="t"/>
              <a:pathLst>
                <a:path extrusionOk="0" h="17468" w="733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0" y="4208000"/>
              <a:ext cx="72481" cy="1715766"/>
            </a:xfrm>
            <a:custGeom>
              <a:rect b="b" l="l" r="r" t="t"/>
              <a:pathLst>
                <a:path extrusionOk="0" h="17352" w="733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rot="10800000">
            <a:off x="5745449" y="-1893482"/>
            <a:ext cx="2520972" cy="3082298"/>
            <a:chOff x="0" y="4208000"/>
            <a:chExt cx="2238079" cy="2736415"/>
          </a:xfrm>
        </p:grpSpPr>
        <p:sp>
          <p:nvSpPr>
            <p:cNvPr id="104" name="Google Shape;104;p3"/>
            <p:cNvSpPr/>
            <p:nvPr/>
          </p:nvSpPr>
          <p:spPr>
            <a:xfrm>
              <a:off x="1720138" y="5167740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591395" y="4999246"/>
              <a:ext cx="72382" cy="1244800"/>
            </a:xfrm>
            <a:custGeom>
              <a:rect b="b" l="l" r="r" t="t"/>
              <a:pathLst>
                <a:path extrusionOk="0" h="12589" w="732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881611" y="5289462"/>
              <a:ext cx="72382" cy="1318861"/>
            </a:xfrm>
            <a:custGeom>
              <a:rect b="b" l="l" r="r" t="t"/>
              <a:pathLst>
                <a:path extrusionOk="0" h="13338" w="732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023605" y="5118398"/>
              <a:ext cx="72481" cy="1826017"/>
            </a:xfrm>
            <a:custGeom>
              <a:rect b="b" l="l" r="r" t="t"/>
              <a:pathLst>
                <a:path extrusionOk="0" h="18467" w="733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165598" y="5401495"/>
              <a:ext cx="72481" cy="645785"/>
            </a:xfrm>
            <a:custGeom>
              <a:rect b="b" l="l" r="r" t="t"/>
              <a:pathLst>
                <a:path extrusionOk="0" h="6531" w="733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445842" y="5162499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301178" y="5286002"/>
              <a:ext cx="71492" cy="1125650"/>
            </a:xfrm>
            <a:custGeom>
              <a:rect b="b" l="l" r="r" t="t"/>
              <a:pathLst>
                <a:path extrusionOk="0" h="11384" w="723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155625" y="4965726"/>
              <a:ext cx="72382" cy="1237681"/>
            </a:xfrm>
            <a:custGeom>
              <a:rect b="b" l="l" r="r" t="t"/>
              <a:pathLst>
                <a:path extrusionOk="0" h="12517" w="732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010072" y="4768161"/>
              <a:ext cx="72382" cy="1602845"/>
            </a:xfrm>
            <a:custGeom>
              <a:rect b="b" l="l" r="r" t="t"/>
              <a:pathLst>
                <a:path extrusionOk="0" h="16210" w="732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65409" y="4652569"/>
              <a:ext cx="72382" cy="1627565"/>
            </a:xfrm>
            <a:custGeom>
              <a:rect b="b" l="l" r="r" t="t"/>
              <a:pathLst>
                <a:path extrusionOk="0" h="16460" w="732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9059" y="5167740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1106" y="4470035"/>
              <a:ext cx="71591" cy="1599285"/>
            </a:xfrm>
            <a:custGeom>
              <a:rect b="b" l="l" r="r" t="t"/>
              <a:pathLst>
                <a:path extrusionOk="0" h="16174" w="724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81323" y="5100698"/>
              <a:ext cx="72481" cy="1318861"/>
            </a:xfrm>
            <a:custGeom>
              <a:rect b="b" l="l" r="r" t="t"/>
              <a:pathLst>
                <a:path extrusionOk="0" h="13338" w="733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23415" y="4934875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45553" y="4470035"/>
              <a:ext cx="72481" cy="1727236"/>
            </a:xfrm>
            <a:custGeom>
              <a:rect b="b" l="l" r="r" t="t"/>
              <a:pathLst>
                <a:path extrusionOk="0" h="17468" w="733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0" y="4208000"/>
              <a:ext cx="72481" cy="1715766"/>
            </a:xfrm>
            <a:custGeom>
              <a:rect b="b" l="l" r="r" t="t"/>
              <a:pathLst>
                <a:path extrusionOk="0" h="17352" w="733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3"/>
          <p:cNvGrpSpPr/>
          <p:nvPr/>
        </p:nvGrpSpPr>
        <p:grpSpPr>
          <a:xfrm>
            <a:off x="2286851" y="286662"/>
            <a:ext cx="4570289" cy="4570198"/>
            <a:chOff x="1846563" y="182687"/>
            <a:chExt cx="4570289" cy="4570198"/>
          </a:xfrm>
        </p:grpSpPr>
        <p:grpSp>
          <p:nvGrpSpPr>
            <p:cNvPr id="121" name="Google Shape;121;p3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22" name="Google Shape;122;p3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rect b="b" l="l" r="r" t="t"/>
                <a:pathLst>
                  <a:path extrusionOk="0" h="36613" w="36613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3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26" name="Google Shape;126;p3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rect b="b" l="l" r="r" t="t"/>
                <a:pathLst>
                  <a:path extrusionOk="0" h="661" w="661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rect b="b" l="l" r="r" t="t"/>
                <a:pathLst>
                  <a:path extrusionOk="0" h="652" w="652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rect b="b" l="l" r="r" t="t"/>
                <a:pathLst>
                  <a:path extrusionOk="0" h="662" w="661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0" name="Google Shape;130;p3"/>
          <p:cNvGrpSpPr/>
          <p:nvPr/>
        </p:nvGrpSpPr>
        <p:grpSpPr>
          <a:xfrm>
            <a:off x="1" y="-11"/>
            <a:ext cx="4570262" cy="2674788"/>
            <a:chOff x="2256275" y="1054425"/>
            <a:chExt cx="1212625" cy="709700"/>
          </a:xfrm>
        </p:grpSpPr>
        <p:sp>
          <p:nvSpPr>
            <p:cNvPr id="131" name="Google Shape;131;p3"/>
            <p:cNvSpPr/>
            <p:nvPr/>
          </p:nvSpPr>
          <p:spPr>
            <a:xfrm>
              <a:off x="2256275" y="1054425"/>
              <a:ext cx="1212625" cy="699875"/>
            </a:xfrm>
            <a:custGeom>
              <a:rect b="b" l="l" r="r" t="t"/>
              <a:pathLst>
                <a:path extrusionOk="0" h="27995" w="48505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031300" y="1292625"/>
              <a:ext cx="19200" cy="72050"/>
            </a:xfrm>
            <a:custGeom>
              <a:rect b="b" l="l" r="r" t="t"/>
              <a:pathLst>
                <a:path extrusionOk="0" h="2882" w="768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004750" y="1292625"/>
              <a:ext cx="6500" cy="87675"/>
            </a:xfrm>
            <a:custGeom>
              <a:rect b="b" l="l" r="r" t="t"/>
              <a:pathLst>
                <a:path extrusionOk="0" h="3507" w="26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861800" y="1083650"/>
              <a:ext cx="49075" cy="191600"/>
            </a:xfrm>
            <a:custGeom>
              <a:rect b="b" l="l" r="r" t="t"/>
              <a:pathLst>
                <a:path extrusionOk="0" h="7664" w="1963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933375" y="1159025"/>
              <a:ext cx="48875" cy="195625"/>
            </a:xfrm>
            <a:custGeom>
              <a:rect b="b" l="l" r="r" t="t"/>
              <a:pathLst>
                <a:path extrusionOk="0" h="7825" w="1955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190075" y="1054650"/>
              <a:ext cx="20100" cy="119350"/>
            </a:xfrm>
            <a:custGeom>
              <a:rect b="b" l="l" r="r" t="t"/>
              <a:pathLst>
                <a:path extrusionOk="0" h="4774" w="804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070550" y="1054650"/>
              <a:ext cx="39950" cy="143425"/>
            </a:xfrm>
            <a:custGeom>
              <a:rect b="b" l="l" r="r" t="t"/>
              <a:pathLst>
                <a:path extrusionOk="0" h="5737" w="1598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323625" y="1103500"/>
              <a:ext cx="49100" cy="144100"/>
            </a:xfrm>
            <a:custGeom>
              <a:rect b="b" l="l" r="r" t="t"/>
              <a:pathLst>
                <a:path extrusionOk="0" h="5764" w="1964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91300" y="1198725"/>
              <a:ext cx="11175" cy="120250"/>
            </a:xfrm>
            <a:custGeom>
              <a:rect b="b" l="l" r="r" t="t"/>
              <a:pathLst>
                <a:path extrusionOk="0" h="4810" w="447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256275" y="1198725"/>
              <a:ext cx="14975" cy="120250"/>
            </a:xfrm>
            <a:custGeom>
              <a:rect b="b" l="l" r="r" t="t"/>
              <a:pathLst>
                <a:path extrusionOk="0" h="4810" w="599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9900" y="1054650"/>
              <a:ext cx="49100" cy="114875"/>
            </a:xfrm>
            <a:custGeom>
              <a:rect b="b" l="l" r="r" t="t"/>
              <a:pathLst>
                <a:path extrusionOk="0" h="4595" w="1964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99200" y="1054650"/>
              <a:ext cx="47750" cy="39500"/>
            </a:xfrm>
            <a:custGeom>
              <a:rect b="b" l="l" r="r" t="t"/>
              <a:pathLst>
                <a:path extrusionOk="0" h="1580" w="191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396550" y="1054650"/>
              <a:ext cx="48875" cy="110875"/>
            </a:xfrm>
            <a:custGeom>
              <a:rect b="b" l="l" r="r" t="t"/>
              <a:pathLst>
                <a:path extrusionOk="0" h="4435" w="1955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521450" y="1054650"/>
              <a:ext cx="48875" cy="173550"/>
            </a:xfrm>
            <a:custGeom>
              <a:rect b="b" l="l" r="r" t="t"/>
              <a:pathLst>
                <a:path extrusionOk="0" h="6942" w="1955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271225" y="1101500"/>
              <a:ext cx="20100" cy="642775"/>
            </a:xfrm>
            <a:custGeom>
              <a:rect b="b" l="l" r="r" t="t"/>
              <a:pathLst>
                <a:path extrusionOk="0" h="25711" w="804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311375" y="1307775"/>
              <a:ext cx="20075" cy="409275"/>
            </a:xfrm>
            <a:custGeom>
              <a:rect b="b" l="l" r="r" t="t"/>
              <a:pathLst>
                <a:path extrusionOk="0" h="16371" w="803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351500" y="1218800"/>
              <a:ext cx="20100" cy="471050"/>
            </a:xfrm>
            <a:custGeom>
              <a:rect b="b" l="l" r="r" t="t"/>
              <a:pathLst>
                <a:path extrusionOk="0" h="18842" w="804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29875" y="1088325"/>
              <a:ext cx="20100" cy="206550"/>
            </a:xfrm>
            <a:custGeom>
              <a:rect b="b" l="l" r="r" t="t"/>
              <a:pathLst>
                <a:path extrusionOk="0" h="8262" w="804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170025" y="1054650"/>
              <a:ext cx="20075" cy="211675"/>
            </a:xfrm>
            <a:custGeom>
              <a:rect b="b" l="l" r="r" t="t"/>
              <a:pathLst>
                <a:path extrusionOk="0" h="8467" w="803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089725" y="1069825"/>
              <a:ext cx="20100" cy="253375"/>
            </a:xfrm>
            <a:custGeom>
              <a:rect b="b" l="l" r="r" t="t"/>
              <a:pathLst>
                <a:path extrusionOk="0" h="10135" w="804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3050475" y="1054650"/>
              <a:ext cx="20100" cy="296425"/>
            </a:xfrm>
            <a:custGeom>
              <a:rect b="b" l="l" r="r" t="t"/>
              <a:pathLst>
                <a:path extrusionOk="0" h="11857" w="804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011225" y="1153225"/>
              <a:ext cx="20100" cy="225725"/>
            </a:xfrm>
            <a:custGeom>
              <a:rect b="b" l="l" r="r" t="t"/>
              <a:pathLst>
                <a:path extrusionOk="0" h="9029" w="804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2972200" y="1284825"/>
              <a:ext cx="19875" cy="121775"/>
            </a:xfrm>
            <a:custGeom>
              <a:rect b="b" l="l" r="r" t="t"/>
              <a:pathLst>
                <a:path extrusionOk="0" h="4871" w="795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932925" y="1347250"/>
              <a:ext cx="19875" cy="82100"/>
            </a:xfrm>
            <a:custGeom>
              <a:rect b="b" l="l" r="r" t="t"/>
              <a:pathLst>
                <a:path extrusionOk="0" h="3284" w="795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93675" y="1129825"/>
              <a:ext cx="19875" cy="287950"/>
            </a:xfrm>
            <a:custGeom>
              <a:rect b="b" l="l" r="r" t="t"/>
              <a:pathLst>
                <a:path extrusionOk="0" h="11518" w="795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210150" y="1054650"/>
              <a:ext cx="20100" cy="183125"/>
            </a:xfrm>
            <a:custGeom>
              <a:rect b="b" l="l" r="r" t="t"/>
              <a:pathLst>
                <a:path extrusionOk="0" h="7325" w="804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250300" y="1083425"/>
              <a:ext cx="20100" cy="126025"/>
            </a:xfrm>
            <a:custGeom>
              <a:rect b="b" l="l" r="r" t="t"/>
              <a:pathLst>
                <a:path extrusionOk="0" h="5041" w="804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290450" y="1068700"/>
              <a:ext cx="20100" cy="112200"/>
            </a:xfrm>
            <a:custGeom>
              <a:rect b="b" l="l" r="r" t="t"/>
              <a:pathLst>
                <a:path extrusionOk="0" h="4488" w="804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330600" y="1054650"/>
              <a:ext cx="20100" cy="97725"/>
            </a:xfrm>
            <a:custGeom>
              <a:rect b="b" l="l" r="r" t="t"/>
              <a:pathLst>
                <a:path extrusionOk="0" h="3909" w="804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370950" y="1054425"/>
              <a:ext cx="19875" cy="69625"/>
            </a:xfrm>
            <a:custGeom>
              <a:rect b="b" l="l" r="r" t="t"/>
              <a:pathLst>
                <a:path extrusionOk="0" h="2785" w="795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410000" y="1054425"/>
              <a:ext cx="20075" cy="41725"/>
            </a:xfrm>
            <a:custGeom>
              <a:rect b="b" l="l" r="r" t="t"/>
              <a:pathLst>
                <a:path extrusionOk="0" h="1669" w="803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606650" y="1054650"/>
              <a:ext cx="20100" cy="462125"/>
            </a:xfrm>
            <a:custGeom>
              <a:rect b="b" l="l" r="r" t="t"/>
              <a:pathLst>
                <a:path extrusionOk="0" h="18485" w="804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646800" y="1099250"/>
              <a:ext cx="20100" cy="390325"/>
            </a:xfrm>
            <a:custGeom>
              <a:rect b="b" l="l" r="r" t="t"/>
              <a:pathLst>
                <a:path extrusionOk="0" h="15613" w="804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566500" y="1289725"/>
              <a:ext cx="20100" cy="254275"/>
            </a:xfrm>
            <a:custGeom>
              <a:rect b="b" l="l" r="r" t="t"/>
              <a:pathLst>
                <a:path extrusionOk="0" h="10171" w="804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527250" y="1131150"/>
              <a:ext cx="20100" cy="439375"/>
            </a:xfrm>
            <a:custGeom>
              <a:rect b="b" l="l" r="r" t="t"/>
              <a:pathLst>
                <a:path extrusionOk="0" h="17575" w="804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488000" y="1300425"/>
              <a:ext cx="20100" cy="296875"/>
            </a:xfrm>
            <a:custGeom>
              <a:rect b="b" l="l" r="r" t="t"/>
              <a:pathLst>
                <a:path extrusionOk="0" h="11875" w="804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448750" y="1387625"/>
              <a:ext cx="20100" cy="236225"/>
            </a:xfrm>
            <a:custGeom>
              <a:rect b="b" l="l" r="r" t="t"/>
              <a:pathLst>
                <a:path extrusionOk="0" h="9449" w="804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409725" y="1355950"/>
              <a:ext cx="19875" cy="293975"/>
            </a:xfrm>
            <a:custGeom>
              <a:rect b="b" l="l" r="r" t="t"/>
              <a:pathLst>
                <a:path extrusionOk="0" h="11759" w="795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686950" y="1166600"/>
              <a:ext cx="20075" cy="295775"/>
            </a:xfrm>
            <a:custGeom>
              <a:rect b="b" l="l" r="r" t="t"/>
              <a:pathLst>
                <a:path extrusionOk="0" h="11831" w="803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727075" y="1316475"/>
              <a:ext cx="20100" cy="118675"/>
            </a:xfrm>
            <a:custGeom>
              <a:rect b="b" l="l" r="r" t="t"/>
              <a:pathLst>
                <a:path extrusionOk="0" h="4747" w="804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767225" y="1274325"/>
              <a:ext cx="20100" cy="133625"/>
            </a:xfrm>
            <a:custGeom>
              <a:rect b="b" l="l" r="r" t="t"/>
              <a:pathLst>
                <a:path extrusionOk="0" h="5345" w="804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807375" y="1192925"/>
              <a:ext cx="20100" cy="187825"/>
            </a:xfrm>
            <a:custGeom>
              <a:rect b="b" l="l" r="r" t="t"/>
              <a:pathLst>
                <a:path extrusionOk="0" h="7513" w="804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847525" y="1276775"/>
              <a:ext cx="20100" cy="121150"/>
            </a:xfrm>
            <a:custGeom>
              <a:rect b="b" l="l" r="r" t="t"/>
              <a:pathLst>
                <a:path extrusionOk="0" h="4846" w="804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3"/>
          <p:cNvGrpSpPr/>
          <p:nvPr/>
        </p:nvGrpSpPr>
        <p:grpSpPr>
          <a:xfrm>
            <a:off x="5264000" y="3773500"/>
            <a:ext cx="3880000" cy="2208200"/>
            <a:chOff x="3263250" y="2446775"/>
            <a:chExt cx="3880000" cy="2208200"/>
          </a:xfrm>
        </p:grpSpPr>
        <p:sp>
          <p:nvSpPr>
            <p:cNvPr id="177" name="Google Shape;177;p3"/>
            <p:cNvSpPr/>
            <p:nvPr/>
          </p:nvSpPr>
          <p:spPr>
            <a:xfrm>
              <a:off x="3317425" y="2446775"/>
              <a:ext cx="3825825" cy="2208200"/>
            </a:xfrm>
            <a:custGeom>
              <a:rect b="b" l="l" r="r" t="t"/>
              <a:pathLst>
                <a:path extrusionOk="0" h="88328" w="153033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5981025" y="3230050"/>
              <a:ext cx="163075" cy="1424925"/>
            </a:xfrm>
            <a:custGeom>
              <a:rect b="b" l="l" r="r" t="t"/>
              <a:pathLst>
                <a:path extrusionOk="0" h="56997" w="6523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206300" y="3468000"/>
              <a:ext cx="154575" cy="617575"/>
            </a:xfrm>
            <a:custGeom>
              <a:rect b="b" l="l" r="r" t="t"/>
              <a:pathLst>
                <a:path extrusionOk="0" h="24703" w="6183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431775" y="2790900"/>
              <a:ext cx="333900" cy="1864075"/>
            </a:xfrm>
            <a:custGeom>
              <a:rect b="b" l="l" r="r" t="t"/>
              <a:pathLst>
                <a:path extrusionOk="0" h="74563" w="13356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062125" y="4038725"/>
              <a:ext cx="153900" cy="616250"/>
            </a:xfrm>
            <a:custGeom>
              <a:rect b="b" l="l" r="r" t="t"/>
              <a:pathLst>
                <a:path extrusionOk="0" h="24650" w="6156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906500" y="3459525"/>
              <a:ext cx="154350" cy="1195450"/>
            </a:xfrm>
            <a:custGeom>
              <a:rect b="b" l="l" r="r" t="t"/>
              <a:pathLst>
                <a:path extrusionOk="0" h="47818" w="6174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610500" y="4410950"/>
              <a:ext cx="63125" cy="244025"/>
            </a:xfrm>
            <a:custGeom>
              <a:rect b="b" l="l" r="r" t="t"/>
              <a:pathLst>
                <a:path extrusionOk="0" h="9761" w="2525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737400" y="4323975"/>
              <a:ext cx="62900" cy="331000"/>
            </a:xfrm>
            <a:custGeom>
              <a:rect b="b" l="l" r="r" t="t"/>
              <a:pathLst>
                <a:path extrusionOk="0" h="13240" w="2516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483800" y="4497700"/>
              <a:ext cx="63150" cy="157275"/>
            </a:xfrm>
            <a:custGeom>
              <a:rect b="b" l="l" r="r" t="t"/>
              <a:pathLst>
                <a:path extrusionOk="0" h="6291" w="2526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360025" y="4582675"/>
              <a:ext cx="62925" cy="72300"/>
            </a:xfrm>
            <a:custGeom>
              <a:rect b="b" l="l" r="r" t="t"/>
              <a:pathLst>
                <a:path extrusionOk="0" h="2892" w="2517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836425" y="4150250"/>
              <a:ext cx="217250" cy="504725"/>
            </a:xfrm>
            <a:custGeom>
              <a:rect b="b" l="l" r="r" t="t"/>
              <a:pathLst>
                <a:path extrusionOk="0" h="20189" w="869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244100" y="4129500"/>
              <a:ext cx="62925" cy="525475"/>
            </a:xfrm>
            <a:custGeom>
              <a:rect b="b" l="l" r="r" t="t"/>
              <a:pathLst>
                <a:path extrusionOk="0" h="21019" w="2517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370775" y="3889525"/>
              <a:ext cx="62925" cy="765450"/>
            </a:xfrm>
            <a:custGeom>
              <a:rect b="b" l="l" r="r" t="t"/>
              <a:pathLst>
                <a:path extrusionOk="0" h="30618" w="2517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826750" y="3437225"/>
              <a:ext cx="63150" cy="1217750"/>
            </a:xfrm>
            <a:custGeom>
              <a:rect b="b" l="l" r="r" t="t"/>
              <a:pathLst>
                <a:path extrusionOk="0" h="48710" w="2526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328725" y="4057025"/>
              <a:ext cx="62925" cy="597950"/>
            </a:xfrm>
            <a:custGeom>
              <a:rect b="b" l="l" r="r" t="t"/>
              <a:pathLst>
                <a:path extrusionOk="0" h="23918" w="2517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204950" y="4253725"/>
              <a:ext cx="62925" cy="401250"/>
            </a:xfrm>
            <a:custGeom>
              <a:rect b="b" l="l" r="r" t="t"/>
              <a:pathLst>
                <a:path extrusionOk="0" h="16050" w="2517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953650" y="2688750"/>
              <a:ext cx="189600" cy="1966225"/>
            </a:xfrm>
            <a:custGeom>
              <a:rect b="b" l="l" r="r" t="t"/>
              <a:pathLst>
                <a:path extrusionOk="0" h="78649" w="7584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175900" y="3488525"/>
              <a:ext cx="62925" cy="1166450"/>
            </a:xfrm>
            <a:custGeom>
              <a:rect b="b" l="l" r="r" t="t"/>
              <a:pathLst>
                <a:path extrusionOk="0" h="46658" w="2517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302600" y="3547625"/>
              <a:ext cx="62900" cy="1107350"/>
            </a:xfrm>
            <a:custGeom>
              <a:rect b="b" l="l" r="r" t="t"/>
              <a:pathLst>
                <a:path extrusionOk="0" h="44294" w="2516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049225" y="4072400"/>
              <a:ext cx="62925" cy="582575"/>
            </a:xfrm>
            <a:custGeom>
              <a:rect b="b" l="l" r="r" t="t"/>
              <a:pathLst>
                <a:path extrusionOk="0" h="23303" w="2517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801450" y="4106525"/>
              <a:ext cx="62925" cy="548450"/>
            </a:xfrm>
            <a:custGeom>
              <a:rect b="b" l="l" r="r" t="t"/>
              <a:pathLst>
                <a:path extrusionOk="0" h="21938" w="2517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4677675" y="4381300"/>
              <a:ext cx="62925" cy="273675"/>
            </a:xfrm>
            <a:custGeom>
              <a:rect b="b" l="l" r="r" t="t"/>
              <a:pathLst>
                <a:path extrusionOk="0" h="10947" w="2517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553900" y="4281825"/>
              <a:ext cx="62900" cy="373150"/>
            </a:xfrm>
            <a:custGeom>
              <a:rect b="b" l="l" r="r" t="t"/>
              <a:pathLst>
                <a:path extrusionOk="0" h="14926" w="2516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5429275" y="3684125"/>
              <a:ext cx="62900" cy="970850"/>
            </a:xfrm>
            <a:custGeom>
              <a:rect b="b" l="l" r="r" t="t"/>
              <a:pathLst>
                <a:path extrusionOk="0" h="38834" w="2516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555950" y="4156700"/>
              <a:ext cx="62925" cy="498275"/>
            </a:xfrm>
            <a:custGeom>
              <a:rect b="b" l="l" r="r" t="t"/>
              <a:pathLst>
                <a:path extrusionOk="0" h="19931" w="2517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682625" y="4024000"/>
              <a:ext cx="62925" cy="630975"/>
            </a:xfrm>
            <a:custGeom>
              <a:rect b="b" l="l" r="r" t="t"/>
              <a:pathLst>
                <a:path extrusionOk="0" h="25239" w="2517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809300" y="3767300"/>
              <a:ext cx="62925" cy="887675"/>
            </a:xfrm>
            <a:custGeom>
              <a:rect b="b" l="l" r="r" t="t"/>
              <a:pathLst>
                <a:path extrusionOk="0" h="35507" w="2517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935975" y="4031600"/>
              <a:ext cx="62925" cy="623375"/>
            </a:xfrm>
            <a:custGeom>
              <a:rect b="b" l="l" r="r" t="t"/>
              <a:pathLst>
                <a:path extrusionOk="0" h="24935" w="2517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263250" y="2561400"/>
              <a:ext cx="3722100" cy="2093575"/>
            </a:xfrm>
            <a:custGeom>
              <a:rect b="b" l="l" r="r" t="t"/>
              <a:pathLst>
                <a:path extrusionOk="0" h="83743" w="148884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827425" y="2446775"/>
              <a:ext cx="315825" cy="298875"/>
            </a:xfrm>
            <a:custGeom>
              <a:rect b="b" l="l" r="r" t="t"/>
              <a:pathLst>
                <a:path extrusionOk="0" h="11955" w="12633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3"/>
          <p:cNvGrpSpPr/>
          <p:nvPr/>
        </p:nvGrpSpPr>
        <p:grpSpPr>
          <a:xfrm>
            <a:off x="471560" y="3589650"/>
            <a:ext cx="1207215" cy="1092048"/>
            <a:chOff x="431250" y="4269675"/>
            <a:chExt cx="623175" cy="563725"/>
          </a:xfrm>
        </p:grpSpPr>
        <p:sp>
          <p:nvSpPr>
            <p:cNvPr id="208" name="Google Shape;208;p3"/>
            <p:cNvSpPr/>
            <p:nvPr/>
          </p:nvSpPr>
          <p:spPr>
            <a:xfrm>
              <a:off x="431250" y="4269675"/>
              <a:ext cx="574775" cy="518225"/>
            </a:xfrm>
            <a:custGeom>
              <a:rect b="b" l="l" r="r" t="t"/>
              <a:pathLst>
                <a:path extrusionOk="0" h="20729" w="22991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14900" y="4312375"/>
              <a:ext cx="539525" cy="521025"/>
            </a:xfrm>
            <a:custGeom>
              <a:rect b="b" l="l" r="r" t="t"/>
              <a:pathLst>
                <a:path extrusionOk="0" h="20841" w="21581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00625" y="4332000"/>
              <a:ext cx="436250" cy="393550"/>
            </a:xfrm>
            <a:custGeom>
              <a:rect b="b" l="l" r="r" t="t"/>
              <a:pathLst>
                <a:path extrusionOk="0" h="15742" w="1745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88925" y="4382400"/>
              <a:ext cx="246250" cy="280375"/>
            </a:xfrm>
            <a:custGeom>
              <a:rect b="b" l="l" r="r" t="t"/>
              <a:pathLst>
                <a:path extrusionOk="0" h="11215" w="985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3"/>
          <p:cNvSpPr txBox="1"/>
          <p:nvPr>
            <p:ph type="title"/>
          </p:nvPr>
        </p:nvSpPr>
        <p:spPr>
          <a:xfrm>
            <a:off x="2881200" y="2571750"/>
            <a:ext cx="3381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3" name="Google Shape;213;p3"/>
          <p:cNvSpPr txBox="1"/>
          <p:nvPr>
            <p:ph hasCustomPrompt="1" idx="2" type="title"/>
          </p:nvPr>
        </p:nvSpPr>
        <p:spPr>
          <a:xfrm>
            <a:off x="2881200" y="1729950"/>
            <a:ext cx="12888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21"/>
          <p:cNvGrpSpPr/>
          <p:nvPr/>
        </p:nvGrpSpPr>
        <p:grpSpPr>
          <a:xfrm>
            <a:off x="-222612" y="-819163"/>
            <a:ext cx="4570289" cy="4570198"/>
            <a:chOff x="1846563" y="182687"/>
            <a:chExt cx="4570289" cy="4570198"/>
          </a:xfrm>
        </p:grpSpPr>
        <p:grpSp>
          <p:nvGrpSpPr>
            <p:cNvPr id="1003" name="Google Shape;1003;p21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004" name="Google Shape;1004;p21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rect b="b" l="l" r="r" t="t"/>
                <a:pathLst>
                  <a:path extrusionOk="0" h="36613" w="36613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1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1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7" name="Google Shape;1007;p21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008" name="Google Shape;1008;p21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rect b="b" l="l" r="r" t="t"/>
                <a:pathLst>
                  <a:path extrusionOk="0" h="661" w="661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1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1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rect b="b" l="l" r="r" t="t"/>
                <a:pathLst>
                  <a:path extrusionOk="0" h="652" w="652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1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rect b="b" l="l" r="r" t="t"/>
                <a:pathLst>
                  <a:path extrusionOk="0" h="662" w="661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12" name="Google Shape;1012;p21"/>
          <p:cNvGrpSpPr/>
          <p:nvPr/>
        </p:nvGrpSpPr>
        <p:grpSpPr>
          <a:xfrm rot="10800000">
            <a:off x="6854324" y="-1893482"/>
            <a:ext cx="2520972" cy="3082298"/>
            <a:chOff x="0" y="4208000"/>
            <a:chExt cx="2238079" cy="2736415"/>
          </a:xfrm>
        </p:grpSpPr>
        <p:sp>
          <p:nvSpPr>
            <p:cNvPr id="1013" name="Google Shape;1013;p21"/>
            <p:cNvSpPr/>
            <p:nvPr/>
          </p:nvSpPr>
          <p:spPr>
            <a:xfrm>
              <a:off x="1720138" y="5167740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1591395" y="4999246"/>
              <a:ext cx="72382" cy="1244800"/>
            </a:xfrm>
            <a:custGeom>
              <a:rect b="b" l="l" r="r" t="t"/>
              <a:pathLst>
                <a:path extrusionOk="0" h="12589" w="732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1881611" y="5289462"/>
              <a:ext cx="72382" cy="1318861"/>
            </a:xfrm>
            <a:custGeom>
              <a:rect b="b" l="l" r="r" t="t"/>
              <a:pathLst>
                <a:path extrusionOk="0" h="13338" w="732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2023605" y="5118398"/>
              <a:ext cx="72481" cy="1826017"/>
            </a:xfrm>
            <a:custGeom>
              <a:rect b="b" l="l" r="r" t="t"/>
              <a:pathLst>
                <a:path extrusionOk="0" h="18467" w="733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2165598" y="5401495"/>
              <a:ext cx="72481" cy="645785"/>
            </a:xfrm>
            <a:custGeom>
              <a:rect b="b" l="l" r="r" t="t"/>
              <a:pathLst>
                <a:path extrusionOk="0" h="6531" w="733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1445842" y="5162499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1301178" y="5286002"/>
              <a:ext cx="71492" cy="1125650"/>
            </a:xfrm>
            <a:custGeom>
              <a:rect b="b" l="l" r="r" t="t"/>
              <a:pathLst>
                <a:path extrusionOk="0" h="11384" w="723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1155625" y="4965726"/>
              <a:ext cx="72382" cy="1237681"/>
            </a:xfrm>
            <a:custGeom>
              <a:rect b="b" l="l" r="r" t="t"/>
              <a:pathLst>
                <a:path extrusionOk="0" h="12517" w="732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1010072" y="4768161"/>
              <a:ext cx="72382" cy="1602845"/>
            </a:xfrm>
            <a:custGeom>
              <a:rect b="b" l="l" r="r" t="t"/>
              <a:pathLst>
                <a:path extrusionOk="0" h="16210" w="732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865409" y="4652569"/>
              <a:ext cx="72382" cy="1627565"/>
            </a:xfrm>
            <a:custGeom>
              <a:rect b="b" l="l" r="r" t="t"/>
              <a:pathLst>
                <a:path extrusionOk="0" h="16460" w="732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19059" y="5167740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291106" y="4470035"/>
              <a:ext cx="71591" cy="1599285"/>
            </a:xfrm>
            <a:custGeom>
              <a:rect b="b" l="l" r="r" t="t"/>
              <a:pathLst>
                <a:path extrusionOk="0" h="16174" w="724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581323" y="5100698"/>
              <a:ext cx="72481" cy="1318861"/>
            </a:xfrm>
            <a:custGeom>
              <a:rect b="b" l="l" r="r" t="t"/>
              <a:pathLst>
                <a:path extrusionOk="0" h="13338" w="733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723415" y="4934875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145553" y="4470035"/>
              <a:ext cx="72481" cy="1727236"/>
            </a:xfrm>
            <a:custGeom>
              <a:rect b="b" l="l" r="r" t="t"/>
              <a:pathLst>
                <a:path extrusionOk="0" h="17468" w="733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0" y="4208000"/>
              <a:ext cx="72481" cy="1715766"/>
            </a:xfrm>
            <a:custGeom>
              <a:rect b="b" l="l" r="r" t="t"/>
              <a:pathLst>
                <a:path extrusionOk="0" h="17352" w="733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9" name="Google Shape;1029;p21"/>
          <p:cNvGrpSpPr/>
          <p:nvPr/>
        </p:nvGrpSpPr>
        <p:grpSpPr>
          <a:xfrm flipH="1">
            <a:off x="-205966" y="4136693"/>
            <a:ext cx="819079" cy="741424"/>
            <a:chOff x="470050" y="3731100"/>
            <a:chExt cx="179800" cy="162750"/>
          </a:xfrm>
        </p:grpSpPr>
        <p:sp>
          <p:nvSpPr>
            <p:cNvPr id="1030" name="Google Shape;1030;p21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1"/>
          <p:cNvGrpSpPr/>
          <p:nvPr/>
        </p:nvGrpSpPr>
        <p:grpSpPr>
          <a:xfrm flipH="1">
            <a:off x="8530534" y="2201031"/>
            <a:ext cx="819079" cy="741424"/>
            <a:chOff x="470050" y="3731100"/>
            <a:chExt cx="179800" cy="162750"/>
          </a:xfrm>
        </p:grpSpPr>
        <p:sp>
          <p:nvSpPr>
            <p:cNvPr id="1035" name="Google Shape;1035;p21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1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9" name="Google Shape;103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0" name="Google Shape;1040;p21"/>
          <p:cNvSpPr txBox="1"/>
          <p:nvPr>
            <p:ph idx="1" type="subTitle"/>
          </p:nvPr>
        </p:nvSpPr>
        <p:spPr>
          <a:xfrm>
            <a:off x="712900" y="1867400"/>
            <a:ext cx="2469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1" name="Google Shape;1041;p21"/>
          <p:cNvSpPr txBox="1"/>
          <p:nvPr>
            <p:ph idx="2" type="subTitle"/>
          </p:nvPr>
        </p:nvSpPr>
        <p:spPr>
          <a:xfrm>
            <a:off x="3281976" y="1867410"/>
            <a:ext cx="25797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2" name="Google Shape;1042;p21"/>
          <p:cNvSpPr txBox="1"/>
          <p:nvPr>
            <p:ph idx="3" type="subTitle"/>
          </p:nvPr>
        </p:nvSpPr>
        <p:spPr>
          <a:xfrm>
            <a:off x="712900" y="3544702"/>
            <a:ext cx="2469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3" name="Google Shape;1043;p21"/>
          <p:cNvSpPr txBox="1"/>
          <p:nvPr>
            <p:ph idx="4" type="subTitle"/>
          </p:nvPr>
        </p:nvSpPr>
        <p:spPr>
          <a:xfrm>
            <a:off x="3281985" y="3544703"/>
            <a:ext cx="25797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4" name="Google Shape;1044;p21"/>
          <p:cNvSpPr txBox="1"/>
          <p:nvPr>
            <p:ph idx="5" type="subTitle"/>
          </p:nvPr>
        </p:nvSpPr>
        <p:spPr>
          <a:xfrm>
            <a:off x="5961455" y="1867406"/>
            <a:ext cx="2469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5" name="Google Shape;1045;p21"/>
          <p:cNvSpPr txBox="1"/>
          <p:nvPr>
            <p:ph idx="6" type="subTitle"/>
          </p:nvPr>
        </p:nvSpPr>
        <p:spPr>
          <a:xfrm>
            <a:off x="5961474" y="3544702"/>
            <a:ext cx="2469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6" name="Google Shape;1046;p21"/>
          <p:cNvSpPr txBox="1"/>
          <p:nvPr>
            <p:ph idx="7" type="subTitle"/>
          </p:nvPr>
        </p:nvSpPr>
        <p:spPr>
          <a:xfrm>
            <a:off x="712900" y="1264519"/>
            <a:ext cx="24693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7" name="Google Shape;1047;p21"/>
          <p:cNvSpPr txBox="1"/>
          <p:nvPr>
            <p:ph idx="8" type="subTitle"/>
          </p:nvPr>
        </p:nvSpPr>
        <p:spPr>
          <a:xfrm>
            <a:off x="3281976" y="1264519"/>
            <a:ext cx="25773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" name="Google Shape;1048;p21"/>
          <p:cNvSpPr txBox="1"/>
          <p:nvPr>
            <p:ph idx="9" type="subTitle"/>
          </p:nvPr>
        </p:nvSpPr>
        <p:spPr>
          <a:xfrm>
            <a:off x="5961455" y="1264519"/>
            <a:ext cx="24669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9" name="Google Shape;1049;p21"/>
          <p:cNvSpPr txBox="1"/>
          <p:nvPr>
            <p:ph idx="13" type="subTitle"/>
          </p:nvPr>
        </p:nvSpPr>
        <p:spPr>
          <a:xfrm>
            <a:off x="712900" y="2944310"/>
            <a:ext cx="24693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0" name="Google Shape;1050;p21"/>
          <p:cNvSpPr txBox="1"/>
          <p:nvPr>
            <p:ph idx="14" type="subTitle"/>
          </p:nvPr>
        </p:nvSpPr>
        <p:spPr>
          <a:xfrm>
            <a:off x="3281976" y="2944306"/>
            <a:ext cx="25773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1" name="Google Shape;1051;p21"/>
          <p:cNvSpPr txBox="1"/>
          <p:nvPr>
            <p:ph idx="15" type="subTitle"/>
          </p:nvPr>
        </p:nvSpPr>
        <p:spPr>
          <a:xfrm>
            <a:off x="5961455" y="2944300"/>
            <a:ext cx="24693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oogle Shape;1053;p22"/>
          <p:cNvGrpSpPr/>
          <p:nvPr/>
        </p:nvGrpSpPr>
        <p:grpSpPr>
          <a:xfrm>
            <a:off x="1846563" y="182687"/>
            <a:ext cx="4570289" cy="4570198"/>
            <a:chOff x="1846563" y="182687"/>
            <a:chExt cx="4570289" cy="4570198"/>
          </a:xfrm>
        </p:grpSpPr>
        <p:grpSp>
          <p:nvGrpSpPr>
            <p:cNvPr id="1054" name="Google Shape;1054;p22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055" name="Google Shape;1055;p22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rect b="b" l="l" r="r" t="t"/>
                <a:pathLst>
                  <a:path extrusionOk="0" h="36613" w="36613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22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22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8" name="Google Shape;1058;p22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059" name="Google Shape;1059;p22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rect b="b" l="l" r="r" t="t"/>
                <a:pathLst>
                  <a:path extrusionOk="0" h="661" w="661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22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22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rect b="b" l="l" r="r" t="t"/>
                <a:pathLst>
                  <a:path extrusionOk="0" h="652" w="652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22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rect b="b" l="l" r="r" t="t"/>
                <a:pathLst>
                  <a:path extrusionOk="0" h="662" w="661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63" name="Google Shape;1063;p22"/>
          <p:cNvGrpSpPr/>
          <p:nvPr/>
        </p:nvGrpSpPr>
        <p:grpSpPr>
          <a:xfrm>
            <a:off x="274110" y="2333600"/>
            <a:ext cx="1207215" cy="1092048"/>
            <a:chOff x="431250" y="4269675"/>
            <a:chExt cx="623175" cy="563725"/>
          </a:xfrm>
        </p:grpSpPr>
        <p:sp>
          <p:nvSpPr>
            <p:cNvPr id="1064" name="Google Shape;1064;p22"/>
            <p:cNvSpPr/>
            <p:nvPr/>
          </p:nvSpPr>
          <p:spPr>
            <a:xfrm>
              <a:off x="431250" y="4269675"/>
              <a:ext cx="574775" cy="518225"/>
            </a:xfrm>
            <a:custGeom>
              <a:rect b="b" l="l" r="r" t="t"/>
              <a:pathLst>
                <a:path extrusionOk="0" h="20729" w="22991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514900" y="4312375"/>
              <a:ext cx="539525" cy="521025"/>
            </a:xfrm>
            <a:custGeom>
              <a:rect b="b" l="l" r="r" t="t"/>
              <a:pathLst>
                <a:path extrusionOk="0" h="20841" w="21581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500625" y="4332000"/>
              <a:ext cx="436250" cy="393550"/>
            </a:xfrm>
            <a:custGeom>
              <a:rect b="b" l="l" r="r" t="t"/>
              <a:pathLst>
                <a:path extrusionOk="0" h="15742" w="1745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588925" y="4382400"/>
              <a:ext cx="246250" cy="280375"/>
            </a:xfrm>
            <a:custGeom>
              <a:rect b="b" l="l" r="r" t="t"/>
              <a:pathLst>
                <a:path extrusionOk="0" h="11215" w="985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8" name="Google Shape;1068;p22"/>
          <p:cNvGrpSpPr/>
          <p:nvPr/>
        </p:nvGrpSpPr>
        <p:grpSpPr>
          <a:xfrm>
            <a:off x="6866103" y="-118230"/>
            <a:ext cx="547707" cy="495785"/>
            <a:chOff x="470050" y="3731100"/>
            <a:chExt cx="179800" cy="162750"/>
          </a:xfrm>
        </p:grpSpPr>
        <p:sp>
          <p:nvSpPr>
            <p:cNvPr id="1069" name="Google Shape;1069;p22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2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2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2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3" name="Google Shape;1073;p22"/>
          <p:cNvGrpSpPr/>
          <p:nvPr/>
        </p:nvGrpSpPr>
        <p:grpSpPr>
          <a:xfrm>
            <a:off x="7923917" y="1121695"/>
            <a:ext cx="1013699" cy="886245"/>
            <a:chOff x="895150" y="3894725"/>
            <a:chExt cx="332775" cy="290925"/>
          </a:xfrm>
        </p:grpSpPr>
        <p:sp>
          <p:nvSpPr>
            <p:cNvPr id="1074" name="Google Shape;1074;p22"/>
            <p:cNvSpPr/>
            <p:nvPr/>
          </p:nvSpPr>
          <p:spPr>
            <a:xfrm>
              <a:off x="895150" y="3918150"/>
              <a:ext cx="307125" cy="267500"/>
            </a:xfrm>
            <a:custGeom>
              <a:rect b="b" l="l" r="r" t="t"/>
              <a:pathLst>
                <a:path extrusionOk="0" h="10700" w="12285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2"/>
            <p:cNvSpPr/>
            <p:nvPr/>
          </p:nvSpPr>
          <p:spPr>
            <a:xfrm>
              <a:off x="939750" y="3894725"/>
              <a:ext cx="288175" cy="268925"/>
            </a:xfrm>
            <a:custGeom>
              <a:rect b="b" l="l" r="r" t="t"/>
              <a:pathLst>
                <a:path extrusionOk="0" h="10757" w="11527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2"/>
            <p:cNvSpPr/>
            <p:nvPr/>
          </p:nvSpPr>
          <p:spPr>
            <a:xfrm>
              <a:off x="932175" y="3950325"/>
              <a:ext cx="233075" cy="203150"/>
            </a:xfrm>
            <a:custGeom>
              <a:rect b="b" l="l" r="r" t="t"/>
              <a:pathLst>
                <a:path extrusionOk="0" h="8126" w="9323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2"/>
            <p:cNvSpPr/>
            <p:nvPr/>
          </p:nvSpPr>
          <p:spPr>
            <a:xfrm>
              <a:off x="979450" y="3982750"/>
              <a:ext cx="131400" cy="144775"/>
            </a:xfrm>
            <a:custGeom>
              <a:rect b="b" l="l" r="r" t="t"/>
              <a:pathLst>
                <a:path extrusionOk="0" h="5791" w="5256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22"/>
          <p:cNvGrpSpPr/>
          <p:nvPr/>
        </p:nvGrpSpPr>
        <p:grpSpPr>
          <a:xfrm>
            <a:off x="-1933449" y="-11"/>
            <a:ext cx="4570262" cy="2674788"/>
            <a:chOff x="2256275" y="1054425"/>
            <a:chExt cx="1212625" cy="709700"/>
          </a:xfrm>
        </p:grpSpPr>
        <p:sp>
          <p:nvSpPr>
            <p:cNvPr id="1079" name="Google Shape;1079;p22"/>
            <p:cNvSpPr/>
            <p:nvPr/>
          </p:nvSpPr>
          <p:spPr>
            <a:xfrm>
              <a:off x="2256275" y="1054425"/>
              <a:ext cx="1212625" cy="699875"/>
            </a:xfrm>
            <a:custGeom>
              <a:rect b="b" l="l" r="r" t="t"/>
              <a:pathLst>
                <a:path extrusionOk="0" h="27995" w="48505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2"/>
            <p:cNvSpPr/>
            <p:nvPr/>
          </p:nvSpPr>
          <p:spPr>
            <a:xfrm>
              <a:off x="3031300" y="1292625"/>
              <a:ext cx="19200" cy="72050"/>
            </a:xfrm>
            <a:custGeom>
              <a:rect b="b" l="l" r="r" t="t"/>
              <a:pathLst>
                <a:path extrusionOk="0" h="2882" w="768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2"/>
            <p:cNvSpPr/>
            <p:nvPr/>
          </p:nvSpPr>
          <p:spPr>
            <a:xfrm>
              <a:off x="3004750" y="1292625"/>
              <a:ext cx="6500" cy="87675"/>
            </a:xfrm>
            <a:custGeom>
              <a:rect b="b" l="l" r="r" t="t"/>
              <a:pathLst>
                <a:path extrusionOk="0" h="3507" w="26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2"/>
            <p:cNvSpPr/>
            <p:nvPr/>
          </p:nvSpPr>
          <p:spPr>
            <a:xfrm>
              <a:off x="2861800" y="1083650"/>
              <a:ext cx="49075" cy="191600"/>
            </a:xfrm>
            <a:custGeom>
              <a:rect b="b" l="l" r="r" t="t"/>
              <a:pathLst>
                <a:path extrusionOk="0" h="7664" w="1963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2"/>
            <p:cNvSpPr/>
            <p:nvPr/>
          </p:nvSpPr>
          <p:spPr>
            <a:xfrm>
              <a:off x="2933375" y="1159025"/>
              <a:ext cx="48875" cy="195625"/>
            </a:xfrm>
            <a:custGeom>
              <a:rect b="b" l="l" r="r" t="t"/>
              <a:pathLst>
                <a:path extrusionOk="0" h="7825" w="1955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2"/>
            <p:cNvSpPr/>
            <p:nvPr/>
          </p:nvSpPr>
          <p:spPr>
            <a:xfrm>
              <a:off x="3190075" y="1054650"/>
              <a:ext cx="20100" cy="119350"/>
            </a:xfrm>
            <a:custGeom>
              <a:rect b="b" l="l" r="r" t="t"/>
              <a:pathLst>
                <a:path extrusionOk="0" h="4774" w="804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2"/>
            <p:cNvSpPr/>
            <p:nvPr/>
          </p:nvSpPr>
          <p:spPr>
            <a:xfrm>
              <a:off x="3070550" y="1054650"/>
              <a:ext cx="39950" cy="143425"/>
            </a:xfrm>
            <a:custGeom>
              <a:rect b="b" l="l" r="r" t="t"/>
              <a:pathLst>
                <a:path extrusionOk="0" h="5737" w="1598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2"/>
            <p:cNvSpPr/>
            <p:nvPr/>
          </p:nvSpPr>
          <p:spPr>
            <a:xfrm>
              <a:off x="2323625" y="1103500"/>
              <a:ext cx="49100" cy="144100"/>
            </a:xfrm>
            <a:custGeom>
              <a:rect b="b" l="l" r="r" t="t"/>
              <a:pathLst>
                <a:path extrusionOk="0" h="5764" w="1964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2"/>
            <p:cNvSpPr/>
            <p:nvPr/>
          </p:nvSpPr>
          <p:spPr>
            <a:xfrm>
              <a:off x="2291300" y="1198725"/>
              <a:ext cx="11175" cy="120250"/>
            </a:xfrm>
            <a:custGeom>
              <a:rect b="b" l="l" r="r" t="t"/>
              <a:pathLst>
                <a:path extrusionOk="0" h="4810" w="447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2"/>
            <p:cNvSpPr/>
            <p:nvPr/>
          </p:nvSpPr>
          <p:spPr>
            <a:xfrm>
              <a:off x="2256275" y="1198725"/>
              <a:ext cx="14975" cy="120250"/>
            </a:xfrm>
            <a:custGeom>
              <a:rect b="b" l="l" r="r" t="t"/>
              <a:pathLst>
                <a:path extrusionOk="0" h="4810" w="599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2"/>
            <p:cNvSpPr/>
            <p:nvPr/>
          </p:nvSpPr>
          <p:spPr>
            <a:xfrm>
              <a:off x="2769900" y="1054650"/>
              <a:ext cx="49100" cy="114875"/>
            </a:xfrm>
            <a:custGeom>
              <a:rect b="b" l="l" r="r" t="t"/>
              <a:pathLst>
                <a:path extrusionOk="0" h="4595" w="1964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2"/>
            <p:cNvSpPr/>
            <p:nvPr/>
          </p:nvSpPr>
          <p:spPr>
            <a:xfrm>
              <a:off x="2699200" y="1054650"/>
              <a:ext cx="47750" cy="39500"/>
            </a:xfrm>
            <a:custGeom>
              <a:rect b="b" l="l" r="r" t="t"/>
              <a:pathLst>
                <a:path extrusionOk="0" h="1580" w="191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2"/>
            <p:cNvSpPr/>
            <p:nvPr/>
          </p:nvSpPr>
          <p:spPr>
            <a:xfrm>
              <a:off x="2396550" y="1054650"/>
              <a:ext cx="48875" cy="110875"/>
            </a:xfrm>
            <a:custGeom>
              <a:rect b="b" l="l" r="r" t="t"/>
              <a:pathLst>
                <a:path extrusionOk="0" h="4435" w="1955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2"/>
            <p:cNvSpPr/>
            <p:nvPr/>
          </p:nvSpPr>
          <p:spPr>
            <a:xfrm>
              <a:off x="2521450" y="1054650"/>
              <a:ext cx="48875" cy="173550"/>
            </a:xfrm>
            <a:custGeom>
              <a:rect b="b" l="l" r="r" t="t"/>
              <a:pathLst>
                <a:path extrusionOk="0" h="6942" w="1955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2"/>
            <p:cNvSpPr/>
            <p:nvPr/>
          </p:nvSpPr>
          <p:spPr>
            <a:xfrm>
              <a:off x="2271225" y="1101500"/>
              <a:ext cx="20100" cy="642775"/>
            </a:xfrm>
            <a:custGeom>
              <a:rect b="b" l="l" r="r" t="t"/>
              <a:pathLst>
                <a:path extrusionOk="0" h="25711" w="804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2"/>
            <p:cNvSpPr/>
            <p:nvPr/>
          </p:nvSpPr>
          <p:spPr>
            <a:xfrm>
              <a:off x="2311375" y="1307775"/>
              <a:ext cx="20075" cy="409275"/>
            </a:xfrm>
            <a:custGeom>
              <a:rect b="b" l="l" r="r" t="t"/>
              <a:pathLst>
                <a:path extrusionOk="0" h="16371" w="803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2351500" y="1218800"/>
              <a:ext cx="20100" cy="471050"/>
            </a:xfrm>
            <a:custGeom>
              <a:rect b="b" l="l" r="r" t="t"/>
              <a:pathLst>
                <a:path extrusionOk="0" h="18842" w="804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3129875" y="1088325"/>
              <a:ext cx="20100" cy="206550"/>
            </a:xfrm>
            <a:custGeom>
              <a:rect b="b" l="l" r="r" t="t"/>
              <a:pathLst>
                <a:path extrusionOk="0" h="8262" w="804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3170025" y="1054650"/>
              <a:ext cx="20075" cy="211675"/>
            </a:xfrm>
            <a:custGeom>
              <a:rect b="b" l="l" r="r" t="t"/>
              <a:pathLst>
                <a:path extrusionOk="0" h="8467" w="803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3089725" y="1069825"/>
              <a:ext cx="20100" cy="253375"/>
            </a:xfrm>
            <a:custGeom>
              <a:rect b="b" l="l" r="r" t="t"/>
              <a:pathLst>
                <a:path extrusionOk="0" h="10135" w="804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2"/>
            <p:cNvSpPr/>
            <p:nvPr/>
          </p:nvSpPr>
          <p:spPr>
            <a:xfrm>
              <a:off x="3050475" y="1054650"/>
              <a:ext cx="20100" cy="296425"/>
            </a:xfrm>
            <a:custGeom>
              <a:rect b="b" l="l" r="r" t="t"/>
              <a:pathLst>
                <a:path extrusionOk="0" h="11857" w="804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2"/>
            <p:cNvSpPr/>
            <p:nvPr/>
          </p:nvSpPr>
          <p:spPr>
            <a:xfrm>
              <a:off x="3011225" y="1153225"/>
              <a:ext cx="20100" cy="225725"/>
            </a:xfrm>
            <a:custGeom>
              <a:rect b="b" l="l" r="r" t="t"/>
              <a:pathLst>
                <a:path extrusionOk="0" h="9029" w="804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>
              <a:off x="2972200" y="1284825"/>
              <a:ext cx="19875" cy="121775"/>
            </a:xfrm>
            <a:custGeom>
              <a:rect b="b" l="l" r="r" t="t"/>
              <a:pathLst>
                <a:path extrusionOk="0" h="4871" w="795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>
              <a:off x="2932925" y="1347250"/>
              <a:ext cx="19875" cy="82100"/>
            </a:xfrm>
            <a:custGeom>
              <a:rect b="b" l="l" r="r" t="t"/>
              <a:pathLst>
                <a:path extrusionOk="0" h="3284" w="795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2893675" y="1129825"/>
              <a:ext cx="19875" cy="287950"/>
            </a:xfrm>
            <a:custGeom>
              <a:rect b="b" l="l" r="r" t="t"/>
              <a:pathLst>
                <a:path extrusionOk="0" h="11518" w="795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>
              <a:off x="3210150" y="1054650"/>
              <a:ext cx="20100" cy="183125"/>
            </a:xfrm>
            <a:custGeom>
              <a:rect b="b" l="l" r="r" t="t"/>
              <a:pathLst>
                <a:path extrusionOk="0" h="7325" w="804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>
              <a:off x="3250300" y="1083425"/>
              <a:ext cx="20100" cy="126025"/>
            </a:xfrm>
            <a:custGeom>
              <a:rect b="b" l="l" r="r" t="t"/>
              <a:pathLst>
                <a:path extrusionOk="0" h="5041" w="804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2"/>
            <p:cNvSpPr/>
            <p:nvPr/>
          </p:nvSpPr>
          <p:spPr>
            <a:xfrm>
              <a:off x="3290450" y="1068700"/>
              <a:ext cx="20100" cy="112200"/>
            </a:xfrm>
            <a:custGeom>
              <a:rect b="b" l="l" r="r" t="t"/>
              <a:pathLst>
                <a:path extrusionOk="0" h="4488" w="804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2"/>
            <p:cNvSpPr/>
            <p:nvPr/>
          </p:nvSpPr>
          <p:spPr>
            <a:xfrm>
              <a:off x="3330600" y="1054650"/>
              <a:ext cx="20100" cy="97725"/>
            </a:xfrm>
            <a:custGeom>
              <a:rect b="b" l="l" r="r" t="t"/>
              <a:pathLst>
                <a:path extrusionOk="0" h="3909" w="804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2"/>
            <p:cNvSpPr/>
            <p:nvPr/>
          </p:nvSpPr>
          <p:spPr>
            <a:xfrm>
              <a:off x="3370950" y="1054425"/>
              <a:ext cx="19875" cy="69625"/>
            </a:xfrm>
            <a:custGeom>
              <a:rect b="b" l="l" r="r" t="t"/>
              <a:pathLst>
                <a:path extrusionOk="0" h="2785" w="795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2"/>
            <p:cNvSpPr/>
            <p:nvPr/>
          </p:nvSpPr>
          <p:spPr>
            <a:xfrm>
              <a:off x="3410000" y="1054425"/>
              <a:ext cx="20075" cy="41725"/>
            </a:xfrm>
            <a:custGeom>
              <a:rect b="b" l="l" r="r" t="t"/>
              <a:pathLst>
                <a:path extrusionOk="0" h="1669" w="803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2606650" y="1054650"/>
              <a:ext cx="20100" cy="462125"/>
            </a:xfrm>
            <a:custGeom>
              <a:rect b="b" l="l" r="r" t="t"/>
              <a:pathLst>
                <a:path extrusionOk="0" h="18485" w="804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2646800" y="1099250"/>
              <a:ext cx="20100" cy="390325"/>
            </a:xfrm>
            <a:custGeom>
              <a:rect b="b" l="l" r="r" t="t"/>
              <a:pathLst>
                <a:path extrusionOk="0" h="15613" w="804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2566500" y="1289725"/>
              <a:ext cx="20100" cy="254275"/>
            </a:xfrm>
            <a:custGeom>
              <a:rect b="b" l="l" r="r" t="t"/>
              <a:pathLst>
                <a:path extrusionOk="0" h="10171" w="804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2527250" y="1131150"/>
              <a:ext cx="20100" cy="439375"/>
            </a:xfrm>
            <a:custGeom>
              <a:rect b="b" l="l" r="r" t="t"/>
              <a:pathLst>
                <a:path extrusionOk="0" h="17575" w="804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2488000" y="1300425"/>
              <a:ext cx="20100" cy="296875"/>
            </a:xfrm>
            <a:custGeom>
              <a:rect b="b" l="l" r="r" t="t"/>
              <a:pathLst>
                <a:path extrusionOk="0" h="11875" w="804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2"/>
            <p:cNvSpPr/>
            <p:nvPr/>
          </p:nvSpPr>
          <p:spPr>
            <a:xfrm>
              <a:off x="2448750" y="1387625"/>
              <a:ext cx="20100" cy="236225"/>
            </a:xfrm>
            <a:custGeom>
              <a:rect b="b" l="l" r="r" t="t"/>
              <a:pathLst>
                <a:path extrusionOk="0" h="9449" w="804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2"/>
            <p:cNvSpPr/>
            <p:nvPr/>
          </p:nvSpPr>
          <p:spPr>
            <a:xfrm>
              <a:off x="2409725" y="1355950"/>
              <a:ext cx="19875" cy="293975"/>
            </a:xfrm>
            <a:custGeom>
              <a:rect b="b" l="l" r="r" t="t"/>
              <a:pathLst>
                <a:path extrusionOk="0" h="11759" w="795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2686950" y="1166600"/>
              <a:ext cx="20075" cy="295775"/>
            </a:xfrm>
            <a:custGeom>
              <a:rect b="b" l="l" r="r" t="t"/>
              <a:pathLst>
                <a:path extrusionOk="0" h="11831" w="803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2727075" y="1316475"/>
              <a:ext cx="20100" cy="118675"/>
            </a:xfrm>
            <a:custGeom>
              <a:rect b="b" l="l" r="r" t="t"/>
              <a:pathLst>
                <a:path extrusionOk="0" h="4747" w="804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2767225" y="1274325"/>
              <a:ext cx="20100" cy="133625"/>
            </a:xfrm>
            <a:custGeom>
              <a:rect b="b" l="l" r="r" t="t"/>
              <a:pathLst>
                <a:path extrusionOk="0" h="5345" w="804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2"/>
            <p:cNvSpPr/>
            <p:nvPr/>
          </p:nvSpPr>
          <p:spPr>
            <a:xfrm>
              <a:off x="2807375" y="1192925"/>
              <a:ext cx="20100" cy="187825"/>
            </a:xfrm>
            <a:custGeom>
              <a:rect b="b" l="l" r="r" t="t"/>
              <a:pathLst>
                <a:path extrusionOk="0" h="7513" w="804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2847525" y="1276775"/>
              <a:ext cx="20100" cy="121150"/>
            </a:xfrm>
            <a:custGeom>
              <a:rect b="b" l="l" r="r" t="t"/>
              <a:pathLst>
                <a:path extrusionOk="0" h="4846" w="804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4" name="Google Shape;1124;p22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1125" name="Google Shape;1125;p22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7" name="Google Shape;1127;p22"/>
          <p:cNvGrpSpPr/>
          <p:nvPr/>
        </p:nvGrpSpPr>
        <p:grpSpPr>
          <a:xfrm flipH="1">
            <a:off x="-288358" y="4020600"/>
            <a:ext cx="3106059" cy="2956030"/>
            <a:chOff x="6037942" y="4208000"/>
            <a:chExt cx="3106059" cy="2956030"/>
          </a:xfrm>
        </p:grpSpPr>
        <p:sp>
          <p:nvSpPr>
            <p:cNvPr id="1128" name="Google Shape;1128;p22"/>
            <p:cNvSpPr/>
            <p:nvPr/>
          </p:nvSpPr>
          <p:spPr>
            <a:xfrm>
              <a:off x="6325489" y="5386564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6470152" y="5063618"/>
              <a:ext cx="72481" cy="1245690"/>
            </a:xfrm>
            <a:custGeom>
              <a:rect b="b" l="l" r="r" t="t"/>
              <a:pathLst>
                <a:path extrusionOk="0" h="12598" w="733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6179936" y="5319522"/>
              <a:ext cx="72481" cy="1318763"/>
            </a:xfrm>
            <a:custGeom>
              <a:rect b="b" l="l" r="r" t="t"/>
              <a:pathLst>
                <a:path extrusionOk="0" h="13337" w="733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6037942" y="5337123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6615705" y="5180100"/>
              <a:ext cx="72481" cy="1372652"/>
            </a:xfrm>
            <a:custGeom>
              <a:rect b="b" l="l" r="r" t="t"/>
              <a:pathLst>
                <a:path extrusionOk="0" h="13882" w="733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6761259" y="5368864"/>
              <a:ext cx="71591" cy="1125650"/>
            </a:xfrm>
            <a:custGeom>
              <a:rect b="b" l="l" r="r" t="t"/>
              <a:pathLst>
                <a:path extrusionOk="0" h="11384" w="724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6905922" y="5185440"/>
              <a:ext cx="72481" cy="1237681"/>
            </a:xfrm>
            <a:custGeom>
              <a:rect b="b" l="l" r="r" t="t"/>
              <a:pathLst>
                <a:path extrusionOk="0" h="12517" w="733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7051475" y="4786652"/>
              <a:ext cx="72481" cy="1602944"/>
            </a:xfrm>
            <a:custGeom>
              <a:rect b="b" l="l" r="r" t="t"/>
              <a:pathLst>
                <a:path extrusionOk="0" h="16211" w="733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7197028" y="4872283"/>
              <a:ext cx="71591" cy="1627565"/>
            </a:xfrm>
            <a:custGeom>
              <a:rect b="b" l="l" r="r" t="t"/>
              <a:pathLst>
                <a:path extrusionOk="0" h="16460" w="724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2"/>
            <p:cNvSpPr/>
            <p:nvPr/>
          </p:nvSpPr>
          <p:spPr>
            <a:xfrm>
              <a:off x="7625777" y="5386564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7771330" y="5180990"/>
              <a:ext cx="71492" cy="1245591"/>
            </a:xfrm>
            <a:custGeom>
              <a:rect b="b" l="l" r="r" t="t"/>
              <a:pathLst>
                <a:path extrusionOk="0" h="12597" w="723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7480224" y="5319522"/>
              <a:ext cx="72382" cy="1318763"/>
            </a:xfrm>
            <a:custGeom>
              <a:rect b="b" l="l" r="r" t="t"/>
              <a:pathLst>
                <a:path extrusionOk="0" h="13337" w="732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7338132" y="5337123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7915994" y="5424435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2"/>
            <p:cNvSpPr/>
            <p:nvPr/>
          </p:nvSpPr>
          <p:spPr>
            <a:xfrm>
              <a:off x="8061547" y="5065398"/>
              <a:ext cx="72382" cy="1362072"/>
            </a:xfrm>
            <a:custGeom>
              <a:rect b="b" l="l" r="r" t="t"/>
              <a:pathLst>
                <a:path extrusionOk="0" h="13775" w="732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8207100" y="4904914"/>
              <a:ext cx="71492" cy="1238571"/>
            </a:xfrm>
            <a:custGeom>
              <a:rect b="b" l="l" r="r" t="t"/>
              <a:pathLst>
                <a:path extrusionOk="0" h="12526" w="723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8351763" y="5108609"/>
              <a:ext cx="72382" cy="1034878"/>
            </a:xfrm>
            <a:custGeom>
              <a:rect b="b" l="l" r="r" t="t"/>
              <a:pathLst>
                <a:path extrusionOk="0" h="10466" w="732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8497317" y="4872283"/>
              <a:ext cx="72382" cy="1863987"/>
            </a:xfrm>
            <a:custGeom>
              <a:rect b="b" l="l" r="r" t="t"/>
              <a:pathLst>
                <a:path extrusionOk="0" h="18851" w="732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2"/>
            <p:cNvSpPr/>
            <p:nvPr/>
          </p:nvSpPr>
          <p:spPr>
            <a:xfrm>
              <a:off x="8925967" y="4997467"/>
              <a:ext cx="72481" cy="1758185"/>
            </a:xfrm>
            <a:custGeom>
              <a:rect b="b" l="l" r="r" t="t"/>
              <a:pathLst>
                <a:path extrusionOk="0" h="17781" w="733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2"/>
            <p:cNvSpPr/>
            <p:nvPr/>
          </p:nvSpPr>
          <p:spPr>
            <a:xfrm>
              <a:off x="9071520" y="4253881"/>
              <a:ext cx="72481" cy="1813756"/>
            </a:xfrm>
            <a:custGeom>
              <a:rect b="b" l="l" r="r" t="t"/>
              <a:pathLst>
                <a:path extrusionOk="0" h="18343" w="733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8781304" y="4208000"/>
              <a:ext cx="71591" cy="2123349"/>
            </a:xfrm>
            <a:custGeom>
              <a:rect b="b" l="l" r="r" t="t"/>
              <a:pathLst>
                <a:path extrusionOk="0" h="21474" w="724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8639310" y="4568817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0" name="Google Shape;1150;p22"/>
          <p:cNvSpPr txBox="1"/>
          <p:nvPr>
            <p:ph type="title"/>
          </p:nvPr>
        </p:nvSpPr>
        <p:spPr>
          <a:xfrm>
            <a:off x="2347938" y="7523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1" name="Google Shape;1151;p22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52" name="Google Shape;1152;p22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CREDITS:</a:t>
            </a: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This presentation template was created by </a:t>
            </a:r>
            <a:r>
              <a:rPr b="1"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, and includes icons by </a:t>
            </a:r>
            <a:r>
              <a:rPr b="1"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b="1"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b="1" sz="1000" u="sng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4" name="Google Shape;1154;p23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1155" name="Google Shape;1155;p23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7" name="Google Shape;1157;p23"/>
          <p:cNvGrpSpPr/>
          <p:nvPr/>
        </p:nvGrpSpPr>
        <p:grpSpPr>
          <a:xfrm>
            <a:off x="5264000" y="4193025"/>
            <a:ext cx="3880000" cy="2208200"/>
            <a:chOff x="3263250" y="2446775"/>
            <a:chExt cx="3880000" cy="2208200"/>
          </a:xfrm>
        </p:grpSpPr>
        <p:sp>
          <p:nvSpPr>
            <p:cNvPr id="1158" name="Google Shape;1158;p23"/>
            <p:cNvSpPr/>
            <p:nvPr/>
          </p:nvSpPr>
          <p:spPr>
            <a:xfrm>
              <a:off x="3317425" y="2446775"/>
              <a:ext cx="3825825" cy="2208200"/>
            </a:xfrm>
            <a:custGeom>
              <a:rect b="b" l="l" r="r" t="t"/>
              <a:pathLst>
                <a:path extrusionOk="0" h="88328" w="153033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3"/>
            <p:cNvSpPr/>
            <p:nvPr/>
          </p:nvSpPr>
          <p:spPr>
            <a:xfrm>
              <a:off x="5981025" y="3230050"/>
              <a:ext cx="163075" cy="1424925"/>
            </a:xfrm>
            <a:custGeom>
              <a:rect b="b" l="l" r="r" t="t"/>
              <a:pathLst>
                <a:path extrusionOk="0" h="56997" w="6523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6206300" y="3468000"/>
              <a:ext cx="154575" cy="617575"/>
            </a:xfrm>
            <a:custGeom>
              <a:rect b="b" l="l" r="r" t="t"/>
              <a:pathLst>
                <a:path extrusionOk="0" h="24703" w="6183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6431775" y="2790900"/>
              <a:ext cx="333900" cy="1864075"/>
            </a:xfrm>
            <a:custGeom>
              <a:rect b="b" l="l" r="r" t="t"/>
              <a:pathLst>
                <a:path extrusionOk="0" h="74563" w="13356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4062125" y="4038725"/>
              <a:ext cx="153900" cy="616250"/>
            </a:xfrm>
            <a:custGeom>
              <a:rect b="b" l="l" r="r" t="t"/>
              <a:pathLst>
                <a:path extrusionOk="0" h="24650" w="6156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4906500" y="3459525"/>
              <a:ext cx="154350" cy="1195450"/>
            </a:xfrm>
            <a:custGeom>
              <a:rect b="b" l="l" r="r" t="t"/>
              <a:pathLst>
                <a:path extrusionOk="0" h="47818" w="6174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3610500" y="4410950"/>
              <a:ext cx="63125" cy="244025"/>
            </a:xfrm>
            <a:custGeom>
              <a:rect b="b" l="l" r="r" t="t"/>
              <a:pathLst>
                <a:path extrusionOk="0" h="9761" w="2525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3737400" y="4323975"/>
              <a:ext cx="62900" cy="331000"/>
            </a:xfrm>
            <a:custGeom>
              <a:rect b="b" l="l" r="r" t="t"/>
              <a:pathLst>
                <a:path extrusionOk="0" h="13240" w="2516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3483800" y="4497700"/>
              <a:ext cx="63150" cy="157275"/>
            </a:xfrm>
            <a:custGeom>
              <a:rect b="b" l="l" r="r" t="t"/>
              <a:pathLst>
                <a:path extrusionOk="0" h="6291" w="2526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3360025" y="4582675"/>
              <a:ext cx="62925" cy="72300"/>
            </a:xfrm>
            <a:custGeom>
              <a:rect b="b" l="l" r="r" t="t"/>
              <a:pathLst>
                <a:path extrusionOk="0" h="2892" w="2517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3836425" y="4150250"/>
              <a:ext cx="217250" cy="504725"/>
            </a:xfrm>
            <a:custGeom>
              <a:rect b="b" l="l" r="r" t="t"/>
              <a:pathLst>
                <a:path extrusionOk="0" h="20189" w="869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4244100" y="4129500"/>
              <a:ext cx="62925" cy="525475"/>
            </a:xfrm>
            <a:custGeom>
              <a:rect b="b" l="l" r="r" t="t"/>
              <a:pathLst>
                <a:path extrusionOk="0" h="21019" w="2517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4370775" y="3889525"/>
              <a:ext cx="62925" cy="765450"/>
            </a:xfrm>
            <a:custGeom>
              <a:rect b="b" l="l" r="r" t="t"/>
              <a:pathLst>
                <a:path extrusionOk="0" h="30618" w="2517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6826750" y="3437225"/>
              <a:ext cx="63150" cy="1217750"/>
            </a:xfrm>
            <a:custGeom>
              <a:rect b="b" l="l" r="r" t="t"/>
              <a:pathLst>
                <a:path extrusionOk="0" h="48710" w="2526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6328725" y="4057025"/>
              <a:ext cx="62925" cy="597950"/>
            </a:xfrm>
            <a:custGeom>
              <a:rect b="b" l="l" r="r" t="t"/>
              <a:pathLst>
                <a:path extrusionOk="0" h="23918" w="2517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6204950" y="4253725"/>
              <a:ext cx="62925" cy="401250"/>
            </a:xfrm>
            <a:custGeom>
              <a:rect b="b" l="l" r="r" t="t"/>
              <a:pathLst>
                <a:path extrusionOk="0" h="16050" w="2517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6953650" y="2688750"/>
              <a:ext cx="189600" cy="1966225"/>
            </a:xfrm>
            <a:custGeom>
              <a:rect b="b" l="l" r="r" t="t"/>
              <a:pathLst>
                <a:path extrusionOk="0" h="78649" w="7584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5175900" y="3488525"/>
              <a:ext cx="62925" cy="1166450"/>
            </a:xfrm>
            <a:custGeom>
              <a:rect b="b" l="l" r="r" t="t"/>
              <a:pathLst>
                <a:path extrusionOk="0" h="46658" w="2517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5302600" y="3547625"/>
              <a:ext cx="62900" cy="1107350"/>
            </a:xfrm>
            <a:custGeom>
              <a:rect b="b" l="l" r="r" t="t"/>
              <a:pathLst>
                <a:path extrusionOk="0" h="44294" w="2516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049225" y="4072400"/>
              <a:ext cx="62925" cy="582575"/>
            </a:xfrm>
            <a:custGeom>
              <a:rect b="b" l="l" r="r" t="t"/>
              <a:pathLst>
                <a:path extrusionOk="0" h="23303" w="2517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4801450" y="4106525"/>
              <a:ext cx="62925" cy="548450"/>
            </a:xfrm>
            <a:custGeom>
              <a:rect b="b" l="l" r="r" t="t"/>
              <a:pathLst>
                <a:path extrusionOk="0" h="21938" w="2517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4677675" y="4381300"/>
              <a:ext cx="62925" cy="273675"/>
            </a:xfrm>
            <a:custGeom>
              <a:rect b="b" l="l" r="r" t="t"/>
              <a:pathLst>
                <a:path extrusionOk="0" h="10947" w="2517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4553900" y="4281825"/>
              <a:ext cx="62900" cy="373150"/>
            </a:xfrm>
            <a:custGeom>
              <a:rect b="b" l="l" r="r" t="t"/>
              <a:pathLst>
                <a:path extrusionOk="0" h="14926" w="2516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429275" y="3684125"/>
              <a:ext cx="62900" cy="970850"/>
            </a:xfrm>
            <a:custGeom>
              <a:rect b="b" l="l" r="r" t="t"/>
              <a:pathLst>
                <a:path extrusionOk="0" h="38834" w="2516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555950" y="4156700"/>
              <a:ext cx="62925" cy="498275"/>
            </a:xfrm>
            <a:custGeom>
              <a:rect b="b" l="l" r="r" t="t"/>
              <a:pathLst>
                <a:path extrusionOk="0" h="19931" w="2517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5682625" y="4024000"/>
              <a:ext cx="62925" cy="630975"/>
            </a:xfrm>
            <a:custGeom>
              <a:rect b="b" l="l" r="r" t="t"/>
              <a:pathLst>
                <a:path extrusionOk="0" h="25239" w="2517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5809300" y="3767300"/>
              <a:ext cx="62925" cy="887675"/>
            </a:xfrm>
            <a:custGeom>
              <a:rect b="b" l="l" r="r" t="t"/>
              <a:pathLst>
                <a:path extrusionOk="0" h="35507" w="2517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5935975" y="4031600"/>
              <a:ext cx="62925" cy="623375"/>
            </a:xfrm>
            <a:custGeom>
              <a:rect b="b" l="l" r="r" t="t"/>
              <a:pathLst>
                <a:path extrusionOk="0" h="24935" w="2517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3263250" y="2561400"/>
              <a:ext cx="3722100" cy="2093575"/>
            </a:xfrm>
            <a:custGeom>
              <a:rect b="b" l="l" r="r" t="t"/>
              <a:pathLst>
                <a:path extrusionOk="0" h="83743" w="148884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6827425" y="2446775"/>
              <a:ext cx="315825" cy="298875"/>
            </a:xfrm>
            <a:custGeom>
              <a:rect b="b" l="l" r="r" t="t"/>
              <a:pathLst>
                <a:path extrusionOk="0" h="11955" w="12633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8" name="Google Shape;1188;p23"/>
          <p:cNvGrpSpPr/>
          <p:nvPr/>
        </p:nvGrpSpPr>
        <p:grpSpPr>
          <a:xfrm>
            <a:off x="904563" y="1680262"/>
            <a:ext cx="4570289" cy="4570198"/>
            <a:chOff x="1846563" y="182687"/>
            <a:chExt cx="4570289" cy="4570198"/>
          </a:xfrm>
        </p:grpSpPr>
        <p:grpSp>
          <p:nvGrpSpPr>
            <p:cNvPr id="1189" name="Google Shape;1189;p23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190" name="Google Shape;1190;p23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rect b="b" l="l" r="r" t="t"/>
                <a:pathLst>
                  <a:path extrusionOk="0" h="36613" w="36613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23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23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3" name="Google Shape;1193;p23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194" name="Google Shape;1194;p23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rect b="b" l="l" r="r" t="t"/>
                <a:pathLst>
                  <a:path extrusionOk="0" h="661" w="661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23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23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rect b="b" l="l" r="r" t="t"/>
                <a:pathLst>
                  <a:path extrusionOk="0" h="652" w="652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23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rect b="b" l="l" r="r" t="t"/>
                <a:pathLst>
                  <a:path extrusionOk="0" h="662" w="661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8" name="Google Shape;1198;p23"/>
          <p:cNvGrpSpPr/>
          <p:nvPr/>
        </p:nvGrpSpPr>
        <p:grpSpPr>
          <a:xfrm flipH="1">
            <a:off x="8344628" y="2246320"/>
            <a:ext cx="547707" cy="495785"/>
            <a:chOff x="470050" y="3731100"/>
            <a:chExt cx="179800" cy="162750"/>
          </a:xfrm>
        </p:grpSpPr>
        <p:sp>
          <p:nvSpPr>
            <p:cNvPr id="1199" name="Google Shape;1199;p23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3" name="Google Shape;1203;p23"/>
          <p:cNvGrpSpPr/>
          <p:nvPr/>
        </p:nvGrpSpPr>
        <p:grpSpPr>
          <a:xfrm>
            <a:off x="8418142" y="-5"/>
            <a:ext cx="1013699" cy="886245"/>
            <a:chOff x="895150" y="3894725"/>
            <a:chExt cx="332775" cy="290925"/>
          </a:xfrm>
        </p:grpSpPr>
        <p:sp>
          <p:nvSpPr>
            <p:cNvPr id="1204" name="Google Shape;1204;p23"/>
            <p:cNvSpPr/>
            <p:nvPr/>
          </p:nvSpPr>
          <p:spPr>
            <a:xfrm>
              <a:off x="895150" y="3918150"/>
              <a:ext cx="307125" cy="267500"/>
            </a:xfrm>
            <a:custGeom>
              <a:rect b="b" l="l" r="r" t="t"/>
              <a:pathLst>
                <a:path extrusionOk="0" h="10700" w="12285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939750" y="3894725"/>
              <a:ext cx="288175" cy="268925"/>
            </a:xfrm>
            <a:custGeom>
              <a:rect b="b" l="l" r="r" t="t"/>
              <a:pathLst>
                <a:path extrusionOk="0" h="10757" w="11527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932175" y="3950325"/>
              <a:ext cx="233075" cy="203150"/>
            </a:xfrm>
            <a:custGeom>
              <a:rect b="b" l="l" r="r" t="t"/>
              <a:pathLst>
                <a:path extrusionOk="0" h="8126" w="9323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979450" y="3982750"/>
              <a:ext cx="131400" cy="144775"/>
            </a:xfrm>
            <a:custGeom>
              <a:rect b="b" l="l" r="r" t="t"/>
              <a:pathLst>
                <a:path extrusionOk="0" h="5791" w="5256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3"/>
          <p:cNvGrpSpPr/>
          <p:nvPr/>
        </p:nvGrpSpPr>
        <p:grpSpPr>
          <a:xfrm flipH="1">
            <a:off x="-99922" y="4294607"/>
            <a:ext cx="547707" cy="495785"/>
            <a:chOff x="470050" y="3731100"/>
            <a:chExt cx="179800" cy="162750"/>
          </a:xfrm>
        </p:grpSpPr>
        <p:sp>
          <p:nvSpPr>
            <p:cNvPr id="1209" name="Google Shape;1209;p23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4" name="Google Shape;1214;p24"/>
          <p:cNvGrpSpPr/>
          <p:nvPr/>
        </p:nvGrpSpPr>
        <p:grpSpPr>
          <a:xfrm>
            <a:off x="1874988" y="1106787"/>
            <a:ext cx="4570289" cy="4570198"/>
            <a:chOff x="1846563" y="182687"/>
            <a:chExt cx="4570289" cy="4570198"/>
          </a:xfrm>
        </p:grpSpPr>
        <p:grpSp>
          <p:nvGrpSpPr>
            <p:cNvPr id="1215" name="Google Shape;1215;p24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216" name="Google Shape;1216;p24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rect b="b" l="l" r="r" t="t"/>
                <a:pathLst>
                  <a:path extrusionOk="0" h="36613" w="36613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24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24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9" name="Google Shape;1219;p24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220" name="Google Shape;1220;p24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rect b="b" l="l" r="r" t="t"/>
                <a:pathLst>
                  <a:path extrusionOk="0" h="661" w="661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24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24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rect b="b" l="l" r="r" t="t"/>
                <a:pathLst>
                  <a:path extrusionOk="0" h="652" w="652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24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rect b="b" l="l" r="r" t="t"/>
                <a:pathLst>
                  <a:path extrusionOk="0" h="662" w="661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24" name="Google Shape;1224;p24"/>
          <p:cNvGrpSpPr/>
          <p:nvPr/>
        </p:nvGrpSpPr>
        <p:grpSpPr>
          <a:xfrm flipH="1">
            <a:off x="5998903" y="222970"/>
            <a:ext cx="547707" cy="495785"/>
            <a:chOff x="470050" y="3731100"/>
            <a:chExt cx="179800" cy="162750"/>
          </a:xfrm>
        </p:grpSpPr>
        <p:sp>
          <p:nvSpPr>
            <p:cNvPr id="1225" name="Google Shape;1225;p24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4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4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9" name="Google Shape;1229;p24"/>
          <p:cNvGrpSpPr/>
          <p:nvPr/>
        </p:nvGrpSpPr>
        <p:grpSpPr>
          <a:xfrm>
            <a:off x="7648792" y="368220"/>
            <a:ext cx="1013699" cy="886245"/>
            <a:chOff x="895150" y="3894725"/>
            <a:chExt cx="332775" cy="290925"/>
          </a:xfrm>
        </p:grpSpPr>
        <p:sp>
          <p:nvSpPr>
            <p:cNvPr id="1230" name="Google Shape;1230;p24"/>
            <p:cNvSpPr/>
            <p:nvPr/>
          </p:nvSpPr>
          <p:spPr>
            <a:xfrm>
              <a:off x="895150" y="3918150"/>
              <a:ext cx="307125" cy="267500"/>
            </a:xfrm>
            <a:custGeom>
              <a:rect b="b" l="l" r="r" t="t"/>
              <a:pathLst>
                <a:path extrusionOk="0" h="10700" w="12285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4"/>
            <p:cNvSpPr/>
            <p:nvPr/>
          </p:nvSpPr>
          <p:spPr>
            <a:xfrm>
              <a:off x="939750" y="3894725"/>
              <a:ext cx="288175" cy="268925"/>
            </a:xfrm>
            <a:custGeom>
              <a:rect b="b" l="l" r="r" t="t"/>
              <a:pathLst>
                <a:path extrusionOk="0" h="10757" w="11527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4"/>
            <p:cNvSpPr/>
            <p:nvPr/>
          </p:nvSpPr>
          <p:spPr>
            <a:xfrm>
              <a:off x="932175" y="3950325"/>
              <a:ext cx="233075" cy="203150"/>
            </a:xfrm>
            <a:custGeom>
              <a:rect b="b" l="l" r="r" t="t"/>
              <a:pathLst>
                <a:path extrusionOk="0" h="8126" w="9323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4"/>
            <p:cNvSpPr/>
            <p:nvPr/>
          </p:nvSpPr>
          <p:spPr>
            <a:xfrm>
              <a:off x="979450" y="3982750"/>
              <a:ext cx="131400" cy="144775"/>
            </a:xfrm>
            <a:custGeom>
              <a:rect b="b" l="l" r="r" t="t"/>
              <a:pathLst>
                <a:path extrusionOk="0" h="5791" w="5256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4" name="Google Shape;1234;p24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1235" name="Google Shape;1235;p24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7" name="Google Shape;1237;p24"/>
          <p:cNvGrpSpPr/>
          <p:nvPr/>
        </p:nvGrpSpPr>
        <p:grpSpPr>
          <a:xfrm>
            <a:off x="-1287099" y="-11"/>
            <a:ext cx="4570262" cy="2674788"/>
            <a:chOff x="2256275" y="1054425"/>
            <a:chExt cx="1212625" cy="709700"/>
          </a:xfrm>
        </p:grpSpPr>
        <p:sp>
          <p:nvSpPr>
            <p:cNvPr id="1238" name="Google Shape;1238;p24"/>
            <p:cNvSpPr/>
            <p:nvPr/>
          </p:nvSpPr>
          <p:spPr>
            <a:xfrm>
              <a:off x="2256275" y="1054425"/>
              <a:ext cx="1212625" cy="699875"/>
            </a:xfrm>
            <a:custGeom>
              <a:rect b="b" l="l" r="r" t="t"/>
              <a:pathLst>
                <a:path extrusionOk="0" h="27995" w="48505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3031300" y="1292625"/>
              <a:ext cx="19200" cy="72050"/>
            </a:xfrm>
            <a:custGeom>
              <a:rect b="b" l="l" r="r" t="t"/>
              <a:pathLst>
                <a:path extrusionOk="0" h="2882" w="768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3004750" y="1292625"/>
              <a:ext cx="6500" cy="87675"/>
            </a:xfrm>
            <a:custGeom>
              <a:rect b="b" l="l" r="r" t="t"/>
              <a:pathLst>
                <a:path extrusionOk="0" h="3507" w="26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2861800" y="1083650"/>
              <a:ext cx="49075" cy="191600"/>
            </a:xfrm>
            <a:custGeom>
              <a:rect b="b" l="l" r="r" t="t"/>
              <a:pathLst>
                <a:path extrusionOk="0" h="7664" w="1963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2933375" y="1159025"/>
              <a:ext cx="48875" cy="195625"/>
            </a:xfrm>
            <a:custGeom>
              <a:rect b="b" l="l" r="r" t="t"/>
              <a:pathLst>
                <a:path extrusionOk="0" h="7825" w="1955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3190075" y="1054650"/>
              <a:ext cx="20100" cy="119350"/>
            </a:xfrm>
            <a:custGeom>
              <a:rect b="b" l="l" r="r" t="t"/>
              <a:pathLst>
                <a:path extrusionOk="0" h="4774" w="804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3070550" y="1054650"/>
              <a:ext cx="39950" cy="143425"/>
            </a:xfrm>
            <a:custGeom>
              <a:rect b="b" l="l" r="r" t="t"/>
              <a:pathLst>
                <a:path extrusionOk="0" h="5737" w="1598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2323625" y="1103500"/>
              <a:ext cx="49100" cy="144100"/>
            </a:xfrm>
            <a:custGeom>
              <a:rect b="b" l="l" r="r" t="t"/>
              <a:pathLst>
                <a:path extrusionOk="0" h="5764" w="1964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2291300" y="1198725"/>
              <a:ext cx="11175" cy="120250"/>
            </a:xfrm>
            <a:custGeom>
              <a:rect b="b" l="l" r="r" t="t"/>
              <a:pathLst>
                <a:path extrusionOk="0" h="4810" w="447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2256275" y="1198725"/>
              <a:ext cx="14975" cy="120250"/>
            </a:xfrm>
            <a:custGeom>
              <a:rect b="b" l="l" r="r" t="t"/>
              <a:pathLst>
                <a:path extrusionOk="0" h="4810" w="599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2769900" y="1054650"/>
              <a:ext cx="49100" cy="114875"/>
            </a:xfrm>
            <a:custGeom>
              <a:rect b="b" l="l" r="r" t="t"/>
              <a:pathLst>
                <a:path extrusionOk="0" h="4595" w="1964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2699200" y="1054650"/>
              <a:ext cx="47750" cy="39500"/>
            </a:xfrm>
            <a:custGeom>
              <a:rect b="b" l="l" r="r" t="t"/>
              <a:pathLst>
                <a:path extrusionOk="0" h="1580" w="191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2396550" y="1054650"/>
              <a:ext cx="48875" cy="110875"/>
            </a:xfrm>
            <a:custGeom>
              <a:rect b="b" l="l" r="r" t="t"/>
              <a:pathLst>
                <a:path extrusionOk="0" h="4435" w="1955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2521450" y="1054650"/>
              <a:ext cx="48875" cy="173550"/>
            </a:xfrm>
            <a:custGeom>
              <a:rect b="b" l="l" r="r" t="t"/>
              <a:pathLst>
                <a:path extrusionOk="0" h="6942" w="1955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2271225" y="1101500"/>
              <a:ext cx="20100" cy="642775"/>
            </a:xfrm>
            <a:custGeom>
              <a:rect b="b" l="l" r="r" t="t"/>
              <a:pathLst>
                <a:path extrusionOk="0" h="25711" w="804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2311375" y="1307775"/>
              <a:ext cx="20075" cy="409275"/>
            </a:xfrm>
            <a:custGeom>
              <a:rect b="b" l="l" r="r" t="t"/>
              <a:pathLst>
                <a:path extrusionOk="0" h="16371" w="803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2351500" y="1218800"/>
              <a:ext cx="20100" cy="471050"/>
            </a:xfrm>
            <a:custGeom>
              <a:rect b="b" l="l" r="r" t="t"/>
              <a:pathLst>
                <a:path extrusionOk="0" h="18842" w="804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3129875" y="1088325"/>
              <a:ext cx="20100" cy="206550"/>
            </a:xfrm>
            <a:custGeom>
              <a:rect b="b" l="l" r="r" t="t"/>
              <a:pathLst>
                <a:path extrusionOk="0" h="8262" w="804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3170025" y="1054650"/>
              <a:ext cx="20075" cy="211675"/>
            </a:xfrm>
            <a:custGeom>
              <a:rect b="b" l="l" r="r" t="t"/>
              <a:pathLst>
                <a:path extrusionOk="0" h="8467" w="803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3089725" y="1069825"/>
              <a:ext cx="20100" cy="253375"/>
            </a:xfrm>
            <a:custGeom>
              <a:rect b="b" l="l" r="r" t="t"/>
              <a:pathLst>
                <a:path extrusionOk="0" h="10135" w="804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3050475" y="1054650"/>
              <a:ext cx="20100" cy="296425"/>
            </a:xfrm>
            <a:custGeom>
              <a:rect b="b" l="l" r="r" t="t"/>
              <a:pathLst>
                <a:path extrusionOk="0" h="11857" w="804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3011225" y="1153225"/>
              <a:ext cx="20100" cy="225725"/>
            </a:xfrm>
            <a:custGeom>
              <a:rect b="b" l="l" r="r" t="t"/>
              <a:pathLst>
                <a:path extrusionOk="0" h="9029" w="804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2972200" y="1284825"/>
              <a:ext cx="19875" cy="121775"/>
            </a:xfrm>
            <a:custGeom>
              <a:rect b="b" l="l" r="r" t="t"/>
              <a:pathLst>
                <a:path extrusionOk="0" h="4871" w="795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2932925" y="1347250"/>
              <a:ext cx="19875" cy="82100"/>
            </a:xfrm>
            <a:custGeom>
              <a:rect b="b" l="l" r="r" t="t"/>
              <a:pathLst>
                <a:path extrusionOk="0" h="3284" w="795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2893675" y="1129825"/>
              <a:ext cx="19875" cy="287950"/>
            </a:xfrm>
            <a:custGeom>
              <a:rect b="b" l="l" r="r" t="t"/>
              <a:pathLst>
                <a:path extrusionOk="0" h="11518" w="795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3210150" y="1054650"/>
              <a:ext cx="20100" cy="183125"/>
            </a:xfrm>
            <a:custGeom>
              <a:rect b="b" l="l" r="r" t="t"/>
              <a:pathLst>
                <a:path extrusionOk="0" h="7325" w="804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3250300" y="1083425"/>
              <a:ext cx="20100" cy="126025"/>
            </a:xfrm>
            <a:custGeom>
              <a:rect b="b" l="l" r="r" t="t"/>
              <a:pathLst>
                <a:path extrusionOk="0" h="5041" w="804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3290450" y="1068700"/>
              <a:ext cx="20100" cy="112200"/>
            </a:xfrm>
            <a:custGeom>
              <a:rect b="b" l="l" r="r" t="t"/>
              <a:pathLst>
                <a:path extrusionOk="0" h="4488" w="804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3330600" y="1054650"/>
              <a:ext cx="20100" cy="97725"/>
            </a:xfrm>
            <a:custGeom>
              <a:rect b="b" l="l" r="r" t="t"/>
              <a:pathLst>
                <a:path extrusionOk="0" h="3909" w="804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3370950" y="1054425"/>
              <a:ext cx="19875" cy="69625"/>
            </a:xfrm>
            <a:custGeom>
              <a:rect b="b" l="l" r="r" t="t"/>
              <a:pathLst>
                <a:path extrusionOk="0" h="2785" w="795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3410000" y="1054425"/>
              <a:ext cx="20075" cy="41725"/>
            </a:xfrm>
            <a:custGeom>
              <a:rect b="b" l="l" r="r" t="t"/>
              <a:pathLst>
                <a:path extrusionOk="0" h="1669" w="803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2606650" y="1054650"/>
              <a:ext cx="20100" cy="462125"/>
            </a:xfrm>
            <a:custGeom>
              <a:rect b="b" l="l" r="r" t="t"/>
              <a:pathLst>
                <a:path extrusionOk="0" h="18485" w="804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2646800" y="1099250"/>
              <a:ext cx="20100" cy="390325"/>
            </a:xfrm>
            <a:custGeom>
              <a:rect b="b" l="l" r="r" t="t"/>
              <a:pathLst>
                <a:path extrusionOk="0" h="15613" w="804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2566500" y="1289725"/>
              <a:ext cx="20100" cy="254275"/>
            </a:xfrm>
            <a:custGeom>
              <a:rect b="b" l="l" r="r" t="t"/>
              <a:pathLst>
                <a:path extrusionOk="0" h="10171" w="804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2527250" y="1131150"/>
              <a:ext cx="20100" cy="439375"/>
            </a:xfrm>
            <a:custGeom>
              <a:rect b="b" l="l" r="r" t="t"/>
              <a:pathLst>
                <a:path extrusionOk="0" h="17575" w="804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2488000" y="1300425"/>
              <a:ext cx="20100" cy="296875"/>
            </a:xfrm>
            <a:custGeom>
              <a:rect b="b" l="l" r="r" t="t"/>
              <a:pathLst>
                <a:path extrusionOk="0" h="11875" w="804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2448750" y="1387625"/>
              <a:ext cx="20100" cy="236225"/>
            </a:xfrm>
            <a:custGeom>
              <a:rect b="b" l="l" r="r" t="t"/>
              <a:pathLst>
                <a:path extrusionOk="0" h="9449" w="804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2409725" y="1355950"/>
              <a:ext cx="19875" cy="293975"/>
            </a:xfrm>
            <a:custGeom>
              <a:rect b="b" l="l" r="r" t="t"/>
              <a:pathLst>
                <a:path extrusionOk="0" h="11759" w="795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4"/>
            <p:cNvSpPr/>
            <p:nvPr/>
          </p:nvSpPr>
          <p:spPr>
            <a:xfrm>
              <a:off x="2686950" y="1166600"/>
              <a:ext cx="20075" cy="295775"/>
            </a:xfrm>
            <a:custGeom>
              <a:rect b="b" l="l" r="r" t="t"/>
              <a:pathLst>
                <a:path extrusionOk="0" h="11831" w="803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2727075" y="1316475"/>
              <a:ext cx="20100" cy="118675"/>
            </a:xfrm>
            <a:custGeom>
              <a:rect b="b" l="l" r="r" t="t"/>
              <a:pathLst>
                <a:path extrusionOk="0" h="4747" w="804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2767225" y="1274325"/>
              <a:ext cx="20100" cy="133625"/>
            </a:xfrm>
            <a:custGeom>
              <a:rect b="b" l="l" r="r" t="t"/>
              <a:pathLst>
                <a:path extrusionOk="0" h="5345" w="804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2807375" y="1192925"/>
              <a:ext cx="20100" cy="187825"/>
            </a:xfrm>
            <a:custGeom>
              <a:rect b="b" l="l" r="r" t="t"/>
              <a:pathLst>
                <a:path extrusionOk="0" h="7513" w="804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2847525" y="1276775"/>
              <a:ext cx="20100" cy="121150"/>
            </a:xfrm>
            <a:custGeom>
              <a:rect b="b" l="l" r="r" t="t"/>
              <a:pathLst>
                <a:path extrusionOk="0" h="4846" w="804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3" name="Google Shape;1283;p24"/>
          <p:cNvGrpSpPr/>
          <p:nvPr/>
        </p:nvGrpSpPr>
        <p:grpSpPr>
          <a:xfrm flipH="1">
            <a:off x="-288358" y="3693625"/>
            <a:ext cx="3106059" cy="2956030"/>
            <a:chOff x="6037942" y="4208000"/>
            <a:chExt cx="3106059" cy="2956030"/>
          </a:xfrm>
        </p:grpSpPr>
        <p:sp>
          <p:nvSpPr>
            <p:cNvPr id="1284" name="Google Shape;1284;p24"/>
            <p:cNvSpPr/>
            <p:nvPr/>
          </p:nvSpPr>
          <p:spPr>
            <a:xfrm>
              <a:off x="6325489" y="5386564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6470152" y="5063618"/>
              <a:ext cx="72481" cy="1245690"/>
            </a:xfrm>
            <a:custGeom>
              <a:rect b="b" l="l" r="r" t="t"/>
              <a:pathLst>
                <a:path extrusionOk="0" h="12598" w="733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6179936" y="5319522"/>
              <a:ext cx="72481" cy="1318763"/>
            </a:xfrm>
            <a:custGeom>
              <a:rect b="b" l="l" r="r" t="t"/>
              <a:pathLst>
                <a:path extrusionOk="0" h="13337" w="733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6037942" y="5337123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6615705" y="5180100"/>
              <a:ext cx="72481" cy="1372652"/>
            </a:xfrm>
            <a:custGeom>
              <a:rect b="b" l="l" r="r" t="t"/>
              <a:pathLst>
                <a:path extrusionOk="0" h="13882" w="733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6761259" y="5368864"/>
              <a:ext cx="71591" cy="1125650"/>
            </a:xfrm>
            <a:custGeom>
              <a:rect b="b" l="l" r="r" t="t"/>
              <a:pathLst>
                <a:path extrusionOk="0" h="11384" w="724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6905922" y="5185440"/>
              <a:ext cx="72481" cy="1237681"/>
            </a:xfrm>
            <a:custGeom>
              <a:rect b="b" l="l" r="r" t="t"/>
              <a:pathLst>
                <a:path extrusionOk="0" h="12517" w="733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7051475" y="4786652"/>
              <a:ext cx="72481" cy="1602944"/>
            </a:xfrm>
            <a:custGeom>
              <a:rect b="b" l="l" r="r" t="t"/>
              <a:pathLst>
                <a:path extrusionOk="0" h="16211" w="733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7197028" y="4872283"/>
              <a:ext cx="71591" cy="1627565"/>
            </a:xfrm>
            <a:custGeom>
              <a:rect b="b" l="l" r="r" t="t"/>
              <a:pathLst>
                <a:path extrusionOk="0" h="16460" w="724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4"/>
            <p:cNvSpPr/>
            <p:nvPr/>
          </p:nvSpPr>
          <p:spPr>
            <a:xfrm>
              <a:off x="7625777" y="5386564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4"/>
            <p:cNvSpPr/>
            <p:nvPr/>
          </p:nvSpPr>
          <p:spPr>
            <a:xfrm>
              <a:off x="7771330" y="5180990"/>
              <a:ext cx="71492" cy="1245591"/>
            </a:xfrm>
            <a:custGeom>
              <a:rect b="b" l="l" r="r" t="t"/>
              <a:pathLst>
                <a:path extrusionOk="0" h="12597" w="723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4"/>
            <p:cNvSpPr/>
            <p:nvPr/>
          </p:nvSpPr>
          <p:spPr>
            <a:xfrm>
              <a:off x="7480224" y="5319522"/>
              <a:ext cx="72382" cy="1318763"/>
            </a:xfrm>
            <a:custGeom>
              <a:rect b="b" l="l" r="r" t="t"/>
              <a:pathLst>
                <a:path extrusionOk="0" h="13337" w="732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4"/>
            <p:cNvSpPr/>
            <p:nvPr/>
          </p:nvSpPr>
          <p:spPr>
            <a:xfrm>
              <a:off x="7338132" y="5337123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4"/>
            <p:cNvSpPr/>
            <p:nvPr/>
          </p:nvSpPr>
          <p:spPr>
            <a:xfrm>
              <a:off x="7915994" y="5424435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4"/>
            <p:cNvSpPr/>
            <p:nvPr/>
          </p:nvSpPr>
          <p:spPr>
            <a:xfrm>
              <a:off x="8061547" y="5065398"/>
              <a:ext cx="72382" cy="1362072"/>
            </a:xfrm>
            <a:custGeom>
              <a:rect b="b" l="l" r="r" t="t"/>
              <a:pathLst>
                <a:path extrusionOk="0" h="13775" w="732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4"/>
            <p:cNvSpPr/>
            <p:nvPr/>
          </p:nvSpPr>
          <p:spPr>
            <a:xfrm>
              <a:off x="8207100" y="4904914"/>
              <a:ext cx="71492" cy="1238571"/>
            </a:xfrm>
            <a:custGeom>
              <a:rect b="b" l="l" r="r" t="t"/>
              <a:pathLst>
                <a:path extrusionOk="0" h="12526" w="723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4"/>
            <p:cNvSpPr/>
            <p:nvPr/>
          </p:nvSpPr>
          <p:spPr>
            <a:xfrm>
              <a:off x="8351763" y="5108609"/>
              <a:ext cx="72382" cy="1034878"/>
            </a:xfrm>
            <a:custGeom>
              <a:rect b="b" l="l" r="r" t="t"/>
              <a:pathLst>
                <a:path extrusionOk="0" h="10466" w="732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4"/>
            <p:cNvSpPr/>
            <p:nvPr/>
          </p:nvSpPr>
          <p:spPr>
            <a:xfrm>
              <a:off x="8497317" y="4872283"/>
              <a:ext cx="72382" cy="1863987"/>
            </a:xfrm>
            <a:custGeom>
              <a:rect b="b" l="l" r="r" t="t"/>
              <a:pathLst>
                <a:path extrusionOk="0" h="18851" w="732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4"/>
            <p:cNvSpPr/>
            <p:nvPr/>
          </p:nvSpPr>
          <p:spPr>
            <a:xfrm>
              <a:off x="8925967" y="4997467"/>
              <a:ext cx="72481" cy="1758185"/>
            </a:xfrm>
            <a:custGeom>
              <a:rect b="b" l="l" r="r" t="t"/>
              <a:pathLst>
                <a:path extrusionOk="0" h="17781" w="733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4"/>
            <p:cNvSpPr/>
            <p:nvPr/>
          </p:nvSpPr>
          <p:spPr>
            <a:xfrm>
              <a:off x="9071520" y="4253881"/>
              <a:ext cx="72481" cy="1813756"/>
            </a:xfrm>
            <a:custGeom>
              <a:rect b="b" l="l" r="r" t="t"/>
              <a:pathLst>
                <a:path extrusionOk="0" h="18343" w="733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4"/>
            <p:cNvSpPr/>
            <p:nvPr/>
          </p:nvSpPr>
          <p:spPr>
            <a:xfrm>
              <a:off x="8781304" y="4208000"/>
              <a:ext cx="71591" cy="2123349"/>
            </a:xfrm>
            <a:custGeom>
              <a:rect b="b" l="l" r="r" t="t"/>
              <a:pathLst>
                <a:path extrusionOk="0" h="21474" w="724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4"/>
            <p:cNvSpPr/>
            <p:nvPr/>
          </p:nvSpPr>
          <p:spPr>
            <a:xfrm>
              <a:off x="8639310" y="4568817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4"/>
          <p:cNvGrpSpPr/>
          <p:nvPr/>
        </p:nvGrpSpPr>
        <p:grpSpPr>
          <a:xfrm>
            <a:off x="-590315" y="-163500"/>
            <a:ext cx="1207215" cy="1092048"/>
            <a:chOff x="431250" y="4269675"/>
            <a:chExt cx="623175" cy="563725"/>
          </a:xfrm>
        </p:grpSpPr>
        <p:sp>
          <p:nvSpPr>
            <p:cNvPr id="216" name="Google Shape;216;p4"/>
            <p:cNvSpPr/>
            <p:nvPr/>
          </p:nvSpPr>
          <p:spPr>
            <a:xfrm>
              <a:off x="431250" y="4269675"/>
              <a:ext cx="574775" cy="518225"/>
            </a:xfrm>
            <a:custGeom>
              <a:rect b="b" l="l" r="r" t="t"/>
              <a:pathLst>
                <a:path extrusionOk="0" h="20729" w="22991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514900" y="4312375"/>
              <a:ext cx="539525" cy="521025"/>
            </a:xfrm>
            <a:custGeom>
              <a:rect b="b" l="l" r="r" t="t"/>
              <a:pathLst>
                <a:path extrusionOk="0" h="20841" w="21581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500625" y="4332000"/>
              <a:ext cx="436250" cy="393550"/>
            </a:xfrm>
            <a:custGeom>
              <a:rect b="b" l="l" r="r" t="t"/>
              <a:pathLst>
                <a:path extrusionOk="0" h="15742" w="1745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88925" y="4382400"/>
              <a:ext cx="246250" cy="280375"/>
            </a:xfrm>
            <a:custGeom>
              <a:rect b="b" l="l" r="r" t="t"/>
              <a:pathLst>
                <a:path extrusionOk="0" h="11215" w="985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221" name="Google Shape;221;p4"/>
            <p:cNvSpPr/>
            <p:nvPr/>
          </p:nvSpPr>
          <p:spPr>
            <a:xfrm>
              <a:off x="2256275" y="1090775"/>
              <a:ext cx="1162450" cy="673350"/>
            </a:xfrm>
            <a:custGeom>
              <a:rect b="b" l="l" r="r" t="t"/>
              <a:pathLst>
                <a:path extrusionOk="0" h="26934" w="46498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368725" y="1054425"/>
              <a:ext cx="99950" cy="94825"/>
            </a:xfrm>
            <a:custGeom>
              <a:rect b="b" l="l" r="r" t="t"/>
              <a:pathLst>
                <a:path extrusionOk="0" h="3793" w="3998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4"/>
          <p:cNvGrpSpPr/>
          <p:nvPr/>
        </p:nvGrpSpPr>
        <p:grpSpPr>
          <a:xfrm>
            <a:off x="1846563" y="182687"/>
            <a:ext cx="4570289" cy="4570198"/>
            <a:chOff x="1846563" y="182687"/>
            <a:chExt cx="4570289" cy="4570198"/>
          </a:xfrm>
        </p:grpSpPr>
        <p:grpSp>
          <p:nvGrpSpPr>
            <p:cNvPr id="224" name="Google Shape;224;p4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225" name="Google Shape;225;p4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rect b="b" l="l" r="r" t="t"/>
                <a:pathLst>
                  <a:path extrusionOk="0" h="36613" w="36613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4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229" name="Google Shape;229;p4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rect b="b" l="l" r="r" t="t"/>
                <a:pathLst>
                  <a:path extrusionOk="0" h="661" w="661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rect b="b" l="l" r="r" t="t"/>
                <a:pathLst>
                  <a:path extrusionOk="0" h="652" w="652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rect b="b" l="l" r="r" t="t"/>
                <a:pathLst>
                  <a:path extrusionOk="0" h="662" w="661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3" name="Google Shape;233;p4"/>
          <p:cNvGrpSpPr/>
          <p:nvPr/>
        </p:nvGrpSpPr>
        <p:grpSpPr>
          <a:xfrm rot="10800000">
            <a:off x="-1473313" y="3864168"/>
            <a:ext cx="2520972" cy="3082298"/>
            <a:chOff x="0" y="4208000"/>
            <a:chExt cx="2238079" cy="2736415"/>
          </a:xfrm>
        </p:grpSpPr>
        <p:sp>
          <p:nvSpPr>
            <p:cNvPr id="234" name="Google Shape;234;p4"/>
            <p:cNvSpPr/>
            <p:nvPr/>
          </p:nvSpPr>
          <p:spPr>
            <a:xfrm>
              <a:off x="1720138" y="5167740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1591395" y="4999246"/>
              <a:ext cx="72382" cy="1244800"/>
            </a:xfrm>
            <a:custGeom>
              <a:rect b="b" l="l" r="r" t="t"/>
              <a:pathLst>
                <a:path extrusionOk="0" h="12589" w="732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1881611" y="5289462"/>
              <a:ext cx="72382" cy="1318861"/>
            </a:xfrm>
            <a:custGeom>
              <a:rect b="b" l="l" r="r" t="t"/>
              <a:pathLst>
                <a:path extrusionOk="0" h="13338" w="732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2023605" y="5118398"/>
              <a:ext cx="72481" cy="1826017"/>
            </a:xfrm>
            <a:custGeom>
              <a:rect b="b" l="l" r="r" t="t"/>
              <a:pathLst>
                <a:path extrusionOk="0" h="18467" w="733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2165598" y="5401495"/>
              <a:ext cx="72481" cy="645785"/>
            </a:xfrm>
            <a:custGeom>
              <a:rect b="b" l="l" r="r" t="t"/>
              <a:pathLst>
                <a:path extrusionOk="0" h="6531" w="733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1445842" y="5162499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1301178" y="5286002"/>
              <a:ext cx="71492" cy="1125650"/>
            </a:xfrm>
            <a:custGeom>
              <a:rect b="b" l="l" r="r" t="t"/>
              <a:pathLst>
                <a:path extrusionOk="0" h="11384" w="723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1155625" y="4965726"/>
              <a:ext cx="72382" cy="1237681"/>
            </a:xfrm>
            <a:custGeom>
              <a:rect b="b" l="l" r="r" t="t"/>
              <a:pathLst>
                <a:path extrusionOk="0" h="12517" w="732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010072" y="4768161"/>
              <a:ext cx="72382" cy="1602845"/>
            </a:xfrm>
            <a:custGeom>
              <a:rect b="b" l="l" r="r" t="t"/>
              <a:pathLst>
                <a:path extrusionOk="0" h="16210" w="732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865409" y="4652569"/>
              <a:ext cx="72382" cy="1627565"/>
            </a:xfrm>
            <a:custGeom>
              <a:rect b="b" l="l" r="r" t="t"/>
              <a:pathLst>
                <a:path extrusionOk="0" h="16460" w="732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19059" y="5167740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291106" y="4470035"/>
              <a:ext cx="71591" cy="1599285"/>
            </a:xfrm>
            <a:custGeom>
              <a:rect b="b" l="l" r="r" t="t"/>
              <a:pathLst>
                <a:path extrusionOk="0" h="16174" w="724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81323" y="5100698"/>
              <a:ext cx="72481" cy="1318861"/>
            </a:xfrm>
            <a:custGeom>
              <a:rect b="b" l="l" r="r" t="t"/>
              <a:pathLst>
                <a:path extrusionOk="0" h="13338" w="733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723415" y="4934875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45553" y="4470035"/>
              <a:ext cx="72481" cy="1727236"/>
            </a:xfrm>
            <a:custGeom>
              <a:rect b="b" l="l" r="r" t="t"/>
              <a:pathLst>
                <a:path extrusionOk="0" h="17468" w="733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0" y="4208000"/>
              <a:ext cx="72481" cy="1715766"/>
            </a:xfrm>
            <a:custGeom>
              <a:rect b="b" l="l" r="r" t="t"/>
              <a:pathLst>
                <a:path extrusionOk="0" h="17352" w="733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4"/>
          <p:cNvGrpSpPr/>
          <p:nvPr/>
        </p:nvGrpSpPr>
        <p:grpSpPr>
          <a:xfrm>
            <a:off x="7410292" y="-441230"/>
            <a:ext cx="1013699" cy="886245"/>
            <a:chOff x="895150" y="3894725"/>
            <a:chExt cx="332775" cy="290925"/>
          </a:xfrm>
        </p:grpSpPr>
        <p:sp>
          <p:nvSpPr>
            <p:cNvPr id="251" name="Google Shape;251;p4"/>
            <p:cNvSpPr/>
            <p:nvPr/>
          </p:nvSpPr>
          <p:spPr>
            <a:xfrm>
              <a:off x="895150" y="3918150"/>
              <a:ext cx="307125" cy="267500"/>
            </a:xfrm>
            <a:custGeom>
              <a:rect b="b" l="l" r="r" t="t"/>
              <a:pathLst>
                <a:path extrusionOk="0" h="10700" w="12285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939750" y="3894725"/>
              <a:ext cx="288175" cy="268925"/>
            </a:xfrm>
            <a:custGeom>
              <a:rect b="b" l="l" r="r" t="t"/>
              <a:pathLst>
                <a:path extrusionOk="0" h="10757" w="11527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932175" y="3950325"/>
              <a:ext cx="233075" cy="203150"/>
            </a:xfrm>
            <a:custGeom>
              <a:rect b="b" l="l" r="r" t="t"/>
              <a:pathLst>
                <a:path extrusionOk="0" h="8126" w="9323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979450" y="3982750"/>
              <a:ext cx="131400" cy="144775"/>
            </a:xfrm>
            <a:custGeom>
              <a:rect b="b" l="l" r="r" t="t"/>
              <a:pathLst>
                <a:path extrusionOk="0" h="5791" w="5256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6" name="Google Shape;256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5"/>
          <p:cNvGrpSpPr/>
          <p:nvPr/>
        </p:nvGrpSpPr>
        <p:grpSpPr>
          <a:xfrm>
            <a:off x="2748613" y="709262"/>
            <a:ext cx="4570289" cy="4570198"/>
            <a:chOff x="1846563" y="182687"/>
            <a:chExt cx="4570289" cy="4570198"/>
          </a:xfrm>
        </p:grpSpPr>
        <p:grpSp>
          <p:nvGrpSpPr>
            <p:cNvPr id="259" name="Google Shape;259;p5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260" name="Google Shape;260;p5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rect b="b" l="l" r="r" t="t"/>
                <a:pathLst>
                  <a:path extrusionOk="0" h="36613" w="36613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rect b="b" l="l" r="r" t="t"/>
                <a:pathLst>
                  <a:path extrusionOk="0" h="50297" w="50298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5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rect b="b" l="l" r="r" t="t"/>
                <a:pathLst>
                  <a:path extrusionOk="0" h="661" w="661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rect b="b" l="l" r="r" t="t"/>
                <a:pathLst>
                  <a:path extrusionOk="0" h="652" w="652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rect b="b" l="l" r="r" t="t"/>
                <a:pathLst>
                  <a:path extrusionOk="0" h="662" w="661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8" name="Google Shape;268;p5"/>
          <p:cNvGrpSpPr/>
          <p:nvPr/>
        </p:nvGrpSpPr>
        <p:grpSpPr>
          <a:xfrm flipH="1" rot="10800000">
            <a:off x="7511462" y="3864168"/>
            <a:ext cx="2520972" cy="3082298"/>
            <a:chOff x="0" y="4208000"/>
            <a:chExt cx="2238079" cy="2736415"/>
          </a:xfrm>
        </p:grpSpPr>
        <p:sp>
          <p:nvSpPr>
            <p:cNvPr id="269" name="Google Shape;269;p5"/>
            <p:cNvSpPr/>
            <p:nvPr/>
          </p:nvSpPr>
          <p:spPr>
            <a:xfrm>
              <a:off x="1720138" y="5167740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591395" y="4999246"/>
              <a:ext cx="72382" cy="1244800"/>
            </a:xfrm>
            <a:custGeom>
              <a:rect b="b" l="l" r="r" t="t"/>
              <a:pathLst>
                <a:path extrusionOk="0" h="12589" w="732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881611" y="5289462"/>
              <a:ext cx="72382" cy="1318861"/>
            </a:xfrm>
            <a:custGeom>
              <a:rect b="b" l="l" r="r" t="t"/>
              <a:pathLst>
                <a:path extrusionOk="0" h="13338" w="732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2023605" y="5118398"/>
              <a:ext cx="72481" cy="1826017"/>
            </a:xfrm>
            <a:custGeom>
              <a:rect b="b" l="l" r="r" t="t"/>
              <a:pathLst>
                <a:path extrusionOk="0" h="18467" w="733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2165598" y="5401495"/>
              <a:ext cx="72481" cy="645785"/>
            </a:xfrm>
            <a:custGeom>
              <a:rect b="b" l="l" r="r" t="t"/>
              <a:pathLst>
                <a:path extrusionOk="0" h="6531" w="733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445842" y="5162499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1301178" y="5286002"/>
              <a:ext cx="71492" cy="1125650"/>
            </a:xfrm>
            <a:custGeom>
              <a:rect b="b" l="l" r="r" t="t"/>
              <a:pathLst>
                <a:path extrusionOk="0" h="11384" w="723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155625" y="4965726"/>
              <a:ext cx="72382" cy="1237681"/>
            </a:xfrm>
            <a:custGeom>
              <a:rect b="b" l="l" r="r" t="t"/>
              <a:pathLst>
                <a:path extrusionOk="0" h="12517" w="732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1010072" y="4768161"/>
              <a:ext cx="72382" cy="1602845"/>
            </a:xfrm>
            <a:custGeom>
              <a:rect b="b" l="l" r="r" t="t"/>
              <a:pathLst>
                <a:path extrusionOk="0" h="16210" w="732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865409" y="4652569"/>
              <a:ext cx="72382" cy="1627565"/>
            </a:xfrm>
            <a:custGeom>
              <a:rect b="b" l="l" r="r" t="t"/>
              <a:pathLst>
                <a:path extrusionOk="0" h="16460" w="732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419059" y="5167740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91106" y="4470035"/>
              <a:ext cx="71591" cy="1599285"/>
            </a:xfrm>
            <a:custGeom>
              <a:rect b="b" l="l" r="r" t="t"/>
              <a:pathLst>
                <a:path extrusionOk="0" h="16174" w="724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581323" y="5100698"/>
              <a:ext cx="72481" cy="1318861"/>
            </a:xfrm>
            <a:custGeom>
              <a:rect b="b" l="l" r="r" t="t"/>
              <a:pathLst>
                <a:path extrusionOk="0" h="13338" w="733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23415" y="4934875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145553" y="4470035"/>
              <a:ext cx="72481" cy="1727236"/>
            </a:xfrm>
            <a:custGeom>
              <a:rect b="b" l="l" r="r" t="t"/>
              <a:pathLst>
                <a:path extrusionOk="0" h="17468" w="733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0" y="4208000"/>
              <a:ext cx="72481" cy="1715766"/>
            </a:xfrm>
            <a:custGeom>
              <a:rect b="b" l="l" r="r" t="t"/>
              <a:pathLst>
                <a:path extrusionOk="0" h="17352" w="733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5"/>
          <p:cNvGrpSpPr/>
          <p:nvPr/>
        </p:nvGrpSpPr>
        <p:grpSpPr>
          <a:xfrm>
            <a:off x="8423992" y="928720"/>
            <a:ext cx="1013699" cy="886245"/>
            <a:chOff x="895150" y="3894725"/>
            <a:chExt cx="332775" cy="290925"/>
          </a:xfrm>
        </p:grpSpPr>
        <p:sp>
          <p:nvSpPr>
            <p:cNvPr id="286" name="Google Shape;286;p5"/>
            <p:cNvSpPr/>
            <p:nvPr/>
          </p:nvSpPr>
          <p:spPr>
            <a:xfrm>
              <a:off x="895150" y="3918150"/>
              <a:ext cx="307125" cy="267500"/>
            </a:xfrm>
            <a:custGeom>
              <a:rect b="b" l="l" r="r" t="t"/>
              <a:pathLst>
                <a:path extrusionOk="0" h="10700" w="12285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939750" y="3894725"/>
              <a:ext cx="288175" cy="268925"/>
            </a:xfrm>
            <a:custGeom>
              <a:rect b="b" l="l" r="r" t="t"/>
              <a:pathLst>
                <a:path extrusionOk="0" h="10757" w="11527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932175" y="3950325"/>
              <a:ext cx="233075" cy="203150"/>
            </a:xfrm>
            <a:custGeom>
              <a:rect b="b" l="l" r="r" t="t"/>
              <a:pathLst>
                <a:path extrusionOk="0" h="8126" w="9323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79450" y="3982750"/>
              <a:ext cx="131400" cy="144775"/>
            </a:xfrm>
            <a:custGeom>
              <a:rect b="b" l="l" r="r" t="t"/>
              <a:pathLst>
                <a:path extrusionOk="0" h="5791" w="5256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5"/>
          <p:cNvGrpSpPr/>
          <p:nvPr/>
        </p:nvGrpSpPr>
        <p:grpSpPr>
          <a:xfrm>
            <a:off x="6783048" y="-552550"/>
            <a:ext cx="1207215" cy="1092048"/>
            <a:chOff x="431250" y="4269675"/>
            <a:chExt cx="623175" cy="563725"/>
          </a:xfrm>
        </p:grpSpPr>
        <p:sp>
          <p:nvSpPr>
            <p:cNvPr id="291" name="Google Shape;291;p5"/>
            <p:cNvSpPr/>
            <p:nvPr/>
          </p:nvSpPr>
          <p:spPr>
            <a:xfrm>
              <a:off x="431250" y="4269675"/>
              <a:ext cx="574775" cy="518225"/>
            </a:xfrm>
            <a:custGeom>
              <a:rect b="b" l="l" r="r" t="t"/>
              <a:pathLst>
                <a:path extrusionOk="0" h="20729" w="22991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514900" y="4312375"/>
              <a:ext cx="539525" cy="521025"/>
            </a:xfrm>
            <a:custGeom>
              <a:rect b="b" l="l" r="r" t="t"/>
              <a:pathLst>
                <a:path extrusionOk="0" h="20841" w="21581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500625" y="4332000"/>
              <a:ext cx="436250" cy="393550"/>
            </a:xfrm>
            <a:custGeom>
              <a:rect b="b" l="l" r="r" t="t"/>
              <a:pathLst>
                <a:path extrusionOk="0" h="15742" w="1745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588925" y="4382400"/>
              <a:ext cx="246250" cy="280375"/>
            </a:xfrm>
            <a:custGeom>
              <a:rect b="b" l="l" r="r" t="t"/>
              <a:pathLst>
                <a:path extrusionOk="0" h="11215" w="985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5"/>
          <p:cNvGrpSpPr/>
          <p:nvPr/>
        </p:nvGrpSpPr>
        <p:grpSpPr>
          <a:xfrm>
            <a:off x="8430778" y="3165170"/>
            <a:ext cx="547707" cy="495785"/>
            <a:chOff x="470050" y="3731100"/>
            <a:chExt cx="179800" cy="162750"/>
          </a:xfrm>
        </p:grpSpPr>
        <p:sp>
          <p:nvSpPr>
            <p:cNvPr id="296" name="Google Shape;296;p5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1" name="Google Shape;301;p5"/>
          <p:cNvSpPr txBox="1"/>
          <p:nvPr>
            <p:ph idx="1" type="subTitle"/>
          </p:nvPr>
        </p:nvSpPr>
        <p:spPr>
          <a:xfrm>
            <a:off x="720000" y="3587149"/>
            <a:ext cx="7076400" cy="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2" name="Google Shape;302;p5"/>
          <p:cNvSpPr txBox="1"/>
          <p:nvPr>
            <p:ph idx="2" type="subTitle"/>
          </p:nvPr>
        </p:nvSpPr>
        <p:spPr>
          <a:xfrm>
            <a:off x="720000" y="1927201"/>
            <a:ext cx="7076400" cy="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3" name="Google Shape;303;p5"/>
          <p:cNvSpPr txBox="1"/>
          <p:nvPr>
            <p:ph idx="3" type="subTitle"/>
          </p:nvPr>
        </p:nvSpPr>
        <p:spPr>
          <a:xfrm>
            <a:off x="720000" y="1231800"/>
            <a:ext cx="7076400" cy="7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4" name="Google Shape;304;p5"/>
          <p:cNvSpPr txBox="1"/>
          <p:nvPr>
            <p:ph idx="4" type="subTitle"/>
          </p:nvPr>
        </p:nvSpPr>
        <p:spPr>
          <a:xfrm>
            <a:off x="720000" y="2891750"/>
            <a:ext cx="7076400" cy="7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07" name="Google Shape;307;p6"/>
          <p:cNvGrpSpPr/>
          <p:nvPr/>
        </p:nvGrpSpPr>
        <p:grpSpPr>
          <a:xfrm>
            <a:off x="0" y="4208000"/>
            <a:ext cx="2238079" cy="2736415"/>
            <a:chOff x="0" y="4208000"/>
            <a:chExt cx="2238079" cy="2736415"/>
          </a:xfrm>
        </p:grpSpPr>
        <p:sp>
          <p:nvSpPr>
            <p:cNvPr id="308" name="Google Shape;308;p6"/>
            <p:cNvSpPr/>
            <p:nvPr/>
          </p:nvSpPr>
          <p:spPr>
            <a:xfrm>
              <a:off x="1720138" y="5167740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1591395" y="4999246"/>
              <a:ext cx="72382" cy="1244800"/>
            </a:xfrm>
            <a:custGeom>
              <a:rect b="b" l="l" r="r" t="t"/>
              <a:pathLst>
                <a:path extrusionOk="0" h="12589" w="732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1881611" y="5289462"/>
              <a:ext cx="72382" cy="1318861"/>
            </a:xfrm>
            <a:custGeom>
              <a:rect b="b" l="l" r="r" t="t"/>
              <a:pathLst>
                <a:path extrusionOk="0" h="13338" w="732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2023605" y="5118398"/>
              <a:ext cx="72481" cy="1826017"/>
            </a:xfrm>
            <a:custGeom>
              <a:rect b="b" l="l" r="r" t="t"/>
              <a:pathLst>
                <a:path extrusionOk="0" h="18467" w="733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2165598" y="5401495"/>
              <a:ext cx="72481" cy="645785"/>
            </a:xfrm>
            <a:custGeom>
              <a:rect b="b" l="l" r="r" t="t"/>
              <a:pathLst>
                <a:path extrusionOk="0" h="6531" w="733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1445842" y="5162499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1301178" y="5286002"/>
              <a:ext cx="71492" cy="1125650"/>
            </a:xfrm>
            <a:custGeom>
              <a:rect b="b" l="l" r="r" t="t"/>
              <a:pathLst>
                <a:path extrusionOk="0" h="11384" w="723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1155625" y="4965726"/>
              <a:ext cx="72382" cy="1237681"/>
            </a:xfrm>
            <a:custGeom>
              <a:rect b="b" l="l" r="r" t="t"/>
              <a:pathLst>
                <a:path extrusionOk="0" h="12517" w="732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1010072" y="4768161"/>
              <a:ext cx="72382" cy="1602845"/>
            </a:xfrm>
            <a:custGeom>
              <a:rect b="b" l="l" r="r" t="t"/>
              <a:pathLst>
                <a:path extrusionOk="0" h="16210" w="732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865409" y="4652569"/>
              <a:ext cx="72382" cy="1627565"/>
            </a:xfrm>
            <a:custGeom>
              <a:rect b="b" l="l" r="r" t="t"/>
              <a:pathLst>
                <a:path extrusionOk="0" h="16460" w="732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419059" y="5167740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291106" y="4470035"/>
              <a:ext cx="71591" cy="1599285"/>
            </a:xfrm>
            <a:custGeom>
              <a:rect b="b" l="l" r="r" t="t"/>
              <a:pathLst>
                <a:path extrusionOk="0" h="16174" w="724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581323" y="5100698"/>
              <a:ext cx="72481" cy="1318861"/>
            </a:xfrm>
            <a:custGeom>
              <a:rect b="b" l="l" r="r" t="t"/>
              <a:pathLst>
                <a:path extrusionOk="0" h="13338" w="733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723415" y="4934875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45553" y="4470035"/>
              <a:ext cx="72481" cy="1727236"/>
            </a:xfrm>
            <a:custGeom>
              <a:rect b="b" l="l" r="r" t="t"/>
              <a:pathLst>
                <a:path extrusionOk="0" h="17468" w="733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0" y="4208000"/>
              <a:ext cx="72481" cy="1715766"/>
            </a:xfrm>
            <a:custGeom>
              <a:rect b="b" l="l" r="r" t="t"/>
              <a:pathLst>
                <a:path extrusionOk="0" h="17352" w="733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6"/>
          <p:cNvGrpSpPr/>
          <p:nvPr/>
        </p:nvGrpSpPr>
        <p:grpSpPr>
          <a:xfrm>
            <a:off x="6037942" y="4208000"/>
            <a:ext cx="3106059" cy="2956030"/>
            <a:chOff x="6037942" y="4208000"/>
            <a:chExt cx="3106059" cy="2956030"/>
          </a:xfrm>
        </p:grpSpPr>
        <p:sp>
          <p:nvSpPr>
            <p:cNvPr id="325" name="Google Shape;325;p6"/>
            <p:cNvSpPr/>
            <p:nvPr/>
          </p:nvSpPr>
          <p:spPr>
            <a:xfrm>
              <a:off x="6325489" y="5386564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6470152" y="5063618"/>
              <a:ext cx="72481" cy="1245690"/>
            </a:xfrm>
            <a:custGeom>
              <a:rect b="b" l="l" r="r" t="t"/>
              <a:pathLst>
                <a:path extrusionOk="0" h="12598" w="733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179936" y="5319522"/>
              <a:ext cx="72481" cy="1318763"/>
            </a:xfrm>
            <a:custGeom>
              <a:rect b="b" l="l" r="r" t="t"/>
              <a:pathLst>
                <a:path extrusionOk="0" h="13337" w="733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6037942" y="5337123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6615705" y="5180100"/>
              <a:ext cx="72481" cy="1372652"/>
            </a:xfrm>
            <a:custGeom>
              <a:rect b="b" l="l" r="r" t="t"/>
              <a:pathLst>
                <a:path extrusionOk="0" h="13882" w="733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6761259" y="5368864"/>
              <a:ext cx="71591" cy="1125650"/>
            </a:xfrm>
            <a:custGeom>
              <a:rect b="b" l="l" r="r" t="t"/>
              <a:pathLst>
                <a:path extrusionOk="0" h="11384" w="724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905922" y="5185440"/>
              <a:ext cx="72481" cy="1237681"/>
            </a:xfrm>
            <a:custGeom>
              <a:rect b="b" l="l" r="r" t="t"/>
              <a:pathLst>
                <a:path extrusionOk="0" h="12517" w="733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7051475" y="4786652"/>
              <a:ext cx="72481" cy="1602944"/>
            </a:xfrm>
            <a:custGeom>
              <a:rect b="b" l="l" r="r" t="t"/>
              <a:pathLst>
                <a:path extrusionOk="0" h="16211" w="733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7197028" y="4872283"/>
              <a:ext cx="71591" cy="1627565"/>
            </a:xfrm>
            <a:custGeom>
              <a:rect b="b" l="l" r="r" t="t"/>
              <a:pathLst>
                <a:path extrusionOk="0" h="16460" w="724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7625777" y="5386564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7771330" y="5180990"/>
              <a:ext cx="71492" cy="1245591"/>
            </a:xfrm>
            <a:custGeom>
              <a:rect b="b" l="l" r="r" t="t"/>
              <a:pathLst>
                <a:path extrusionOk="0" h="12597" w="723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7480224" y="5319522"/>
              <a:ext cx="72382" cy="1318763"/>
            </a:xfrm>
            <a:custGeom>
              <a:rect b="b" l="l" r="r" t="t"/>
              <a:pathLst>
                <a:path extrusionOk="0" h="13337" w="732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338132" y="5337123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915994" y="5424435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061547" y="5065398"/>
              <a:ext cx="72382" cy="1362072"/>
            </a:xfrm>
            <a:custGeom>
              <a:rect b="b" l="l" r="r" t="t"/>
              <a:pathLst>
                <a:path extrusionOk="0" h="13775" w="732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207100" y="4904914"/>
              <a:ext cx="71492" cy="1238571"/>
            </a:xfrm>
            <a:custGeom>
              <a:rect b="b" l="l" r="r" t="t"/>
              <a:pathLst>
                <a:path extrusionOk="0" h="12526" w="723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8351763" y="5108609"/>
              <a:ext cx="72382" cy="1034878"/>
            </a:xfrm>
            <a:custGeom>
              <a:rect b="b" l="l" r="r" t="t"/>
              <a:pathLst>
                <a:path extrusionOk="0" h="10466" w="732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8497317" y="4872283"/>
              <a:ext cx="72382" cy="1863987"/>
            </a:xfrm>
            <a:custGeom>
              <a:rect b="b" l="l" r="r" t="t"/>
              <a:pathLst>
                <a:path extrusionOk="0" h="18851" w="732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8925967" y="4997467"/>
              <a:ext cx="72481" cy="1758185"/>
            </a:xfrm>
            <a:custGeom>
              <a:rect b="b" l="l" r="r" t="t"/>
              <a:pathLst>
                <a:path extrusionOk="0" h="17781" w="733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9071520" y="4253881"/>
              <a:ext cx="72481" cy="1813756"/>
            </a:xfrm>
            <a:custGeom>
              <a:rect b="b" l="l" r="r" t="t"/>
              <a:pathLst>
                <a:path extrusionOk="0" h="18343" w="733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781304" y="4208000"/>
              <a:ext cx="71591" cy="2123349"/>
            </a:xfrm>
            <a:custGeom>
              <a:rect b="b" l="l" r="r" t="t"/>
              <a:pathLst>
                <a:path extrusionOk="0" h="21474" w="724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8639310" y="4568817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6"/>
          <p:cNvGrpSpPr/>
          <p:nvPr/>
        </p:nvGrpSpPr>
        <p:grpSpPr>
          <a:xfrm>
            <a:off x="-567365" y="-139125"/>
            <a:ext cx="1207215" cy="1092048"/>
            <a:chOff x="431250" y="4269675"/>
            <a:chExt cx="623175" cy="563725"/>
          </a:xfrm>
        </p:grpSpPr>
        <p:sp>
          <p:nvSpPr>
            <p:cNvPr id="348" name="Google Shape;348;p6"/>
            <p:cNvSpPr/>
            <p:nvPr/>
          </p:nvSpPr>
          <p:spPr>
            <a:xfrm>
              <a:off x="431250" y="4269675"/>
              <a:ext cx="574775" cy="518225"/>
            </a:xfrm>
            <a:custGeom>
              <a:rect b="b" l="l" r="r" t="t"/>
              <a:pathLst>
                <a:path extrusionOk="0" h="20729" w="22991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514900" y="4312375"/>
              <a:ext cx="539525" cy="521025"/>
            </a:xfrm>
            <a:custGeom>
              <a:rect b="b" l="l" r="r" t="t"/>
              <a:pathLst>
                <a:path extrusionOk="0" h="20841" w="21581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500625" y="4332000"/>
              <a:ext cx="436250" cy="393550"/>
            </a:xfrm>
            <a:custGeom>
              <a:rect b="b" l="l" r="r" t="t"/>
              <a:pathLst>
                <a:path extrusionOk="0" h="15742" w="1745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588925" y="4382400"/>
              <a:ext cx="246250" cy="280375"/>
            </a:xfrm>
            <a:custGeom>
              <a:rect b="b" l="l" r="r" t="t"/>
              <a:pathLst>
                <a:path extrusionOk="0" h="11215" w="985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6"/>
          <p:cNvGrpSpPr/>
          <p:nvPr/>
        </p:nvGrpSpPr>
        <p:grpSpPr>
          <a:xfrm>
            <a:off x="6668303" y="-185655"/>
            <a:ext cx="547707" cy="495785"/>
            <a:chOff x="470050" y="3731100"/>
            <a:chExt cx="179800" cy="162750"/>
          </a:xfrm>
        </p:grpSpPr>
        <p:sp>
          <p:nvSpPr>
            <p:cNvPr id="353" name="Google Shape;353;p6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6"/>
          <p:cNvGrpSpPr/>
          <p:nvPr/>
        </p:nvGrpSpPr>
        <p:grpSpPr>
          <a:xfrm>
            <a:off x="8424005" y="1591520"/>
            <a:ext cx="1013699" cy="886245"/>
            <a:chOff x="895150" y="3894725"/>
            <a:chExt cx="332775" cy="290925"/>
          </a:xfrm>
        </p:grpSpPr>
        <p:sp>
          <p:nvSpPr>
            <p:cNvPr id="358" name="Google Shape;358;p6"/>
            <p:cNvSpPr/>
            <p:nvPr/>
          </p:nvSpPr>
          <p:spPr>
            <a:xfrm>
              <a:off x="895150" y="3918150"/>
              <a:ext cx="307125" cy="267500"/>
            </a:xfrm>
            <a:custGeom>
              <a:rect b="b" l="l" r="r" t="t"/>
              <a:pathLst>
                <a:path extrusionOk="0" h="10700" w="12285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939750" y="3894725"/>
              <a:ext cx="288175" cy="268925"/>
            </a:xfrm>
            <a:custGeom>
              <a:rect b="b" l="l" r="r" t="t"/>
              <a:pathLst>
                <a:path extrusionOk="0" h="10757" w="11527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932175" y="3950325"/>
              <a:ext cx="233075" cy="203150"/>
            </a:xfrm>
            <a:custGeom>
              <a:rect b="b" l="l" r="r" t="t"/>
              <a:pathLst>
                <a:path extrusionOk="0" h="8126" w="9323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979450" y="3982750"/>
              <a:ext cx="131400" cy="144775"/>
            </a:xfrm>
            <a:custGeom>
              <a:rect b="b" l="l" r="r" t="t"/>
              <a:pathLst>
                <a:path extrusionOk="0" h="5791" w="5256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7"/>
          <p:cNvGrpSpPr/>
          <p:nvPr/>
        </p:nvGrpSpPr>
        <p:grpSpPr>
          <a:xfrm flipH="1">
            <a:off x="-493990" y="3932575"/>
            <a:ext cx="1207215" cy="1092048"/>
            <a:chOff x="431250" y="4269675"/>
            <a:chExt cx="623175" cy="563725"/>
          </a:xfrm>
        </p:grpSpPr>
        <p:sp>
          <p:nvSpPr>
            <p:cNvPr id="364" name="Google Shape;364;p7"/>
            <p:cNvSpPr/>
            <p:nvPr/>
          </p:nvSpPr>
          <p:spPr>
            <a:xfrm>
              <a:off x="431250" y="4269675"/>
              <a:ext cx="574775" cy="518225"/>
            </a:xfrm>
            <a:custGeom>
              <a:rect b="b" l="l" r="r" t="t"/>
              <a:pathLst>
                <a:path extrusionOk="0" h="20729" w="22991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14900" y="4312375"/>
              <a:ext cx="539525" cy="521025"/>
            </a:xfrm>
            <a:custGeom>
              <a:rect b="b" l="l" r="r" t="t"/>
              <a:pathLst>
                <a:path extrusionOk="0" h="20841" w="21581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500625" y="4332000"/>
              <a:ext cx="436250" cy="393550"/>
            </a:xfrm>
            <a:custGeom>
              <a:rect b="b" l="l" r="r" t="t"/>
              <a:pathLst>
                <a:path extrusionOk="0" h="15742" w="1745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588925" y="4382400"/>
              <a:ext cx="246250" cy="280375"/>
            </a:xfrm>
            <a:custGeom>
              <a:rect b="b" l="l" r="r" t="t"/>
              <a:pathLst>
                <a:path extrusionOk="0" h="11215" w="985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7"/>
          <p:cNvGrpSpPr/>
          <p:nvPr/>
        </p:nvGrpSpPr>
        <p:grpSpPr>
          <a:xfrm>
            <a:off x="5264000" y="3773500"/>
            <a:ext cx="3880000" cy="2208200"/>
            <a:chOff x="3263250" y="2446775"/>
            <a:chExt cx="3880000" cy="2208200"/>
          </a:xfrm>
        </p:grpSpPr>
        <p:sp>
          <p:nvSpPr>
            <p:cNvPr id="369" name="Google Shape;369;p7"/>
            <p:cNvSpPr/>
            <p:nvPr/>
          </p:nvSpPr>
          <p:spPr>
            <a:xfrm>
              <a:off x="3317425" y="2446775"/>
              <a:ext cx="3825825" cy="2208200"/>
            </a:xfrm>
            <a:custGeom>
              <a:rect b="b" l="l" r="r" t="t"/>
              <a:pathLst>
                <a:path extrusionOk="0" h="88328" w="153033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5981025" y="3230050"/>
              <a:ext cx="163075" cy="1424925"/>
            </a:xfrm>
            <a:custGeom>
              <a:rect b="b" l="l" r="r" t="t"/>
              <a:pathLst>
                <a:path extrusionOk="0" h="56997" w="6523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206300" y="3468000"/>
              <a:ext cx="154575" cy="617575"/>
            </a:xfrm>
            <a:custGeom>
              <a:rect b="b" l="l" r="r" t="t"/>
              <a:pathLst>
                <a:path extrusionOk="0" h="24703" w="6183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6431775" y="2790900"/>
              <a:ext cx="333900" cy="1864075"/>
            </a:xfrm>
            <a:custGeom>
              <a:rect b="b" l="l" r="r" t="t"/>
              <a:pathLst>
                <a:path extrusionOk="0" h="74563" w="13356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4062125" y="4038725"/>
              <a:ext cx="153900" cy="616250"/>
            </a:xfrm>
            <a:custGeom>
              <a:rect b="b" l="l" r="r" t="t"/>
              <a:pathLst>
                <a:path extrusionOk="0" h="24650" w="6156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4906500" y="3459525"/>
              <a:ext cx="154350" cy="1195450"/>
            </a:xfrm>
            <a:custGeom>
              <a:rect b="b" l="l" r="r" t="t"/>
              <a:pathLst>
                <a:path extrusionOk="0" h="47818" w="6174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3610500" y="4410950"/>
              <a:ext cx="63125" cy="244025"/>
            </a:xfrm>
            <a:custGeom>
              <a:rect b="b" l="l" r="r" t="t"/>
              <a:pathLst>
                <a:path extrusionOk="0" h="9761" w="2525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3737400" y="4323975"/>
              <a:ext cx="62900" cy="331000"/>
            </a:xfrm>
            <a:custGeom>
              <a:rect b="b" l="l" r="r" t="t"/>
              <a:pathLst>
                <a:path extrusionOk="0" h="13240" w="2516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3483800" y="4497700"/>
              <a:ext cx="63150" cy="157275"/>
            </a:xfrm>
            <a:custGeom>
              <a:rect b="b" l="l" r="r" t="t"/>
              <a:pathLst>
                <a:path extrusionOk="0" h="6291" w="2526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3360025" y="4582675"/>
              <a:ext cx="62925" cy="72300"/>
            </a:xfrm>
            <a:custGeom>
              <a:rect b="b" l="l" r="r" t="t"/>
              <a:pathLst>
                <a:path extrusionOk="0" h="2892" w="2517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3836425" y="4150250"/>
              <a:ext cx="217250" cy="504725"/>
            </a:xfrm>
            <a:custGeom>
              <a:rect b="b" l="l" r="r" t="t"/>
              <a:pathLst>
                <a:path extrusionOk="0" h="20189" w="869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4244100" y="4129500"/>
              <a:ext cx="62925" cy="525475"/>
            </a:xfrm>
            <a:custGeom>
              <a:rect b="b" l="l" r="r" t="t"/>
              <a:pathLst>
                <a:path extrusionOk="0" h="21019" w="2517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370775" y="3889525"/>
              <a:ext cx="62925" cy="765450"/>
            </a:xfrm>
            <a:custGeom>
              <a:rect b="b" l="l" r="r" t="t"/>
              <a:pathLst>
                <a:path extrusionOk="0" h="30618" w="2517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6826750" y="3437225"/>
              <a:ext cx="63150" cy="1217750"/>
            </a:xfrm>
            <a:custGeom>
              <a:rect b="b" l="l" r="r" t="t"/>
              <a:pathLst>
                <a:path extrusionOk="0" h="48710" w="2526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6328725" y="4057025"/>
              <a:ext cx="62925" cy="597950"/>
            </a:xfrm>
            <a:custGeom>
              <a:rect b="b" l="l" r="r" t="t"/>
              <a:pathLst>
                <a:path extrusionOk="0" h="23918" w="2517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6204950" y="4253725"/>
              <a:ext cx="62925" cy="401250"/>
            </a:xfrm>
            <a:custGeom>
              <a:rect b="b" l="l" r="r" t="t"/>
              <a:pathLst>
                <a:path extrusionOk="0" h="16050" w="2517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6953650" y="2688750"/>
              <a:ext cx="189600" cy="1966225"/>
            </a:xfrm>
            <a:custGeom>
              <a:rect b="b" l="l" r="r" t="t"/>
              <a:pathLst>
                <a:path extrusionOk="0" h="78649" w="7584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5175900" y="3488525"/>
              <a:ext cx="62925" cy="1166450"/>
            </a:xfrm>
            <a:custGeom>
              <a:rect b="b" l="l" r="r" t="t"/>
              <a:pathLst>
                <a:path extrusionOk="0" h="46658" w="2517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5302600" y="3547625"/>
              <a:ext cx="62900" cy="1107350"/>
            </a:xfrm>
            <a:custGeom>
              <a:rect b="b" l="l" r="r" t="t"/>
              <a:pathLst>
                <a:path extrusionOk="0" h="44294" w="2516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5049225" y="4072400"/>
              <a:ext cx="62925" cy="582575"/>
            </a:xfrm>
            <a:custGeom>
              <a:rect b="b" l="l" r="r" t="t"/>
              <a:pathLst>
                <a:path extrusionOk="0" h="23303" w="2517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801450" y="4106525"/>
              <a:ext cx="62925" cy="548450"/>
            </a:xfrm>
            <a:custGeom>
              <a:rect b="b" l="l" r="r" t="t"/>
              <a:pathLst>
                <a:path extrusionOk="0" h="21938" w="2517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4677675" y="4381300"/>
              <a:ext cx="62925" cy="273675"/>
            </a:xfrm>
            <a:custGeom>
              <a:rect b="b" l="l" r="r" t="t"/>
              <a:pathLst>
                <a:path extrusionOk="0" h="10947" w="2517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553900" y="4281825"/>
              <a:ext cx="62900" cy="373150"/>
            </a:xfrm>
            <a:custGeom>
              <a:rect b="b" l="l" r="r" t="t"/>
              <a:pathLst>
                <a:path extrusionOk="0" h="14926" w="2516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5429275" y="3684125"/>
              <a:ext cx="62900" cy="970850"/>
            </a:xfrm>
            <a:custGeom>
              <a:rect b="b" l="l" r="r" t="t"/>
              <a:pathLst>
                <a:path extrusionOk="0" h="38834" w="2516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5555950" y="4156700"/>
              <a:ext cx="62925" cy="498275"/>
            </a:xfrm>
            <a:custGeom>
              <a:rect b="b" l="l" r="r" t="t"/>
              <a:pathLst>
                <a:path extrusionOk="0" h="19931" w="2517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5682625" y="4024000"/>
              <a:ext cx="62925" cy="630975"/>
            </a:xfrm>
            <a:custGeom>
              <a:rect b="b" l="l" r="r" t="t"/>
              <a:pathLst>
                <a:path extrusionOk="0" h="25239" w="2517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5809300" y="3767300"/>
              <a:ext cx="62925" cy="887675"/>
            </a:xfrm>
            <a:custGeom>
              <a:rect b="b" l="l" r="r" t="t"/>
              <a:pathLst>
                <a:path extrusionOk="0" h="35507" w="2517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5935975" y="4031600"/>
              <a:ext cx="62925" cy="623375"/>
            </a:xfrm>
            <a:custGeom>
              <a:rect b="b" l="l" r="r" t="t"/>
              <a:pathLst>
                <a:path extrusionOk="0" h="24935" w="2517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263250" y="2561400"/>
              <a:ext cx="3722100" cy="2093575"/>
            </a:xfrm>
            <a:custGeom>
              <a:rect b="b" l="l" r="r" t="t"/>
              <a:pathLst>
                <a:path extrusionOk="0" h="83743" w="148884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6827425" y="2446775"/>
              <a:ext cx="315825" cy="298875"/>
            </a:xfrm>
            <a:custGeom>
              <a:rect b="b" l="l" r="r" t="t"/>
              <a:pathLst>
                <a:path extrusionOk="0" h="11955" w="12633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7"/>
          <p:cNvGrpSpPr/>
          <p:nvPr/>
        </p:nvGrpSpPr>
        <p:grpSpPr>
          <a:xfrm>
            <a:off x="5113091" y="531956"/>
            <a:ext cx="4079685" cy="4079604"/>
            <a:chOff x="878425" y="-785450"/>
            <a:chExt cx="6506675" cy="6506546"/>
          </a:xfrm>
        </p:grpSpPr>
        <p:sp>
          <p:nvSpPr>
            <p:cNvPr id="400" name="Google Shape;400;p7"/>
            <p:cNvSpPr/>
            <p:nvPr/>
          </p:nvSpPr>
          <p:spPr>
            <a:xfrm>
              <a:off x="1375827" y="-288032"/>
              <a:ext cx="5511781" cy="5511671"/>
            </a:xfrm>
            <a:custGeom>
              <a:rect b="b" l="l" r="r" t="t"/>
              <a:pathLst>
                <a:path extrusionOk="0" h="50297" w="50298">
                  <a:moveTo>
                    <a:pt x="25149" y="80"/>
                  </a:moveTo>
                  <a:cubicBezTo>
                    <a:pt x="38968" y="80"/>
                    <a:pt x="50217" y="11330"/>
                    <a:pt x="50217" y="25148"/>
                  </a:cubicBezTo>
                  <a:cubicBezTo>
                    <a:pt x="50217" y="38967"/>
                    <a:pt x="38968" y="50216"/>
                    <a:pt x="25149" y="50216"/>
                  </a:cubicBezTo>
                  <a:cubicBezTo>
                    <a:pt x="11322" y="50216"/>
                    <a:pt x="81" y="38967"/>
                    <a:pt x="81" y="25148"/>
                  </a:cubicBezTo>
                  <a:cubicBezTo>
                    <a:pt x="81" y="11330"/>
                    <a:pt x="11322" y="80"/>
                    <a:pt x="25149" y="80"/>
                  </a:cubicBezTo>
                  <a:close/>
                  <a:moveTo>
                    <a:pt x="25149" y="0"/>
                  </a:moveTo>
                  <a:cubicBezTo>
                    <a:pt x="21750" y="0"/>
                    <a:pt x="18458" y="669"/>
                    <a:pt x="15354" y="1981"/>
                  </a:cubicBezTo>
                  <a:cubicBezTo>
                    <a:pt x="12365" y="3247"/>
                    <a:pt x="9671" y="5058"/>
                    <a:pt x="7361" y="7369"/>
                  </a:cubicBezTo>
                  <a:cubicBezTo>
                    <a:pt x="5059" y="9679"/>
                    <a:pt x="3239" y="12365"/>
                    <a:pt x="1972" y="15362"/>
                  </a:cubicBezTo>
                  <a:cubicBezTo>
                    <a:pt x="661" y="18458"/>
                    <a:pt x="1" y="21758"/>
                    <a:pt x="1" y="25148"/>
                  </a:cubicBezTo>
                  <a:cubicBezTo>
                    <a:pt x="1" y="28547"/>
                    <a:pt x="661" y="31839"/>
                    <a:pt x="1972" y="34935"/>
                  </a:cubicBezTo>
                  <a:cubicBezTo>
                    <a:pt x="3239" y="37932"/>
                    <a:pt x="5059" y="40617"/>
                    <a:pt x="7361" y="42928"/>
                  </a:cubicBezTo>
                  <a:cubicBezTo>
                    <a:pt x="9671" y="45239"/>
                    <a:pt x="12365" y="47049"/>
                    <a:pt x="15354" y="48316"/>
                  </a:cubicBezTo>
                  <a:cubicBezTo>
                    <a:pt x="18458" y="49628"/>
                    <a:pt x="21750" y="50297"/>
                    <a:pt x="25149" y="50297"/>
                  </a:cubicBezTo>
                  <a:cubicBezTo>
                    <a:pt x="28539" y="50297"/>
                    <a:pt x="31831" y="49628"/>
                    <a:pt x="34936" y="48316"/>
                  </a:cubicBezTo>
                  <a:cubicBezTo>
                    <a:pt x="37933" y="47049"/>
                    <a:pt x="40618" y="45239"/>
                    <a:pt x="42929" y="42928"/>
                  </a:cubicBezTo>
                  <a:cubicBezTo>
                    <a:pt x="45239" y="40617"/>
                    <a:pt x="47050" y="37932"/>
                    <a:pt x="48317" y="34935"/>
                  </a:cubicBezTo>
                  <a:cubicBezTo>
                    <a:pt x="49629" y="31839"/>
                    <a:pt x="50298" y="28547"/>
                    <a:pt x="50298" y="25148"/>
                  </a:cubicBezTo>
                  <a:cubicBezTo>
                    <a:pt x="50298" y="21758"/>
                    <a:pt x="49629" y="18458"/>
                    <a:pt x="48317" y="15362"/>
                  </a:cubicBezTo>
                  <a:cubicBezTo>
                    <a:pt x="47050" y="12365"/>
                    <a:pt x="45239" y="9679"/>
                    <a:pt x="42929" y="7369"/>
                  </a:cubicBezTo>
                  <a:cubicBezTo>
                    <a:pt x="40618" y="5058"/>
                    <a:pt x="37933" y="3247"/>
                    <a:pt x="34936" y="1981"/>
                  </a:cubicBezTo>
                  <a:cubicBezTo>
                    <a:pt x="31831" y="669"/>
                    <a:pt x="28539" y="0"/>
                    <a:pt x="25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878425" y="-785450"/>
              <a:ext cx="6506675" cy="6506546"/>
            </a:xfrm>
            <a:custGeom>
              <a:rect b="b" l="l" r="r" t="t"/>
              <a:pathLst>
                <a:path extrusionOk="0" h="50297" w="50298">
                  <a:moveTo>
                    <a:pt x="25149" y="80"/>
                  </a:moveTo>
                  <a:cubicBezTo>
                    <a:pt x="38968" y="80"/>
                    <a:pt x="50217" y="11330"/>
                    <a:pt x="50217" y="25148"/>
                  </a:cubicBezTo>
                  <a:cubicBezTo>
                    <a:pt x="50217" y="38967"/>
                    <a:pt x="38968" y="50216"/>
                    <a:pt x="25149" y="50216"/>
                  </a:cubicBezTo>
                  <a:cubicBezTo>
                    <a:pt x="11322" y="50216"/>
                    <a:pt x="81" y="38967"/>
                    <a:pt x="81" y="25148"/>
                  </a:cubicBezTo>
                  <a:cubicBezTo>
                    <a:pt x="81" y="11330"/>
                    <a:pt x="11322" y="80"/>
                    <a:pt x="25149" y="80"/>
                  </a:cubicBezTo>
                  <a:close/>
                  <a:moveTo>
                    <a:pt x="25149" y="0"/>
                  </a:moveTo>
                  <a:cubicBezTo>
                    <a:pt x="21750" y="0"/>
                    <a:pt x="18458" y="669"/>
                    <a:pt x="15354" y="1981"/>
                  </a:cubicBezTo>
                  <a:cubicBezTo>
                    <a:pt x="12365" y="3247"/>
                    <a:pt x="9671" y="5058"/>
                    <a:pt x="7361" y="7369"/>
                  </a:cubicBezTo>
                  <a:cubicBezTo>
                    <a:pt x="5059" y="9679"/>
                    <a:pt x="3239" y="12365"/>
                    <a:pt x="1972" y="15362"/>
                  </a:cubicBezTo>
                  <a:cubicBezTo>
                    <a:pt x="661" y="18458"/>
                    <a:pt x="1" y="21758"/>
                    <a:pt x="1" y="25148"/>
                  </a:cubicBezTo>
                  <a:cubicBezTo>
                    <a:pt x="1" y="28547"/>
                    <a:pt x="661" y="31839"/>
                    <a:pt x="1972" y="34935"/>
                  </a:cubicBezTo>
                  <a:cubicBezTo>
                    <a:pt x="3239" y="37932"/>
                    <a:pt x="5059" y="40617"/>
                    <a:pt x="7361" y="42928"/>
                  </a:cubicBezTo>
                  <a:cubicBezTo>
                    <a:pt x="9671" y="45239"/>
                    <a:pt x="12365" y="47049"/>
                    <a:pt x="15354" y="48316"/>
                  </a:cubicBezTo>
                  <a:cubicBezTo>
                    <a:pt x="18458" y="49628"/>
                    <a:pt x="21750" y="50297"/>
                    <a:pt x="25149" y="50297"/>
                  </a:cubicBezTo>
                  <a:cubicBezTo>
                    <a:pt x="28539" y="50297"/>
                    <a:pt x="31831" y="49628"/>
                    <a:pt x="34936" y="48316"/>
                  </a:cubicBezTo>
                  <a:cubicBezTo>
                    <a:pt x="37933" y="47049"/>
                    <a:pt x="40618" y="45239"/>
                    <a:pt x="42929" y="42928"/>
                  </a:cubicBezTo>
                  <a:cubicBezTo>
                    <a:pt x="45239" y="40617"/>
                    <a:pt x="47050" y="37932"/>
                    <a:pt x="48317" y="34935"/>
                  </a:cubicBezTo>
                  <a:cubicBezTo>
                    <a:pt x="49629" y="31839"/>
                    <a:pt x="50298" y="28547"/>
                    <a:pt x="50298" y="25148"/>
                  </a:cubicBezTo>
                  <a:cubicBezTo>
                    <a:pt x="50298" y="21758"/>
                    <a:pt x="49629" y="18458"/>
                    <a:pt x="48317" y="15362"/>
                  </a:cubicBezTo>
                  <a:cubicBezTo>
                    <a:pt x="47050" y="12365"/>
                    <a:pt x="45239" y="9679"/>
                    <a:pt x="42929" y="7369"/>
                  </a:cubicBezTo>
                  <a:cubicBezTo>
                    <a:pt x="40618" y="5058"/>
                    <a:pt x="37933" y="3247"/>
                    <a:pt x="34936" y="1981"/>
                  </a:cubicBezTo>
                  <a:cubicBezTo>
                    <a:pt x="31831" y="669"/>
                    <a:pt x="28539" y="0"/>
                    <a:pt x="25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7"/>
          <p:cNvGrpSpPr/>
          <p:nvPr/>
        </p:nvGrpSpPr>
        <p:grpSpPr>
          <a:xfrm>
            <a:off x="5448053" y="291607"/>
            <a:ext cx="547707" cy="495785"/>
            <a:chOff x="470050" y="3731100"/>
            <a:chExt cx="179800" cy="162750"/>
          </a:xfrm>
        </p:grpSpPr>
        <p:sp>
          <p:nvSpPr>
            <p:cNvPr id="403" name="Google Shape;403;p7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7"/>
          <p:cNvSpPr txBox="1"/>
          <p:nvPr>
            <p:ph type="title"/>
          </p:nvPr>
        </p:nvSpPr>
        <p:spPr>
          <a:xfrm>
            <a:off x="713225" y="757100"/>
            <a:ext cx="4227000" cy="10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8" name="Google Shape;408;p7"/>
          <p:cNvSpPr txBox="1"/>
          <p:nvPr>
            <p:ph idx="1" type="subTitle"/>
          </p:nvPr>
        </p:nvSpPr>
        <p:spPr>
          <a:xfrm>
            <a:off x="713225" y="1765000"/>
            <a:ext cx="4227000" cy="26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409" name="Google Shape;409;p7"/>
          <p:cNvSpPr/>
          <p:nvPr>
            <p:ph idx="2" type="pic"/>
          </p:nvPr>
        </p:nvSpPr>
        <p:spPr>
          <a:xfrm>
            <a:off x="5716225" y="1135075"/>
            <a:ext cx="2873100" cy="2873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4" name="Google Shape;414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0"/>
          <p:cNvSpPr/>
          <p:nvPr>
            <p:ph idx="2" type="pic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10"/>
          <p:cNvSpPr txBox="1"/>
          <p:nvPr>
            <p:ph type="title"/>
          </p:nvPr>
        </p:nvSpPr>
        <p:spPr>
          <a:xfrm>
            <a:off x="713225" y="3889375"/>
            <a:ext cx="4499100" cy="697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18" name="Google Shape;418;p10"/>
          <p:cNvGrpSpPr/>
          <p:nvPr/>
        </p:nvGrpSpPr>
        <p:grpSpPr>
          <a:xfrm>
            <a:off x="7923930" y="431170"/>
            <a:ext cx="1013699" cy="886245"/>
            <a:chOff x="895150" y="3894725"/>
            <a:chExt cx="332775" cy="290925"/>
          </a:xfrm>
        </p:grpSpPr>
        <p:sp>
          <p:nvSpPr>
            <p:cNvPr id="419" name="Google Shape;419;p10"/>
            <p:cNvSpPr/>
            <p:nvPr/>
          </p:nvSpPr>
          <p:spPr>
            <a:xfrm>
              <a:off x="895150" y="3918150"/>
              <a:ext cx="307125" cy="267500"/>
            </a:xfrm>
            <a:custGeom>
              <a:rect b="b" l="l" r="r" t="t"/>
              <a:pathLst>
                <a:path extrusionOk="0" h="10700" w="12285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939750" y="3894725"/>
              <a:ext cx="288175" cy="268925"/>
            </a:xfrm>
            <a:custGeom>
              <a:rect b="b" l="l" r="r" t="t"/>
              <a:pathLst>
                <a:path extrusionOk="0" h="10757" w="11527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932175" y="3950325"/>
              <a:ext cx="233075" cy="203150"/>
            </a:xfrm>
            <a:custGeom>
              <a:rect b="b" l="l" r="r" t="t"/>
              <a:pathLst>
                <a:path extrusionOk="0" h="8126" w="9323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979450" y="3982750"/>
              <a:ext cx="131400" cy="144775"/>
            </a:xfrm>
            <a:custGeom>
              <a:rect b="b" l="l" r="r" t="t"/>
              <a:pathLst>
                <a:path extrusionOk="0" h="5791" w="5256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10"/>
          <p:cNvGrpSpPr/>
          <p:nvPr/>
        </p:nvGrpSpPr>
        <p:grpSpPr>
          <a:xfrm>
            <a:off x="-629527" y="-205975"/>
            <a:ext cx="1207215" cy="1092048"/>
            <a:chOff x="431250" y="4269675"/>
            <a:chExt cx="623175" cy="563725"/>
          </a:xfrm>
        </p:grpSpPr>
        <p:sp>
          <p:nvSpPr>
            <p:cNvPr id="424" name="Google Shape;424;p10"/>
            <p:cNvSpPr/>
            <p:nvPr/>
          </p:nvSpPr>
          <p:spPr>
            <a:xfrm>
              <a:off x="431250" y="4269675"/>
              <a:ext cx="574775" cy="518225"/>
            </a:xfrm>
            <a:custGeom>
              <a:rect b="b" l="l" r="r" t="t"/>
              <a:pathLst>
                <a:path extrusionOk="0" h="20729" w="22991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14900" y="4312375"/>
              <a:ext cx="539525" cy="521025"/>
            </a:xfrm>
            <a:custGeom>
              <a:rect b="b" l="l" r="r" t="t"/>
              <a:pathLst>
                <a:path extrusionOk="0" h="20841" w="21581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0625" y="4332000"/>
              <a:ext cx="436250" cy="393550"/>
            </a:xfrm>
            <a:custGeom>
              <a:rect b="b" l="l" r="r" t="t"/>
              <a:pathLst>
                <a:path extrusionOk="0" h="15742" w="1745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88925" y="4382400"/>
              <a:ext cx="246250" cy="280375"/>
            </a:xfrm>
            <a:custGeom>
              <a:rect b="b" l="l" r="r" t="t"/>
              <a:pathLst>
                <a:path extrusionOk="0" h="11215" w="985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10"/>
          <p:cNvGrpSpPr/>
          <p:nvPr/>
        </p:nvGrpSpPr>
        <p:grpSpPr>
          <a:xfrm>
            <a:off x="5264000" y="3773500"/>
            <a:ext cx="3880000" cy="2208200"/>
            <a:chOff x="3263250" y="2446775"/>
            <a:chExt cx="3880000" cy="2208200"/>
          </a:xfrm>
        </p:grpSpPr>
        <p:sp>
          <p:nvSpPr>
            <p:cNvPr id="429" name="Google Shape;429;p10"/>
            <p:cNvSpPr/>
            <p:nvPr/>
          </p:nvSpPr>
          <p:spPr>
            <a:xfrm>
              <a:off x="3317425" y="2446775"/>
              <a:ext cx="3825825" cy="2208200"/>
            </a:xfrm>
            <a:custGeom>
              <a:rect b="b" l="l" r="r" t="t"/>
              <a:pathLst>
                <a:path extrusionOk="0" h="88328" w="153033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981025" y="3230050"/>
              <a:ext cx="163075" cy="1424925"/>
            </a:xfrm>
            <a:custGeom>
              <a:rect b="b" l="l" r="r" t="t"/>
              <a:pathLst>
                <a:path extrusionOk="0" h="56997" w="6523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6206300" y="3468000"/>
              <a:ext cx="154575" cy="617575"/>
            </a:xfrm>
            <a:custGeom>
              <a:rect b="b" l="l" r="r" t="t"/>
              <a:pathLst>
                <a:path extrusionOk="0" h="24703" w="6183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6431775" y="2790900"/>
              <a:ext cx="333900" cy="1864075"/>
            </a:xfrm>
            <a:custGeom>
              <a:rect b="b" l="l" r="r" t="t"/>
              <a:pathLst>
                <a:path extrusionOk="0" h="74563" w="13356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4062125" y="4038725"/>
              <a:ext cx="153900" cy="616250"/>
            </a:xfrm>
            <a:custGeom>
              <a:rect b="b" l="l" r="r" t="t"/>
              <a:pathLst>
                <a:path extrusionOk="0" h="24650" w="6156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4906500" y="3459525"/>
              <a:ext cx="154350" cy="1195450"/>
            </a:xfrm>
            <a:custGeom>
              <a:rect b="b" l="l" r="r" t="t"/>
              <a:pathLst>
                <a:path extrusionOk="0" h="47818" w="6174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3610500" y="4410950"/>
              <a:ext cx="63125" cy="244025"/>
            </a:xfrm>
            <a:custGeom>
              <a:rect b="b" l="l" r="r" t="t"/>
              <a:pathLst>
                <a:path extrusionOk="0" h="9761" w="2525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3737400" y="4323975"/>
              <a:ext cx="62900" cy="331000"/>
            </a:xfrm>
            <a:custGeom>
              <a:rect b="b" l="l" r="r" t="t"/>
              <a:pathLst>
                <a:path extrusionOk="0" h="13240" w="2516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3483800" y="4497700"/>
              <a:ext cx="63150" cy="157275"/>
            </a:xfrm>
            <a:custGeom>
              <a:rect b="b" l="l" r="r" t="t"/>
              <a:pathLst>
                <a:path extrusionOk="0" h="6291" w="2526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3360025" y="4582675"/>
              <a:ext cx="62925" cy="72300"/>
            </a:xfrm>
            <a:custGeom>
              <a:rect b="b" l="l" r="r" t="t"/>
              <a:pathLst>
                <a:path extrusionOk="0" h="2892" w="2517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3836425" y="4150250"/>
              <a:ext cx="217250" cy="504725"/>
            </a:xfrm>
            <a:custGeom>
              <a:rect b="b" l="l" r="r" t="t"/>
              <a:pathLst>
                <a:path extrusionOk="0" h="20189" w="869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4244100" y="4129500"/>
              <a:ext cx="62925" cy="525475"/>
            </a:xfrm>
            <a:custGeom>
              <a:rect b="b" l="l" r="r" t="t"/>
              <a:pathLst>
                <a:path extrusionOk="0" h="21019" w="2517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4370775" y="3889525"/>
              <a:ext cx="62925" cy="765450"/>
            </a:xfrm>
            <a:custGeom>
              <a:rect b="b" l="l" r="r" t="t"/>
              <a:pathLst>
                <a:path extrusionOk="0" h="30618" w="2517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6826750" y="3437225"/>
              <a:ext cx="63150" cy="1217750"/>
            </a:xfrm>
            <a:custGeom>
              <a:rect b="b" l="l" r="r" t="t"/>
              <a:pathLst>
                <a:path extrusionOk="0" h="48710" w="2526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6328725" y="4057025"/>
              <a:ext cx="62925" cy="597950"/>
            </a:xfrm>
            <a:custGeom>
              <a:rect b="b" l="l" r="r" t="t"/>
              <a:pathLst>
                <a:path extrusionOk="0" h="23918" w="2517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6204950" y="4253725"/>
              <a:ext cx="62925" cy="401250"/>
            </a:xfrm>
            <a:custGeom>
              <a:rect b="b" l="l" r="r" t="t"/>
              <a:pathLst>
                <a:path extrusionOk="0" h="16050" w="2517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6953650" y="2688750"/>
              <a:ext cx="189600" cy="1966225"/>
            </a:xfrm>
            <a:custGeom>
              <a:rect b="b" l="l" r="r" t="t"/>
              <a:pathLst>
                <a:path extrusionOk="0" h="78649" w="7584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5175900" y="3488525"/>
              <a:ext cx="62925" cy="1166450"/>
            </a:xfrm>
            <a:custGeom>
              <a:rect b="b" l="l" r="r" t="t"/>
              <a:pathLst>
                <a:path extrusionOk="0" h="46658" w="2517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5302600" y="3547625"/>
              <a:ext cx="62900" cy="1107350"/>
            </a:xfrm>
            <a:custGeom>
              <a:rect b="b" l="l" r="r" t="t"/>
              <a:pathLst>
                <a:path extrusionOk="0" h="44294" w="2516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5049225" y="4072400"/>
              <a:ext cx="62925" cy="582575"/>
            </a:xfrm>
            <a:custGeom>
              <a:rect b="b" l="l" r="r" t="t"/>
              <a:pathLst>
                <a:path extrusionOk="0" h="23303" w="2517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801450" y="4106525"/>
              <a:ext cx="62925" cy="548450"/>
            </a:xfrm>
            <a:custGeom>
              <a:rect b="b" l="l" r="r" t="t"/>
              <a:pathLst>
                <a:path extrusionOk="0" h="21938" w="2517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677675" y="4381300"/>
              <a:ext cx="62925" cy="273675"/>
            </a:xfrm>
            <a:custGeom>
              <a:rect b="b" l="l" r="r" t="t"/>
              <a:pathLst>
                <a:path extrusionOk="0" h="10947" w="2517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553900" y="4281825"/>
              <a:ext cx="62900" cy="373150"/>
            </a:xfrm>
            <a:custGeom>
              <a:rect b="b" l="l" r="r" t="t"/>
              <a:pathLst>
                <a:path extrusionOk="0" h="14926" w="2516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5429275" y="3684125"/>
              <a:ext cx="62900" cy="970850"/>
            </a:xfrm>
            <a:custGeom>
              <a:rect b="b" l="l" r="r" t="t"/>
              <a:pathLst>
                <a:path extrusionOk="0" h="38834" w="2516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5555950" y="4156700"/>
              <a:ext cx="62925" cy="498275"/>
            </a:xfrm>
            <a:custGeom>
              <a:rect b="b" l="l" r="r" t="t"/>
              <a:pathLst>
                <a:path extrusionOk="0" h="19931" w="2517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5682625" y="4024000"/>
              <a:ext cx="62925" cy="630975"/>
            </a:xfrm>
            <a:custGeom>
              <a:rect b="b" l="l" r="r" t="t"/>
              <a:pathLst>
                <a:path extrusionOk="0" h="25239" w="2517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5809300" y="3767300"/>
              <a:ext cx="62925" cy="887675"/>
            </a:xfrm>
            <a:custGeom>
              <a:rect b="b" l="l" r="r" t="t"/>
              <a:pathLst>
                <a:path extrusionOk="0" h="35507" w="2517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5935975" y="4031600"/>
              <a:ext cx="62925" cy="623375"/>
            </a:xfrm>
            <a:custGeom>
              <a:rect b="b" l="l" r="r" t="t"/>
              <a:pathLst>
                <a:path extrusionOk="0" h="24935" w="2517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3263250" y="2561400"/>
              <a:ext cx="3722100" cy="2093575"/>
            </a:xfrm>
            <a:custGeom>
              <a:rect b="b" l="l" r="r" t="t"/>
              <a:pathLst>
                <a:path extrusionOk="0" h="83743" w="148884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>
              <a:off x="6827425" y="2446775"/>
              <a:ext cx="315825" cy="298875"/>
            </a:xfrm>
            <a:custGeom>
              <a:rect b="b" l="l" r="r" t="t"/>
              <a:pathLst>
                <a:path extrusionOk="0" h="11955" w="12633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10"/>
          <p:cNvGrpSpPr/>
          <p:nvPr/>
        </p:nvGrpSpPr>
        <p:grpSpPr>
          <a:xfrm flipH="1">
            <a:off x="3326617" y="-2268975"/>
            <a:ext cx="3106059" cy="2956030"/>
            <a:chOff x="6037942" y="4208000"/>
            <a:chExt cx="3106059" cy="2956030"/>
          </a:xfrm>
        </p:grpSpPr>
        <p:sp>
          <p:nvSpPr>
            <p:cNvPr id="460" name="Google Shape;460;p10"/>
            <p:cNvSpPr/>
            <p:nvPr/>
          </p:nvSpPr>
          <p:spPr>
            <a:xfrm>
              <a:off x="6325489" y="5386564"/>
              <a:ext cx="88302" cy="1159170"/>
            </a:xfrm>
            <a:custGeom>
              <a:rect b="b" l="l" r="r" t="t"/>
              <a:pathLst>
                <a:path extrusionOk="0" h="11723" w="893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6470152" y="5063618"/>
              <a:ext cx="72481" cy="1245690"/>
            </a:xfrm>
            <a:custGeom>
              <a:rect b="b" l="l" r="r" t="t"/>
              <a:pathLst>
                <a:path extrusionOk="0" h="12598" w="733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>
              <a:off x="6179936" y="5319522"/>
              <a:ext cx="72481" cy="1318763"/>
            </a:xfrm>
            <a:custGeom>
              <a:rect b="b" l="l" r="r" t="t"/>
              <a:pathLst>
                <a:path extrusionOk="0" h="13337" w="733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6037942" y="5337123"/>
              <a:ext cx="72382" cy="1826907"/>
            </a:xfrm>
            <a:custGeom>
              <a:rect b="b" l="l" r="r" t="t"/>
              <a:pathLst>
                <a:path extrusionOk="0" h="18476" w="732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6615705" y="5180100"/>
              <a:ext cx="72481" cy="1372652"/>
            </a:xfrm>
            <a:custGeom>
              <a:rect b="b" l="l" r="r" t="t"/>
              <a:pathLst>
                <a:path extrusionOk="0" h="13882" w="733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6761259" y="5368864"/>
              <a:ext cx="71591" cy="1125650"/>
            </a:xfrm>
            <a:custGeom>
              <a:rect b="b" l="l" r="r" t="t"/>
              <a:pathLst>
                <a:path extrusionOk="0" h="11384" w="724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6905922" y="5185440"/>
              <a:ext cx="72481" cy="1237681"/>
            </a:xfrm>
            <a:custGeom>
              <a:rect b="b" l="l" r="r" t="t"/>
              <a:pathLst>
                <a:path extrusionOk="0" h="12517" w="733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7051475" y="4786652"/>
              <a:ext cx="72481" cy="1602944"/>
            </a:xfrm>
            <a:custGeom>
              <a:rect b="b" l="l" r="r" t="t"/>
              <a:pathLst>
                <a:path extrusionOk="0" h="16211" w="733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7197028" y="4872283"/>
              <a:ext cx="71591" cy="1627565"/>
            </a:xfrm>
            <a:custGeom>
              <a:rect b="b" l="l" r="r" t="t"/>
              <a:pathLst>
                <a:path extrusionOk="0" h="16460" w="724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7625777" y="5386564"/>
              <a:ext cx="89192" cy="1159170"/>
            </a:xfrm>
            <a:custGeom>
              <a:rect b="b" l="l" r="r" t="t"/>
              <a:pathLst>
                <a:path extrusionOk="0" h="11723" w="902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7771330" y="5180990"/>
              <a:ext cx="71492" cy="1245591"/>
            </a:xfrm>
            <a:custGeom>
              <a:rect b="b" l="l" r="r" t="t"/>
              <a:pathLst>
                <a:path extrusionOk="0" h="12597" w="723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7480224" y="5319522"/>
              <a:ext cx="72382" cy="1318763"/>
            </a:xfrm>
            <a:custGeom>
              <a:rect b="b" l="l" r="r" t="t"/>
              <a:pathLst>
                <a:path extrusionOk="0" h="13337" w="732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7338132" y="5337123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7915994" y="5424435"/>
              <a:ext cx="72382" cy="1372652"/>
            </a:xfrm>
            <a:custGeom>
              <a:rect b="b" l="l" r="r" t="t"/>
              <a:pathLst>
                <a:path extrusionOk="0" h="13882" w="732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8061547" y="5065398"/>
              <a:ext cx="72382" cy="1362072"/>
            </a:xfrm>
            <a:custGeom>
              <a:rect b="b" l="l" r="r" t="t"/>
              <a:pathLst>
                <a:path extrusionOk="0" h="13775" w="732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8207100" y="4904914"/>
              <a:ext cx="71492" cy="1238571"/>
            </a:xfrm>
            <a:custGeom>
              <a:rect b="b" l="l" r="r" t="t"/>
              <a:pathLst>
                <a:path extrusionOk="0" h="12526" w="723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8351763" y="5108609"/>
              <a:ext cx="72382" cy="1034878"/>
            </a:xfrm>
            <a:custGeom>
              <a:rect b="b" l="l" r="r" t="t"/>
              <a:pathLst>
                <a:path extrusionOk="0" h="10466" w="732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8497317" y="4872283"/>
              <a:ext cx="72382" cy="1863987"/>
            </a:xfrm>
            <a:custGeom>
              <a:rect b="b" l="l" r="r" t="t"/>
              <a:pathLst>
                <a:path extrusionOk="0" h="18851" w="732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8925967" y="4997467"/>
              <a:ext cx="72481" cy="1758185"/>
            </a:xfrm>
            <a:custGeom>
              <a:rect b="b" l="l" r="r" t="t"/>
              <a:pathLst>
                <a:path extrusionOk="0" h="17781" w="733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9071520" y="4253881"/>
              <a:ext cx="72481" cy="1813756"/>
            </a:xfrm>
            <a:custGeom>
              <a:rect b="b" l="l" r="r" t="t"/>
              <a:pathLst>
                <a:path extrusionOk="0" h="18343" w="733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8781304" y="4208000"/>
              <a:ext cx="71591" cy="2123349"/>
            </a:xfrm>
            <a:custGeom>
              <a:rect b="b" l="l" r="r" t="t"/>
              <a:pathLst>
                <a:path extrusionOk="0" h="21474" w="724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8639310" y="4568817"/>
              <a:ext cx="72481" cy="1826907"/>
            </a:xfrm>
            <a:custGeom>
              <a:rect b="b" l="l" r="r" t="t"/>
              <a:pathLst>
                <a:path extrusionOk="0" h="18476" w="733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b="1" sz="3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b="1" sz="3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b="1" sz="3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b="1" sz="3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b="1" sz="3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b="1" sz="3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b="1" sz="3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b="1" sz="3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b="1" sz="3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●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○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■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●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○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■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●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○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aven Pro"/>
              <a:buChar char="■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25"/>
          <p:cNvSpPr txBox="1"/>
          <p:nvPr>
            <p:ph type="ctrTitle"/>
          </p:nvPr>
        </p:nvSpPr>
        <p:spPr>
          <a:xfrm>
            <a:off x="713300" y="1141975"/>
            <a:ext cx="5439600" cy="23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Analyst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2"/>
                </a:solidFill>
              </a:rPr>
              <a:t>Case</a:t>
            </a:r>
            <a:endParaRPr b="0">
              <a:solidFill>
                <a:schemeClr val="dk2"/>
              </a:solidFill>
            </a:endParaRPr>
          </a:p>
        </p:txBody>
      </p:sp>
      <p:sp>
        <p:nvSpPr>
          <p:cNvPr id="1311" name="Google Shape;1311;p25"/>
          <p:cNvSpPr txBox="1"/>
          <p:nvPr>
            <p:ph idx="1" type="subTitle"/>
          </p:nvPr>
        </p:nvSpPr>
        <p:spPr>
          <a:xfrm>
            <a:off x="713221" y="3525725"/>
            <a:ext cx="3858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Diorge Polli de Lima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25"/>
          <p:cNvSpPr/>
          <p:nvPr/>
        </p:nvSpPr>
        <p:spPr>
          <a:xfrm>
            <a:off x="7102694" y="1103446"/>
            <a:ext cx="662184" cy="43750"/>
          </a:xfrm>
          <a:custGeom>
            <a:rect b="b" l="l" r="r" t="t"/>
            <a:pathLst>
              <a:path extrusionOk="0" h="626" w="9475">
                <a:moveTo>
                  <a:pt x="313" y="1"/>
                </a:moveTo>
                <a:cubicBezTo>
                  <a:pt x="143" y="1"/>
                  <a:pt x="1" y="143"/>
                  <a:pt x="1" y="313"/>
                </a:cubicBezTo>
                <a:cubicBezTo>
                  <a:pt x="1" y="482"/>
                  <a:pt x="143" y="625"/>
                  <a:pt x="313" y="625"/>
                </a:cubicBezTo>
                <a:lnTo>
                  <a:pt x="9171" y="625"/>
                </a:lnTo>
                <a:cubicBezTo>
                  <a:pt x="9341" y="625"/>
                  <a:pt x="9475" y="482"/>
                  <a:pt x="9475" y="313"/>
                </a:cubicBezTo>
                <a:cubicBezTo>
                  <a:pt x="9475" y="143"/>
                  <a:pt x="9341" y="1"/>
                  <a:pt x="9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3" name="Google Shape;1313;p25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5345875" y="1228596"/>
            <a:ext cx="2686300" cy="2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34"/>
          <p:cNvSpPr txBox="1"/>
          <p:nvPr>
            <p:ph type="title"/>
          </p:nvPr>
        </p:nvSpPr>
        <p:spPr>
          <a:xfrm>
            <a:off x="408600" y="1736375"/>
            <a:ext cx="2571000" cy="90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3199</a:t>
            </a:r>
            <a:endParaRPr/>
          </a:p>
        </p:txBody>
      </p:sp>
      <p:sp>
        <p:nvSpPr>
          <p:cNvPr id="1410" name="Google Shape;1410;p34"/>
          <p:cNvSpPr txBox="1"/>
          <p:nvPr>
            <p:ph idx="1" type="subTitle"/>
          </p:nvPr>
        </p:nvSpPr>
        <p:spPr>
          <a:xfrm>
            <a:off x="1016850" y="2385150"/>
            <a:ext cx="13545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linhas</a:t>
            </a:r>
            <a:endParaRPr/>
          </a:p>
        </p:txBody>
      </p:sp>
      <p:pic>
        <p:nvPicPr>
          <p:cNvPr id="1411" name="Google Shape;1411;p34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4068300" y="4136100"/>
            <a:ext cx="1007400" cy="10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2" name="Google Shape;1412;p34"/>
          <p:cNvSpPr txBox="1"/>
          <p:nvPr>
            <p:ph idx="1" type="subTitle"/>
          </p:nvPr>
        </p:nvSpPr>
        <p:spPr>
          <a:xfrm>
            <a:off x="3328050" y="1736375"/>
            <a:ext cx="2487900" cy="21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colunas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transaction_id, merchant_id,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user_id, card_number, transaction_date, transaction_amount, device_id,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has_cbk</a:t>
            </a:r>
            <a:endParaRPr/>
          </a:p>
        </p:txBody>
      </p:sp>
      <p:sp>
        <p:nvSpPr>
          <p:cNvPr id="1413" name="Google Shape;1413;p34"/>
          <p:cNvSpPr txBox="1"/>
          <p:nvPr>
            <p:ph idx="1" type="subTitle"/>
          </p:nvPr>
        </p:nvSpPr>
        <p:spPr>
          <a:xfrm>
            <a:off x="6164400" y="2489300"/>
            <a:ext cx="24879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device_id</a:t>
            </a:r>
            <a:endParaRPr/>
          </a:p>
        </p:txBody>
      </p:sp>
      <p:sp>
        <p:nvSpPr>
          <p:cNvPr id="1414" name="Google Shape;1414;p34"/>
          <p:cNvSpPr txBox="1"/>
          <p:nvPr>
            <p:ph type="title"/>
          </p:nvPr>
        </p:nvSpPr>
        <p:spPr>
          <a:xfrm>
            <a:off x="6122850" y="1736375"/>
            <a:ext cx="2571000" cy="90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830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 que adicionais </a:t>
            </a:r>
            <a:endParaRPr/>
          </a:p>
        </p:txBody>
      </p:sp>
      <p:sp>
        <p:nvSpPr>
          <p:cNvPr id="1420" name="Google Shape;1420;p35"/>
          <p:cNvSpPr txBox="1"/>
          <p:nvPr>
            <p:ph idx="1" type="subTitle"/>
          </p:nvPr>
        </p:nvSpPr>
        <p:spPr>
          <a:xfrm>
            <a:off x="974139" y="1781912"/>
            <a:ext cx="32298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Historico de compras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Localização(IP)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Meio de Compras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Horario Transações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Padrão de valor Gasto</a:t>
            </a:r>
            <a:endParaRPr/>
          </a:p>
        </p:txBody>
      </p:sp>
      <p:sp>
        <p:nvSpPr>
          <p:cNvPr id="1421" name="Google Shape;1421;p35"/>
          <p:cNvSpPr txBox="1"/>
          <p:nvPr>
            <p:ph idx="2" type="subTitle"/>
          </p:nvPr>
        </p:nvSpPr>
        <p:spPr>
          <a:xfrm>
            <a:off x="4832953" y="1781906"/>
            <a:ext cx="33369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Ataque Hacker em Compras Online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Histórico de Chargebacks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Valor médio de vendas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Horário de Funcionamento</a:t>
            </a:r>
            <a:endParaRPr/>
          </a:p>
        </p:txBody>
      </p:sp>
      <p:sp>
        <p:nvSpPr>
          <p:cNvPr id="1422" name="Google Shape;1422;p35"/>
          <p:cNvSpPr txBox="1"/>
          <p:nvPr>
            <p:ph idx="5" type="subTitle"/>
          </p:nvPr>
        </p:nvSpPr>
        <p:spPr>
          <a:xfrm>
            <a:off x="974138" y="1477354"/>
            <a:ext cx="3229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 do Usuário</a:t>
            </a:r>
            <a:endParaRPr/>
          </a:p>
        </p:txBody>
      </p:sp>
      <p:sp>
        <p:nvSpPr>
          <p:cNvPr id="1423" name="Google Shape;1423;p35"/>
          <p:cNvSpPr txBox="1"/>
          <p:nvPr>
            <p:ph idx="7" type="subTitle"/>
          </p:nvPr>
        </p:nvSpPr>
        <p:spPr>
          <a:xfrm>
            <a:off x="4832921" y="1477350"/>
            <a:ext cx="3336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 vendedor</a:t>
            </a:r>
            <a:endParaRPr/>
          </a:p>
        </p:txBody>
      </p:sp>
      <p:pic>
        <p:nvPicPr>
          <p:cNvPr id="1424" name="Google Shape;1424;p35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974150" y="3869600"/>
            <a:ext cx="1007400" cy="10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Fazer para Prevenir Fraudes </a:t>
            </a:r>
            <a:endParaRPr/>
          </a:p>
        </p:txBody>
      </p:sp>
      <p:sp>
        <p:nvSpPr>
          <p:cNvPr id="1430" name="Google Shape;1430;p36"/>
          <p:cNvSpPr txBox="1"/>
          <p:nvPr>
            <p:ph idx="5" type="subTitle"/>
          </p:nvPr>
        </p:nvSpPr>
        <p:spPr>
          <a:xfrm>
            <a:off x="974138" y="1477354"/>
            <a:ext cx="3229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Horário de Compra</a:t>
            </a:r>
            <a:endParaRPr/>
          </a:p>
        </p:txBody>
      </p:sp>
      <p:sp>
        <p:nvSpPr>
          <p:cNvPr id="1431" name="Google Shape;1431;p36"/>
          <p:cNvSpPr txBox="1"/>
          <p:nvPr>
            <p:ph idx="7" type="subTitle"/>
          </p:nvPr>
        </p:nvSpPr>
        <p:spPr>
          <a:xfrm>
            <a:off x="4819596" y="1344100"/>
            <a:ext cx="3336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Chargeback Alert</a:t>
            </a:r>
            <a:endParaRPr/>
          </a:p>
        </p:txBody>
      </p:sp>
      <p:sp>
        <p:nvSpPr>
          <p:cNvPr id="1432" name="Google Shape;1432;p36"/>
          <p:cNvSpPr txBox="1"/>
          <p:nvPr>
            <p:ph type="title"/>
          </p:nvPr>
        </p:nvSpPr>
        <p:spPr>
          <a:xfrm>
            <a:off x="1356850" y="1781900"/>
            <a:ext cx="184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 as 06</a:t>
            </a:r>
            <a:endParaRPr/>
          </a:p>
        </p:txBody>
      </p:sp>
      <p:grpSp>
        <p:nvGrpSpPr>
          <p:cNvPr id="1433" name="Google Shape;1433;p36"/>
          <p:cNvGrpSpPr/>
          <p:nvPr/>
        </p:nvGrpSpPr>
        <p:grpSpPr>
          <a:xfrm>
            <a:off x="5753129" y="1642983"/>
            <a:ext cx="922721" cy="850537"/>
            <a:chOff x="3114815" y="3346868"/>
            <a:chExt cx="283217" cy="359180"/>
          </a:xfrm>
        </p:grpSpPr>
        <p:sp>
          <p:nvSpPr>
            <p:cNvPr id="1434" name="Google Shape;1434;p36"/>
            <p:cNvSpPr/>
            <p:nvPr/>
          </p:nvSpPr>
          <p:spPr>
            <a:xfrm>
              <a:off x="3180304" y="3473446"/>
              <a:ext cx="152397" cy="176146"/>
            </a:xfrm>
            <a:custGeom>
              <a:rect b="b" l="l" r="r" t="t"/>
              <a:pathLst>
                <a:path extrusionOk="0" h="6727" w="5820">
                  <a:moveTo>
                    <a:pt x="2893" y="1"/>
                  </a:moveTo>
                  <a:cubicBezTo>
                    <a:pt x="1298" y="1"/>
                    <a:pt x="0" y="1304"/>
                    <a:pt x="0" y="2910"/>
                  </a:cubicBezTo>
                  <a:lnTo>
                    <a:pt x="0" y="6726"/>
                  </a:lnTo>
                  <a:lnTo>
                    <a:pt x="5820" y="6726"/>
                  </a:lnTo>
                  <a:lnTo>
                    <a:pt x="5820" y="2910"/>
                  </a:lnTo>
                  <a:cubicBezTo>
                    <a:pt x="5820" y="1304"/>
                    <a:pt x="4522" y="1"/>
                    <a:pt x="2927" y="1"/>
                  </a:cubicBezTo>
                  <a:cubicBezTo>
                    <a:pt x="2922" y="1"/>
                    <a:pt x="2916" y="1"/>
                    <a:pt x="2910" y="1"/>
                  </a:cubicBezTo>
                  <a:cubicBezTo>
                    <a:pt x="2904" y="1"/>
                    <a:pt x="2898" y="1"/>
                    <a:pt x="2893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6"/>
            <p:cNvSpPr/>
            <p:nvPr/>
          </p:nvSpPr>
          <p:spPr>
            <a:xfrm>
              <a:off x="3180304" y="3473394"/>
              <a:ext cx="92197" cy="176199"/>
            </a:xfrm>
            <a:custGeom>
              <a:rect b="b" l="l" r="r" t="t"/>
              <a:pathLst>
                <a:path extrusionOk="0" h="6729" w="3521">
                  <a:moveTo>
                    <a:pt x="2989" y="1"/>
                  </a:moveTo>
                  <a:cubicBezTo>
                    <a:pt x="2963" y="1"/>
                    <a:pt x="2936" y="1"/>
                    <a:pt x="2910" y="3"/>
                  </a:cubicBezTo>
                  <a:cubicBezTo>
                    <a:pt x="1298" y="3"/>
                    <a:pt x="0" y="1300"/>
                    <a:pt x="0" y="2912"/>
                  </a:cubicBezTo>
                  <a:lnTo>
                    <a:pt x="0" y="6728"/>
                  </a:lnTo>
                  <a:lnTo>
                    <a:pt x="1221" y="6728"/>
                  </a:lnTo>
                  <a:lnTo>
                    <a:pt x="1221" y="2912"/>
                  </a:lnTo>
                  <a:cubicBezTo>
                    <a:pt x="1221" y="1539"/>
                    <a:pt x="2175" y="346"/>
                    <a:pt x="3521" y="60"/>
                  </a:cubicBezTo>
                  <a:cubicBezTo>
                    <a:pt x="3347" y="27"/>
                    <a:pt x="3165" y="1"/>
                    <a:pt x="2989" y="1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6"/>
            <p:cNvSpPr/>
            <p:nvPr/>
          </p:nvSpPr>
          <p:spPr>
            <a:xfrm>
              <a:off x="3244509" y="3603585"/>
              <a:ext cx="22257" cy="46007"/>
            </a:xfrm>
            <a:custGeom>
              <a:rect b="b" l="l" r="r" t="t"/>
              <a:pathLst>
                <a:path extrusionOk="0" h="1757" w="850">
                  <a:moveTo>
                    <a:pt x="0" y="1"/>
                  </a:moveTo>
                  <a:lnTo>
                    <a:pt x="0" y="1756"/>
                  </a:lnTo>
                  <a:lnTo>
                    <a:pt x="849" y="1756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6"/>
            <p:cNvSpPr/>
            <p:nvPr/>
          </p:nvSpPr>
          <p:spPr>
            <a:xfrm>
              <a:off x="3165300" y="3638333"/>
              <a:ext cx="182405" cy="35245"/>
            </a:xfrm>
            <a:custGeom>
              <a:rect b="b" l="l" r="r" t="t"/>
              <a:pathLst>
                <a:path extrusionOk="0" h="1346" w="6966">
                  <a:moveTo>
                    <a:pt x="220" y="0"/>
                  </a:moveTo>
                  <a:cubicBezTo>
                    <a:pt x="96" y="0"/>
                    <a:pt x="1" y="95"/>
                    <a:pt x="1" y="210"/>
                  </a:cubicBezTo>
                  <a:lnTo>
                    <a:pt x="1" y="1345"/>
                  </a:lnTo>
                  <a:lnTo>
                    <a:pt x="6965" y="1345"/>
                  </a:lnTo>
                  <a:lnTo>
                    <a:pt x="6965" y="219"/>
                  </a:lnTo>
                  <a:cubicBezTo>
                    <a:pt x="6965" y="95"/>
                    <a:pt x="6860" y="0"/>
                    <a:pt x="6746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6"/>
            <p:cNvSpPr/>
            <p:nvPr/>
          </p:nvSpPr>
          <p:spPr>
            <a:xfrm>
              <a:off x="3165300" y="3638333"/>
              <a:ext cx="15266" cy="35245"/>
            </a:xfrm>
            <a:custGeom>
              <a:rect b="b" l="l" r="r" t="t"/>
              <a:pathLst>
                <a:path extrusionOk="0" h="1346" w="583">
                  <a:moveTo>
                    <a:pt x="220" y="0"/>
                  </a:moveTo>
                  <a:cubicBezTo>
                    <a:pt x="96" y="0"/>
                    <a:pt x="1" y="95"/>
                    <a:pt x="1" y="210"/>
                  </a:cubicBezTo>
                  <a:lnTo>
                    <a:pt x="1" y="1345"/>
                  </a:lnTo>
                  <a:lnTo>
                    <a:pt x="583" y="134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6"/>
            <p:cNvSpPr/>
            <p:nvPr/>
          </p:nvSpPr>
          <p:spPr>
            <a:xfrm>
              <a:off x="3149563" y="3664308"/>
              <a:ext cx="213879" cy="41739"/>
            </a:xfrm>
            <a:custGeom>
              <a:rect b="b" l="l" r="r" t="t"/>
              <a:pathLst>
                <a:path extrusionOk="0" h="1594" w="8168">
                  <a:moveTo>
                    <a:pt x="211" y="0"/>
                  </a:moveTo>
                  <a:cubicBezTo>
                    <a:pt x="96" y="0"/>
                    <a:pt x="1" y="96"/>
                    <a:pt x="1" y="220"/>
                  </a:cubicBezTo>
                  <a:lnTo>
                    <a:pt x="1" y="1374"/>
                  </a:lnTo>
                  <a:cubicBezTo>
                    <a:pt x="1" y="1498"/>
                    <a:pt x="96" y="1593"/>
                    <a:pt x="211" y="1593"/>
                  </a:cubicBezTo>
                  <a:lnTo>
                    <a:pt x="7948" y="1593"/>
                  </a:lnTo>
                  <a:cubicBezTo>
                    <a:pt x="8072" y="1593"/>
                    <a:pt x="8167" y="1498"/>
                    <a:pt x="8167" y="1374"/>
                  </a:cubicBezTo>
                  <a:lnTo>
                    <a:pt x="8167" y="220"/>
                  </a:lnTo>
                  <a:cubicBezTo>
                    <a:pt x="8167" y="96"/>
                    <a:pt x="8072" y="0"/>
                    <a:pt x="7948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6"/>
            <p:cNvSpPr/>
            <p:nvPr/>
          </p:nvSpPr>
          <p:spPr>
            <a:xfrm>
              <a:off x="3149327" y="3664308"/>
              <a:ext cx="15999" cy="41739"/>
            </a:xfrm>
            <a:custGeom>
              <a:rect b="b" l="l" r="r" t="t"/>
              <a:pathLst>
                <a:path extrusionOk="0" h="1594" w="611">
                  <a:moveTo>
                    <a:pt x="220" y="0"/>
                  </a:moveTo>
                  <a:cubicBezTo>
                    <a:pt x="105" y="0"/>
                    <a:pt x="0" y="96"/>
                    <a:pt x="0" y="210"/>
                  </a:cubicBezTo>
                  <a:lnTo>
                    <a:pt x="0" y="1374"/>
                  </a:lnTo>
                  <a:cubicBezTo>
                    <a:pt x="0" y="1498"/>
                    <a:pt x="105" y="1593"/>
                    <a:pt x="220" y="1593"/>
                  </a:cubicBezTo>
                  <a:lnTo>
                    <a:pt x="611" y="1593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AEB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6"/>
            <p:cNvSpPr/>
            <p:nvPr/>
          </p:nvSpPr>
          <p:spPr>
            <a:xfrm>
              <a:off x="3251239" y="3346868"/>
              <a:ext cx="10762" cy="101886"/>
            </a:xfrm>
            <a:custGeom>
              <a:rect b="b" l="l" r="r" t="t"/>
              <a:pathLst>
                <a:path extrusionOk="0" h="3891" w="411">
                  <a:moveTo>
                    <a:pt x="201" y="0"/>
                  </a:moveTo>
                  <a:cubicBezTo>
                    <a:pt x="101" y="0"/>
                    <a:pt x="1" y="69"/>
                    <a:pt x="1" y="208"/>
                  </a:cubicBezTo>
                  <a:lnTo>
                    <a:pt x="1" y="3690"/>
                  </a:lnTo>
                  <a:cubicBezTo>
                    <a:pt x="1" y="3795"/>
                    <a:pt x="87" y="3890"/>
                    <a:pt x="201" y="3890"/>
                  </a:cubicBezTo>
                  <a:cubicBezTo>
                    <a:pt x="315" y="3890"/>
                    <a:pt x="411" y="3795"/>
                    <a:pt x="401" y="3680"/>
                  </a:cubicBezTo>
                  <a:lnTo>
                    <a:pt x="401" y="208"/>
                  </a:lnTo>
                  <a:cubicBezTo>
                    <a:pt x="401" y="69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6"/>
            <p:cNvSpPr/>
            <p:nvPr/>
          </p:nvSpPr>
          <p:spPr>
            <a:xfrm>
              <a:off x="3173155" y="3365485"/>
              <a:ext cx="58131" cy="90260"/>
            </a:xfrm>
            <a:custGeom>
              <a:rect b="b" l="l" r="r" t="t"/>
              <a:pathLst>
                <a:path extrusionOk="0" h="3447" w="2220">
                  <a:moveTo>
                    <a:pt x="281" y="0"/>
                  </a:moveTo>
                  <a:cubicBezTo>
                    <a:pt x="141" y="0"/>
                    <a:pt x="1" y="145"/>
                    <a:pt x="92" y="308"/>
                  </a:cubicBezTo>
                  <a:lnTo>
                    <a:pt x="1781" y="3341"/>
                  </a:lnTo>
                  <a:cubicBezTo>
                    <a:pt x="1819" y="3408"/>
                    <a:pt x="1886" y="3446"/>
                    <a:pt x="1962" y="3446"/>
                  </a:cubicBezTo>
                  <a:cubicBezTo>
                    <a:pt x="2115" y="3446"/>
                    <a:pt x="2219" y="3275"/>
                    <a:pt x="2143" y="3141"/>
                  </a:cubicBezTo>
                  <a:lnTo>
                    <a:pt x="455" y="107"/>
                  </a:lnTo>
                  <a:cubicBezTo>
                    <a:pt x="412" y="32"/>
                    <a:pt x="347" y="0"/>
                    <a:pt x="281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6"/>
            <p:cNvSpPr/>
            <p:nvPr/>
          </p:nvSpPr>
          <p:spPr>
            <a:xfrm>
              <a:off x="3114815" y="3419767"/>
              <a:ext cx="94999" cy="53208"/>
            </a:xfrm>
            <a:custGeom>
              <a:rect b="b" l="l" r="r" t="t"/>
              <a:pathLst>
                <a:path extrusionOk="0" h="2032" w="3628">
                  <a:moveTo>
                    <a:pt x="289" y="1"/>
                  </a:moveTo>
                  <a:cubicBezTo>
                    <a:pt x="107" y="1"/>
                    <a:pt x="0" y="255"/>
                    <a:pt x="183" y="372"/>
                  </a:cubicBezTo>
                  <a:lnTo>
                    <a:pt x="3245" y="2003"/>
                  </a:lnTo>
                  <a:cubicBezTo>
                    <a:pt x="3274" y="2013"/>
                    <a:pt x="3312" y="2022"/>
                    <a:pt x="3341" y="2022"/>
                  </a:cubicBezTo>
                  <a:lnTo>
                    <a:pt x="3341" y="2032"/>
                  </a:lnTo>
                  <a:cubicBezTo>
                    <a:pt x="3560" y="2022"/>
                    <a:pt x="3627" y="1745"/>
                    <a:pt x="3436" y="1640"/>
                  </a:cubicBezTo>
                  <a:lnTo>
                    <a:pt x="374" y="19"/>
                  </a:lnTo>
                  <a:cubicBezTo>
                    <a:pt x="345" y="6"/>
                    <a:pt x="316" y="1"/>
                    <a:pt x="289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6"/>
            <p:cNvSpPr/>
            <p:nvPr/>
          </p:nvSpPr>
          <p:spPr>
            <a:xfrm>
              <a:off x="3281718" y="3365485"/>
              <a:ext cx="57947" cy="90260"/>
            </a:xfrm>
            <a:custGeom>
              <a:rect b="b" l="l" r="r" t="t"/>
              <a:pathLst>
                <a:path extrusionOk="0" h="3447" w="2213">
                  <a:moveTo>
                    <a:pt x="1937" y="0"/>
                  </a:moveTo>
                  <a:cubicBezTo>
                    <a:pt x="1872" y="0"/>
                    <a:pt x="1808" y="32"/>
                    <a:pt x="1765" y="107"/>
                  </a:cubicBezTo>
                  <a:lnTo>
                    <a:pt x="77" y="3141"/>
                  </a:lnTo>
                  <a:cubicBezTo>
                    <a:pt x="1" y="3275"/>
                    <a:pt x="96" y="3446"/>
                    <a:pt x="258" y="3446"/>
                  </a:cubicBezTo>
                  <a:cubicBezTo>
                    <a:pt x="325" y="3446"/>
                    <a:pt x="401" y="3408"/>
                    <a:pt x="439" y="3341"/>
                  </a:cubicBezTo>
                  <a:lnTo>
                    <a:pt x="2128" y="308"/>
                  </a:lnTo>
                  <a:cubicBezTo>
                    <a:pt x="2213" y="145"/>
                    <a:pt x="2075" y="0"/>
                    <a:pt x="1937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6"/>
            <p:cNvSpPr/>
            <p:nvPr/>
          </p:nvSpPr>
          <p:spPr>
            <a:xfrm>
              <a:off x="3303190" y="3419610"/>
              <a:ext cx="94842" cy="53129"/>
            </a:xfrm>
            <a:custGeom>
              <a:rect b="b" l="l" r="r" t="t"/>
              <a:pathLst>
                <a:path extrusionOk="0" h="2029" w="3622">
                  <a:moveTo>
                    <a:pt x="3333" y="0"/>
                  </a:moveTo>
                  <a:cubicBezTo>
                    <a:pt x="3308" y="0"/>
                    <a:pt x="3282" y="5"/>
                    <a:pt x="3254" y="15"/>
                  </a:cubicBezTo>
                  <a:lnTo>
                    <a:pt x="182" y="1646"/>
                  </a:lnTo>
                  <a:cubicBezTo>
                    <a:pt x="1" y="1742"/>
                    <a:pt x="68" y="2028"/>
                    <a:pt x="278" y="2028"/>
                  </a:cubicBezTo>
                  <a:cubicBezTo>
                    <a:pt x="316" y="2028"/>
                    <a:pt x="344" y="2019"/>
                    <a:pt x="373" y="2009"/>
                  </a:cubicBezTo>
                  <a:lnTo>
                    <a:pt x="3445" y="378"/>
                  </a:lnTo>
                  <a:cubicBezTo>
                    <a:pt x="3621" y="252"/>
                    <a:pt x="3517" y="0"/>
                    <a:pt x="3333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6"/>
            <p:cNvSpPr/>
            <p:nvPr/>
          </p:nvSpPr>
          <p:spPr>
            <a:xfrm>
              <a:off x="3228510" y="3561375"/>
              <a:ext cx="54229" cy="53993"/>
            </a:xfrm>
            <a:custGeom>
              <a:rect b="b" l="l" r="r" t="t"/>
              <a:pathLst>
                <a:path extrusionOk="0" h="2062" w="2071">
                  <a:moveTo>
                    <a:pt x="1031" y="1"/>
                  </a:moveTo>
                  <a:cubicBezTo>
                    <a:pt x="468" y="1"/>
                    <a:pt x="1" y="468"/>
                    <a:pt x="1" y="1031"/>
                  </a:cubicBezTo>
                  <a:cubicBezTo>
                    <a:pt x="1" y="1603"/>
                    <a:pt x="468" y="2061"/>
                    <a:pt x="1031" y="2061"/>
                  </a:cubicBezTo>
                  <a:cubicBezTo>
                    <a:pt x="1603" y="2061"/>
                    <a:pt x="2071" y="1603"/>
                    <a:pt x="2071" y="1031"/>
                  </a:cubicBezTo>
                  <a:cubicBezTo>
                    <a:pt x="2071" y="468"/>
                    <a:pt x="1603" y="1"/>
                    <a:pt x="1031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7" name="Google Shape;1447;p36"/>
          <p:cNvSpPr txBox="1"/>
          <p:nvPr>
            <p:ph idx="5" type="subTitle"/>
          </p:nvPr>
        </p:nvSpPr>
        <p:spPr>
          <a:xfrm>
            <a:off x="913313" y="2689679"/>
            <a:ext cx="3229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Transações Seguidas</a:t>
            </a:r>
            <a:endParaRPr/>
          </a:p>
        </p:txBody>
      </p:sp>
      <p:grpSp>
        <p:nvGrpSpPr>
          <p:cNvPr id="1448" name="Google Shape;1448;p36"/>
          <p:cNvGrpSpPr/>
          <p:nvPr/>
        </p:nvGrpSpPr>
        <p:grpSpPr>
          <a:xfrm>
            <a:off x="973932" y="3118739"/>
            <a:ext cx="2810426" cy="798758"/>
            <a:chOff x="6853641" y="2534077"/>
            <a:chExt cx="1515545" cy="501229"/>
          </a:xfrm>
        </p:grpSpPr>
        <p:grpSp>
          <p:nvGrpSpPr>
            <p:cNvPr id="1449" name="Google Shape;1449;p36"/>
            <p:cNvGrpSpPr/>
            <p:nvPr/>
          </p:nvGrpSpPr>
          <p:grpSpPr>
            <a:xfrm>
              <a:off x="6853641" y="2618923"/>
              <a:ext cx="1515545" cy="324556"/>
              <a:chOff x="6853641" y="2618923"/>
              <a:chExt cx="1515545" cy="324556"/>
            </a:xfrm>
          </p:grpSpPr>
          <p:sp>
            <p:nvSpPr>
              <p:cNvPr id="1450" name="Google Shape;1450;p36"/>
              <p:cNvSpPr/>
              <p:nvPr/>
            </p:nvSpPr>
            <p:spPr>
              <a:xfrm>
                <a:off x="7747010" y="2781222"/>
                <a:ext cx="324578" cy="162258"/>
              </a:xfrm>
              <a:custGeom>
                <a:rect b="b" l="l" r="r" t="t"/>
                <a:pathLst>
                  <a:path extrusionOk="0" h="3951" w="7904">
                    <a:moveTo>
                      <a:pt x="1" y="0"/>
                    </a:moveTo>
                    <a:cubicBezTo>
                      <a:pt x="1" y="540"/>
                      <a:pt x="113" y="1075"/>
                      <a:pt x="327" y="1571"/>
                    </a:cubicBezTo>
                    <a:cubicBezTo>
                      <a:pt x="938" y="2971"/>
                      <a:pt x="2332" y="3951"/>
                      <a:pt x="3953" y="3951"/>
                    </a:cubicBezTo>
                    <a:cubicBezTo>
                      <a:pt x="6132" y="3951"/>
                      <a:pt x="7903" y="2178"/>
                      <a:pt x="7903" y="0"/>
                    </a:cubicBezTo>
                    <a:lnTo>
                      <a:pt x="7248" y="0"/>
                    </a:lnTo>
                    <a:cubicBezTo>
                      <a:pt x="7248" y="1818"/>
                      <a:pt x="5770" y="3296"/>
                      <a:pt x="3953" y="3296"/>
                    </a:cubicBezTo>
                    <a:cubicBezTo>
                      <a:pt x="2135" y="3296"/>
                      <a:pt x="657" y="1818"/>
                      <a:pt x="657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36"/>
              <p:cNvSpPr/>
              <p:nvPr/>
            </p:nvSpPr>
            <p:spPr>
              <a:xfrm>
                <a:off x="7449412" y="2618923"/>
                <a:ext cx="324496" cy="162258"/>
              </a:xfrm>
              <a:custGeom>
                <a:rect b="b" l="l" r="r" t="t"/>
                <a:pathLst>
                  <a:path extrusionOk="0" h="3951" w="7902">
                    <a:moveTo>
                      <a:pt x="3951" y="0"/>
                    </a:moveTo>
                    <a:cubicBezTo>
                      <a:pt x="2330" y="0"/>
                      <a:pt x="935" y="982"/>
                      <a:pt x="327" y="2380"/>
                    </a:cubicBezTo>
                    <a:cubicBezTo>
                      <a:pt x="111" y="2874"/>
                      <a:pt x="0" y="3409"/>
                      <a:pt x="0" y="3951"/>
                    </a:cubicBezTo>
                    <a:lnTo>
                      <a:pt x="653" y="3951"/>
                    </a:lnTo>
                    <a:cubicBezTo>
                      <a:pt x="653" y="2135"/>
                      <a:pt x="2133" y="657"/>
                      <a:pt x="3951" y="657"/>
                    </a:cubicBezTo>
                    <a:cubicBezTo>
                      <a:pt x="5767" y="657"/>
                      <a:pt x="7246" y="2135"/>
                      <a:pt x="7246" y="3951"/>
                    </a:cubicBezTo>
                    <a:lnTo>
                      <a:pt x="7901" y="3951"/>
                    </a:lnTo>
                    <a:cubicBezTo>
                      <a:pt x="7901" y="3411"/>
                      <a:pt x="7791" y="2876"/>
                      <a:pt x="7574" y="2381"/>
                    </a:cubicBezTo>
                    <a:cubicBezTo>
                      <a:pt x="6966" y="982"/>
                      <a:pt x="5571" y="0"/>
                      <a:pt x="3951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36"/>
              <p:cNvSpPr/>
              <p:nvPr/>
            </p:nvSpPr>
            <p:spPr>
              <a:xfrm>
                <a:off x="6853641" y="2618923"/>
                <a:ext cx="324824" cy="162792"/>
              </a:xfrm>
              <a:custGeom>
                <a:rect b="b" l="l" r="r" t="t"/>
                <a:pathLst>
                  <a:path extrusionOk="0" h="3964" w="7910">
                    <a:moveTo>
                      <a:pt x="3958" y="0"/>
                    </a:moveTo>
                    <a:cubicBezTo>
                      <a:pt x="3954" y="0"/>
                      <a:pt x="3950" y="0"/>
                      <a:pt x="3946" y="0"/>
                    </a:cubicBezTo>
                    <a:cubicBezTo>
                      <a:pt x="1768" y="6"/>
                      <a:pt x="0" y="1784"/>
                      <a:pt x="6" y="3963"/>
                    </a:cubicBezTo>
                    <a:lnTo>
                      <a:pt x="661" y="3962"/>
                    </a:lnTo>
                    <a:cubicBezTo>
                      <a:pt x="657" y="2144"/>
                      <a:pt x="2131" y="661"/>
                      <a:pt x="3947" y="655"/>
                    </a:cubicBezTo>
                    <a:cubicBezTo>
                      <a:pt x="3951" y="655"/>
                      <a:pt x="3955" y="655"/>
                      <a:pt x="3959" y="655"/>
                    </a:cubicBezTo>
                    <a:cubicBezTo>
                      <a:pt x="5771" y="655"/>
                      <a:pt x="7248" y="2127"/>
                      <a:pt x="7254" y="3939"/>
                    </a:cubicBezTo>
                    <a:lnTo>
                      <a:pt x="7256" y="3939"/>
                    </a:lnTo>
                    <a:lnTo>
                      <a:pt x="7909" y="3938"/>
                    </a:lnTo>
                    <a:cubicBezTo>
                      <a:pt x="7907" y="3398"/>
                      <a:pt x="7795" y="2863"/>
                      <a:pt x="7578" y="2368"/>
                    </a:cubicBezTo>
                    <a:cubicBezTo>
                      <a:pt x="6966" y="976"/>
                      <a:pt x="5573" y="0"/>
                      <a:pt x="395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36"/>
              <p:cNvSpPr/>
              <p:nvPr/>
            </p:nvSpPr>
            <p:spPr>
              <a:xfrm>
                <a:off x="7151691" y="2781222"/>
                <a:ext cx="324578" cy="162258"/>
              </a:xfrm>
              <a:custGeom>
                <a:rect b="b" l="l" r="r" t="t"/>
                <a:pathLst>
                  <a:path extrusionOk="0" h="3951" w="7904">
                    <a:moveTo>
                      <a:pt x="1" y="0"/>
                    </a:moveTo>
                    <a:cubicBezTo>
                      <a:pt x="1" y="540"/>
                      <a:pt x="111" y="1075"/>
                      <a:pt x="328" y="1571"/>
                    </a:cubicBezTo>
                    <a:cubicBezTo>
                      <a:pt x="938" y="2971"/>
                      <a:pt x="2332" y="3951"/>
                      <a:pt x="3953" y="3951"/>
                    </a:cubicBezTo>
                    <a:cubicBezTo>
                      <a:pt x="5574" y="3951"/>
                      <a:pt x="6967" y="2971"/>
                      <a:pt x="7575" y="1573"/>
                    </a:cubicBezTo>
                    <a:cubicBezTo>
                      <a:pt x="7791" y="1076"/>
                      <a:pt x="7903" y="541"/>
                      <a:pt x="7903" y="0"/>
                    </a:cubicBezTo>
                    <a:lnTo>
                      <a:pt x="7249" y="0"/>
                    </a:lnTo>
                    <a:cubicBezTo>
                      <a:pt x="7249" y="1818"/>
                      <a:pt x="5770" y="3296"/>
                      <a:pt x="3953" y="3296"/>
                    </a:cubicBezTo>
                    <a:cubicBezTo>
                      <a:pt x="2135" y="3296"/>
                      <a:pt x="657" y="1818"/>
                      <a:pt x="657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36"/>
              <p:cNvSpPr/>
              <p:nvPr/>
            </p:nvSpPr>
            <p:spPr>
              <a:xfrm>
                <a:off x="8044362" y="2618923"/>
                <a:ext cx="324824" cy="162792"/>
              </a:xfrm>
              <a:custGeom>
                <a:rect b="b" l="l" r="r" t="t"/>
                <a:pathLst>
                  <a:path extrusionOk="0" h="3964" w="7910">
                    <a:moveTo>
                      <a:pt x="3959" y="0"/>
                    </a:moveTo>
                    <a:cubicBezTo>
                      <a:pt x="3955" y="0"/>
                      <a:pt x="3951" y="0"/>
                      <a:pt x="3947" y="0"/>
                    </a:cubicBezTo>
                    <a:cubicBezTo>
                      <a:pt x="1769" y="8"/>
                      <a:pt x="1" y="1786"/>
                      <a:pt x="7" y="3963"/>
                    </a:cubicBezTo>
                    <a:lnTo>
                      <a:pt x="664" y="3962"/>
                    </a:lnTo>
                    <a:cubicBezTo>
                      <a:pt x="658" y="2144"/>
                      <a:pt x="2132" y="661"/>
                      <a:pt x="3948" y="657"/>
                    </a:cubicBezTo>
                    <a:cubicBezTo>
                      <a:pt x="3952" y="657"/>
                      <a:pt x="3956" y="657"/>
                      <a:pt x="3960" y="657"/>
                    </a:cubicBezTo>
                    <a:cubicBezTo>
                      <a:pt x="5772" y="657"/>
                      <a:pt x="7249" y="2127"/>
                      <a:pt x="7255" y="3941"/>
                    </a:cubicBezTo>
                    <a:lnTo>
                      <a:pt x="7257" y="3941"/>
                    </a:lnTo>
                    <a:lnTo>
                      <a:pt x="7910" y="3939"/>
                    </a:lnTo>
                    <a:cubicBezTo>
                      <a:pt x="7908" y="3398"/>
                      <a:pt x="7796" y="2865"/>
                      <a:pt x="7578" y="2370"/>
                    </a:cubicBezTo>
                    <a:cubicBezTo>
                      <a:pt x="6967" y="976"/>
                      <a:pt x="5574" y="0"/>
                      <a:pt x="3959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55" name="Google Shape;1455;p36"/>
            <p:cNvSpPr/>
            <p:nvPr/>
          </p:nvSpPr>
          <p:spPr>
            <a:xfrm>
              <a:off x="6899264" y="2673830"/>
              <a:ext cx="225242" cy="361476"/>
            </a:xfrm>
            <a:custGeom>
              <a:rect b="b" l="l" r="r" t="t"/>
              <a:pathLst>
                <a:path extrusionOk="0" h="8802" w="5485">
                  <a:moveTo>
                    <a:pt x="2798" y="1197"/>
                  </a:moveTo>
                  <a:cubicBezTo>
                    <a:pt x="2989" y="1197"/>
                    <a:pt x="3183" y="1234"/>
                    <a:pt x="3366" y="1310"/>
                  </a:cubicBezTo>
                  <a:cubicBezTo>
                    <a:pt x="3924" y="1542"/>
                    <a:pt x="4287" y="2085"/>
                    <a:pt x="4287" y="2689"/>
                  </a:cubicBezTo>
                  <a:cubicBezTo>
                    <a:pt x="4287" y="3512"/>
                    <a:pt x="3619" y="4178"/>
                    <a:pt x="2796" y="4180"/>
                  </a:cubicBezTo>
                  <a:cubicBezTo>
                    <a:pt x="2194" y="4180"/>
                    <a:pt x="1650" y="3816"/>
                    <a:pt x="1419" y="3259"/>
                  </a:cubicBezTo>
                  <a:cubicBezTo>
                    <a:pt x="1189" y="2702"/>
                    <a:pt x="1317" y="2061"/>
                    <a:pt x="1743" y="1634"/>
                  </a:cubicBezTo>
                  <a:cubicBezTo>
                    <a:pt x="2028" y="1348"/>
                    <a:pt x="2410" y="1197"/>
                    <a:pt x="2798" y="1197"/>
                  </a:cubicBezTo>
                  <a:close/>
                  <a:moveTo>
                    <a:pt x="2796" y="1"/>
                  </a:moveTo>
                  <a:cubicBezTo>
                    <a:pt x="2254" y="1"/>
                    <a:pt x="1714" y="165"/>
                    <a:pt x="1253" y="489"/>
                  </a:cubicBezTo>
                  <a:cubicBezTo>
                    <a:pt x="433" y="1063"/>
                    <a:pt x="0" y="2048"/>
                    <a:pt x="132" y="3043"/>
                  </a:cubicBezTo>
                  <a:cubicBezTo>
                    <a:pt x="263" y="4037"/>
                    <a:pt x="937" y="4875"/>
                    <a:pt x="1880" y="5216"/>
                  </a:cubicBezTo>
                  <a:lnTo>
                    <a:pt x="1880" y="6705"/>
                  </a:lnTo>
                  <a:lnTo>
                    <a:pt x="1067" y="6705"/>
                  </a:lnTo>
                  <a:lnTo>
                    <a:pt x="2723" y="8801"/>
                  </a:lnTo>
                  <a:lnTo>
                    <a:pt x="4377" y="6705"/>
                  </a:lnTo>
                  <a:lnTo>
                    <a:pt x="3563" y="6705"/>
                  </a:lnTo>
                  <a:lnTo>
                    <a:pt x="3563" y="5265"/>
                  </a:lnTo>
                  <a:cubicBezTo>
                    <a:pt x="4703" y="4926"/>
                    <a:pt x="5485" y="3877"/>
                    <a:pt x="5485" y="2689"/>
                  </a:cubicBezTo>
                  <a:cubicBezTo>
                    <a:pt x="5485" y="1685"/>
                    <a:pt x="4926" y="766"/>
                    <a:pt x="4037" y="304"/>
                  </a:cubicBezTo>
                  <a:cubicBezTo>
                    <a:pt x="3647" y="101"/>
                    <a:pt x="3221" y="1"/>
                    <a:pt x="279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6"/>
            <p:cNvSpPr/>
            <p:nvPr/>
          </p:nvSpPr>
          <p:spPr>
            <a:xfrm>
              <a:off x="7198259" y="2534077"/>
              <a:ext cx="235261" cy="360532"/>
            </a:xfrm>
            <a:custGeom>
              <a:rect b="b" l="l" r="r" t="t"/>
              <a:pathLst>
                <a:path extrusionOk="0" h="8779" w="5729">
                  <a:moveTo>
                    <a:pt x="2858" y="4600"/>
                  </a:moveTo>
                  <a:cubicBezTo>
                    <a:pt x="3050" y="4600"/>
                    <a:pt x="3243" y="4637"/>
                    <a:pt x="3427" y="4713"/>
                  </a:cubicBezTo>
                  <a:cubicBezTo>
                    <a:pt x="3985" y="4945"/>
                    <a:pt x="4347" y="5488"/>
                    <a:pt x="4347" y="6092"/>
                  </a:cubicBezTo>
                  <a:cubicBezTo>
                    <a:pt x="4347" y="6915"/>
                    <a:pt x="3679" y="7581"/>
                    <a:pt x="2856" y="7583"/>
                  </a:cubicBezTo>
                  <a:cubicBezTo>
                    <a:pt x="2254" y="7583"/>
                    <a:pt x="1709" y="7219"/>
                    <a:pt x="1479" y="6662"/>
                  </a:cubicBezTo>
                  <a:cubicBezTo>
                    <a:pt x="1248" y="6105"/>
                    <a:pt x="1376" y="5464"/>
                    <a:pt x="1802" y="5037"/>
                  </a:cubicBezTo>
                  <a:cubicBezTo>
                    <a:pt x="2087" y="4751"/>
                    <a:pt x="2469" y="4600"/>
                    <a:pt x="2858" y="4600"/>
                  </a:cubicBezTo>
                  <a:close/>
                  <a:moveTo>
                    <a:pt x="2883" y="0"/>
                  </a:moveTo>
                  <a:lnTo>
                    <a:pt x="1227" y="2097"/>
                  </a:lnTo>
                  <a:lnTo>
                    <a:pt x="2041" y="2097"/>
                  </a:lnTo>
                  <a:lnTo>
                    <a:pt x="2041" y="3530"/>
                  </a:lnTo>
                  <a:cubicBezTo>
                    <a:pt x="782" y="3930"/>
                    <a:pt x="1" y="5184"/>
                    <a:pt x="196" y="6491"/>
                  </a:cubicBezTo>
                  <a:cubicBezTo>
                    <a:pt x="393" y="7796"/>
                    <a:pt x="1507" y="8766"/>
                    <a:pt x="2827" y="8779"/>
                  </a:cubicBezTo>
                  <a:cubicBezTo>
                    <a:pt x="2837" y="8779"/>
                    <a:pt x="2847" y="8779"/>
                    <a:pt x="2857" y="8779"/>
                  </a:cubicBezTo>
                  <a:cubicBezTo>
                    <a:pt x="4165" y="8779"/>
                    <a:pt x="5285" y="7837"/>
                    <a:pt x="5506" y="6545"/>
                  </a:cubicBezTo>
                  <a:cubicBezTo>
                    <a:pt x="5729" y="5245"/>
                    <a:pt x="4974" y="3973"/>
                    <a:pt x="3724" y="3547"/>
                  </a:cubicBezTo>
                  <a:lnTo>
                    <a:pt x="3724" y="2097"/>
                  </a:lnTo>
                  <a:lnTo>
                    <a:pt x="4539" y="2097"/>
                  </a:lnTo>
                  <a:lnTo>
                    <a:pt x="2883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6"/>
            <p:cNvSpPr/>
            <p:nvPr/>
          </p:nvSpPr>
          <p:spPr>
            <a:xfrm>
              <a:off x="7493639" y="2673830"/>
              <a:ext cx="225200" cy="361476"/>
            </a:xfrm>
            <a:custGeom>
              <a:rect b="b" l="l" r="r" t="t"/>
              <a:pathLst>
                <a:path extrusionOk="0" h="8802" w="5484">
                  <a:moveTo>
                    <a:pt x="2796" y="1197"/>
                  </a:moveTo>
                  <a:cubicBezTo>
                    <a:pt x="2988" y="1197"/>
                    <a:pt x="3181" y="1234"/>
                    <a:pt x="3365" y="1310"/>
                  </a:cubicBezTo>
                  <a:cubicBezTo>
                    <a:pt x="3922" y="1542"/>
                    <a:pt x="4286" y="2085"/>
                    <a:pt x="4286" y="2689"/>
                  </a:cubicBezTo>
                  <a:cubicBezTo>
                    <a:pt x="4284" y="3512"/>
                    <a:pt x="3618" y="4178"/>
                    <a:pt x="2795" y="4180"/>
                  </a:cubicBezTo>
                  <a:cubicBezTo>
                    <a:pt x="2191" y="4180"/>
                    <a:pt x="1649" y="3816"/>
                    <a:pt x="1418" y="3259"/>
                  </a:cubicBezTo>
                  <a:cubicBezTo>
                    <a:pt x="1187" y="2702"/>
                    <a:pt x="1314" y="2061"/>
                    <a:pt x="1740" y="1634"/>
                  </a:cubicBezTo>
                  <a:cubicBezTo>
                    <a:pt x="2026" y="1348"/>
                    <a:pt x="2408" y="1197"/>
                    <a:pt x="2796" y="1197"/>
                  </a:cubicBezTo>
                  <a:close/>
                  <a:moveTo>
                    <a:pt x="2794" y="1"/>
                  </a:moveTo>
                  <a:cubicBezTo>
                    <a:pt x="2254" y="1"/>
                    <a:pt x="1717" y="163"/>
                    <a:pt x="1258" y="484"/>
                  </a:cubicBezTo>
                  <a:cubicBezTo>
                    <a:pt x="436" y="1055"/>
                    <a:pt x="1" y="2037"/>
                    <a:pt x="127" y="3030"/>
                  </a:cubicBezTo>
                  <a:cubicBezTo>
                    <a:pt x="255" y="4023"/>
                    <a:pt x="923" y="4863"/>
                    <a:pt x="1862" y="5211"/>
                  </a:cubicBezTo>
                  <a:lnTo>
                    <a:pt x="1862" y="6705"/>
                  </a:lnTo>
                  <a:lnTo>
                    <a:pt x="1048" y="6705"/>
                  </a:lnTo>
                  <a:lnTo>
                    <a:pt x="2704" y="8801"/>
                  </a:lnTo>
                  <a:lnTo>
                    <a:pt x="4360" y="6705"/>
                  </a:lnTo>
                  <a:lnTo>
                    <a:pt x="3545" y="6705"/>
                  </a:lnTo>
                  <a:lnTo>
                    <a:pt x="3545" y="5270"/>
                  </a:lnTo>
                  <a:cubicBezTo>
                    <a:pt x="4693" y="4935"/>
                    <a:pt x="5484" y="3883"/>
                    <a:pt x="5484" y="2689"/>
                  </a:cubicBezTo>
                  <a:cubicBezTo>
                    <a:pt x="5482" y="1688"/>
                    <a:pt x="4927" y="769"/>
                    <a:pt x="4039" y="306"/>
                  </a:cubicBezTo>
                  <a:cubicBezTo>
                    <a:pt x="3647" y="102"/>
                    <a:pt x="3220" y="1"/>
                    <a:pt x="279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6"/>
            <p:cNvSpPr/>
            <p:nvPr/>
          </p:nvSpPr>
          <p:spPr>
            <a:xfrm>
              <a:off x="7792387" y="2534077"/>
              <a:ext cx="235261" cy="360532"/>
            </a:xfrm>
            <a:custGeom>
              <a:rect b="b" l="l" r="r" t="t"/>
              <a:pathLst>
                <a:path extrusionOk="0" h="8779" w="5729">
                  <a:moveTo>
                    <a:pt x="2861" y="4601"/>
                  </a:moveTo>
                  <a:cubicBezTo>
                    <a:pt x="3053" y="4601"/>
                    <a:pt x="3247" y="4638"/>
                    <a:pt x="3431" y="4715"/>
                  </a:cubicBezTo>
                  <a:cubicBezTo>
                    <a:pt x="3988" y="4945"/>
                    <a:pt x="4351" y="5488"/>
                    <a:pt x="4351" y="6092"/>
                  </a:cubicBezTo>
                  <a:cubicBezTo>
                    <a:pt x="4350" y="6915"/>
                    <a:pt x="3684" y="7581"/>
                    <a:pt x="2861" y="7583"/>
                  </a:cubicBezTo>
                  <a:cubicBezTo>
                    <a:pt x="2259" y="7583"/>
                    <a:pt x="1714" y="7219"/>
                    <a:pt x="1483" y="6662"/>
                  </a:cubicBezTo>
                  <a:cubicBezTo>
                    <a:pt x="1253" y="6105"/>
                    <a:pt x="1381" y="5464"/>
                    <a:pt x="1807" y="5038"/>
                  </a:cubicBezTo>
                  <a:cubicBezTo>
                    <a:pt x="2092" y="4752"/>
                    <a:pt x="2473" y="4601"/>
                    <a:pt x="2861" y="4601"/>
                  </a:cubicBezTo>
                  <a:close/>
                  <a:moveTo>
                    <a:pt x="2870" y="0"/>
                  </a:moveTo>
                  <a:lnTo>
                    <a:pt x="1214" y="2097"/>
                  </a:lnTo>
                  <a:lnTo>
                    <a:pt x="2028" y="2097"/>
                  </a:lnTo>
                  <a:lnTo>
                    <a:pt x="2028" y="3536"/>
                  </a:lnTo>
                  <a:cubicBezTo>
                    <a:pt x="773" y="3944"/>
                    <a:pt x="1" y="5205"/>
                    <a:pt x="204" y="6508"/>
                  </a:cubicBezTo>
                  <a:cubicBezTo>
                    <a:pt x="409" y="7813"/>
                    <a:pt x="1532" y="8776"/>
                    <a:pt x="2851" y="8779"/>
                  </a:cubicBezTo>
                  <a:cubicBezTo>
                    <a:pt x="2854" y="8779"/>
                    <a:pt x="2858" y="8779"/>
                    <a:pt x="2861" y="8779"/>
                  </a:cubicBezTo>
                  <a:cubicBezTo>
                    <a:pt x="4178" y="8779"/>
                    <a:pt x="5300" y="7828"/>
                    <a:pt x="5514" y="6527"/>
                  </a:cubicBezTo>
                  <a:cubicBezTo>
                    <a:pt x="5729" y="5225"/>
                    <a:pt x="4965" y="3959"/>
                    <a:pt x="3713" y="3543"/>
                  </a:cubicBezTo>
                  <a:lnTo>
                    <a:pt x="3713" y="2097"/>
                  </a:lnTo>
                  <a:lnTo>
                    <a:pt x="4526" y="2097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6"/>
            <p:cNvSpPr/>
            <p:nvPr/>
          </p:nvSpPr>
          <p:spPr>
            <a:xfrm>
              <a:off x="8090150" y="2673789"/>
              <a:ext cx="225857" cy="361517"/>
            </a:xfrm>
            <a:custGeom>
              <a:rect b="b" l="l" r="r" t="t"/>
              <a:pathLst>
                <a:path extrusionOk="0" h="8803" w="5500">
                  <a:moveTo>
                    <a:pt x="2811" y="1198"/>
                  </a:moveTo>
                  <a:cubicBezTo>
                    <a:pt x="3003" y="1198"/>
                    <a:pt x="3197" y="1235"/>
                    <a:pt x="3381" y="1311"/>
                  </a:cubicBezTo>
                  <a:cubicBezTo>
                    <a:pt x="3938" y="1543"/>
                    <a:pt x="4302" y="2086"/>
                    <a:pt x="4302" y="2690"/>
                  </a:cubicBezTo>
                  <a:cubicBezTo>
                    <a:pt x="4300" y="3513"/>
                    <a:pt x="3634" y="4179"/>
                    <a:pt x="2811" y="4181"/>
                  </a:cubicBezTo>
                  <a:cubicBezTo>
                    <a:pt x="2209" y="4181"/>
                    <a:pt x="1664" y="3817"/>
                    <a:pt x="1434" y="3260"/>
                  </a:cubicBezTo>
                  <a:cubicBezTo>
                    <a:pt x="1203" y="2703"/>
                    <a:pt x="1330" y="2062"/>
                    <a:pt x="1757" y="1635"/>
                  </a:cubicBezTo>
                  <a:cubicBezTo>
                    <a:pt x="2042" y="1349"/>
                    <a:pt x="2423" y="1198"/>
                    <a:pt x="2811" y="1198"/>
                  </a:cubicBezTo>
                  <a:close/>
                  <a:moveTo>
                    <a:pt x="2812" y="1"/>
                  </a:moveTo>
                  <a:cubicBezTo>
                    <a:pt x="2257" y="1"/>
                    <a:pt x="1706" y="172"/>
                    <a:pt x="1238" y="509"/>
                  </a:cubicBezTo>
                  <a:cubicBezTo>
                    <a:pt x="420" y="1098"/>
                    <a:pt x="1" y="2097"/>
                    <a:pt x="154" y="3095"/>
                  </a:cubicBezTo>
                  <a:cubicBezTo>
                    <a:pt x="306" y="4093"/>
                    <a:pt x="1005" y="4920"/>
                    <a:pt x="1962" y="5239"/>
                  </a:cubicBezTo>
                  <a:lnTo>
                    <a:pt x="1962" y="6706"/>
                  </a:lnTo>
                  <a:lnTo>
                    <a:pt x="1149" y="6706"/>
                  </a:lnTo>
                  <a:lnTo>
                    <a:pt x="2804" y="8802"/>
                  </a:lnTo>
                  <a:lnTo>
                    <a:pt x="4460" y="6706"/>
                  </a:lnTo>
                  <a:lnTo>
                    <a:pt x="3645" y="6706"/>
                  </a:lnTo>
                  <a:lnTo>
                    <a:pt x="3645" y="5244"/>
                  </a:lnTo>
                  <a:cubicBezTo>
                    <a:pt x="4750" y="4882"/>
                    <a:pt x="5499" y="3852"/>
                    <a:pt x="5499" y="2690"/>
                  </a:cubicBezTo>
                  <a:cubicBezTo>
                    <a:pt x="5499" y="1679"/>
                    <a:pt x="4934" y="755"/>
                    <a:pt x="4036" y="296"/>
                  </a:cubicBezTo>
                  <a:cubicBezTo>
                    <a:pt x="3650" y="98"/>
                    <a:pt x="3230" y="1"/>
                    <a:pt x="28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0" name="Google Shape;1460;p36"/>
          <p:cNvSpPr txBox="1"/>
          <p:nvPr>
            <p:ph idx="5" type="subTitle"/>
          </p:nvPr>
        </p:nvSpPr>
        <p:spPr>
          <a:xfrm>
            <a:off x="5036388" y="2689675"/>
            <a:ext cx="2356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Documentação</a:t>
            </a:r>
            <a:endParaRPr/>
          </a:p>
        </p:txBody>
      </p:sp>
      <p:grpSp>
        <p:nvGrpSpPr>
          <p:cNvPr id="1461" name="Google Shape;1461;p36"/>
          <p:cNvGrpSpPr/>
          <p:nvPr/>
        </p:nvGrpSpPr>
        <p:grpSpPr>
          <a:xfrm>
            <a:off x="5753131" y="3118778"/>
            <a:ext cx="922714" cy="945396"/>
            <a:chOff x="3508282" y="3810341"/>
            <a:chExt cx="351644" cy="351959"/>
          </a:xfrm>
        </p:grpSpPr>
        <p:sp>
          <p:nvSpPr>
            <p:cNvPr id="1462" name="Google Shape;1462;p36"/>
            <p:cNvSpPr/>
            <p:nvPr/>
          </p:nvSpPr>
          <p:spPr>
            <a:xfrm>
              <a:off x="3508282" y="3810341"/>
              <a:ext cx="133180" cy="64232"/>
            </a:xfrm>
            <a:custGeom>
              <a:rect b="b" l="l" r="r" t="t"/>
              <a:pathLst>
                <a:path extrusionOk="0" h="4290" w="8895">
                  <a:moveTo>
                    <a:pt x="2503" y="1"/>
                  </a:moveTo>
                  <a:cubicBezTo>
                    <a:pt x="1115" y="1"/>
                    <a:pt x="1" y="1115"/>
                    <a:pt x="1" y="2503"/>
                  </a:cubicBezTo>
                  <a:cubicBezTo>
                    <a:pt x="1" y="3491"/>
                    <a:pt x="800" y="4290"/>
                    <a:pt x="1788" y="4290"/>
                  </a:cubicBezTo>
                  <a:cubicBezTo>
                    <a:pt x="2797" y="4290"/>
                    <a:pt x="7191" y="3491"/>
                    <a:pt x="7191" y="2503"/>
                  </a:cubicBezTo>
                  <a:lnTo>
                    <a:pt x="8600" y="2503"/>
                  </a:lnTo>
                  <a:cubicBezTo>
                    <a:pt x="8600" y="1809"/>
                    <a:pt x="8894" y="1178"/>
                    <a:pt x="8432" y="737"/>
                  </a:cubicBezTo>
                  <a:cubicBezTo>
                    <a:pt x="7990" y="274"/>
                    <a:pt x="3197" y="1"/>
                    <a:pt x="2503" y="1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6"/>
            <p:cNvSpPr/>
            <p:nvPr/>
          </p:nvSpPr>
          <p:spPr>
            <a:xfrm>
              <a:off x="3535053" y="3847802"/>
              <a:ext cx="58872" cy="26771"/>
            </a:xfrm>
            <a:custGeom>
              <a:rect b="b" l="l" r="r" t="t"/>
              <a:pathLst>
                <a:path extrusionOk="0" h="1788" w="3932">
                  <a:moveTo>
                    <a:pt x="1808" y="1"/>
                  </a:moveTo>
                  <a:cubicBezTo>
                    <a:pt x="1808" y="989"/>
                    <a:pt x="1009" y="1788"/>
                    <a:pt x="0" y="1788"/>
                  </a:cubicBezTo>
                  <a:lnTo>
                    <a:pt x="3932" y="1788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6"/>
            <p:cNvSpPr/>
            <p:nvPr/>
          </p:nvSpPr>
          <p:spPr>
            <a:xfrm>
              <a:off x="3545743" y="3810341"/>
              <a:ext cx="239261" cy="351959"/>
            </a:xfrm>
            <a:custGeom>
              <a:rect b="b" l="l" r="r" t="t"/>
              <a:pathLst>
                <a:path extrusionOk="0" h="23507" w="15980">
                  <a:moveTo>
                    <a:pt x="1" y="1"/>
                  </a:moveTo>
                  <a:cubicBezTo>
                    <a:pt x="653" y="1"/>
                    <a:pt x="1304" y="253"/>
                    <a:pt x="1767" y="737"/>
                  </a:cubicBezTo>
                  <a:cubicBezTo>
                    <a:pt x="1872" y="821"/>
                    <a:pt x="1956" y="926"/>
                    <a:pt x="2040" y="1031"/>
                  </a:cubicBezTo>
                  <a:cubicBezTo>
                    <a:pt x="2335" y="1451"/>
                    <a:pt x="2503" y="1977"/>
                    <a:pt x="2503" y="2503"/>
                  </a:cubicBezTo>
                  <a:lnTo>
                    <a:pt x="2503" y="21004"/>
                  </a:lnTo>
                  <a:cubicBezTo>
                    <a:pt x="2503" y="22371"/>
                    <a:pt x="3617" y="23506"/>
                    <a:pt x="5005" y="23506"/>
                  </a:cubicBezTo>
                  <a:lnTo>
                    <a:pt x="8747" y="23506"/>
                  </a:lnTo>
                  <a:cubicBezTo>
                    <a:pt x="9209" y="23065"/>
                    <a:pt x="11312" y="23212"/>
                    <a:pt x="11312" y="22539"/>
                  </a:cubicBezTo>
                  <a:lnTo>
                    <a:pt x="15979" y="19217"/>
                  </a:lnTo>
                  <a:lnTo>
                    <a:pt x="15979" y="2503"/>
                  </a:lnTo>
                  <a:cubicBezTo>
                    <a:pt x="15979" y="1115"/>
                    <a:pt x="14865" y="1"/>
                    <a:pt x="13477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6"/>
            <p:cNvSpPr/>
            <p:nvPr/>
          </p:nvSpPr>
          <p:spPr>
            <a:xfrm>
              <a:off x="3583205" y="4082317"/>
              <a:ext cx="201799" cy="79983"/>
            </a:xfrm>
            <a:custGeom>
              <a:rect b="b" l="l" r="r" t="t"/>
              <a:pathLst>
                <a:path extrusionOk="0" h="5342" w="13478">
                  <a:moveTo>
                    <a:pt x="1" y="1"/>
                  </a:moveTo>
                  <a:lnTo>
                    <a:pt x="1" y="2839"/>
                  </a:lnTo>
                  <a:cubicBezTo>
                    <a:pt x="1" y="4206"/>
                    <a:pt x="1115" y="5341"/>
                    <a:pt x="2503" y="5341"/>
                  </a:cubicBezTo>
                  <a:lnTo>
                    <a:pt x="6245" y="5341"/>
                  </a:lnTo>
                  <a:cubicBezTo>
                    <a:pt x="6707" y="4900"/>
                    <a:pt x="8810" y="5047"/>
                    <a:pt x="8810" y="4374"/>
                  </a:cubicBezTo>
                  <a:lnTo>
                    <a:pt x="13477" y="1052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6"/>
            <p:cNvSpPr/>
            <p:nvPr/>
          </p:nvSpPr>
          <p:spPr>
            <a:xfrm>
              <a:off x="3545429" y="3810341"/>
              <a:ext cx="232328" cy="15437"/>
            </a:xfrm>
            <a:custGeom>
              <a:rect b="b" l="l" r="r" t="t"/>
              <a:pathLst>
                <a:path extrusionOk="0" h="1031" w="15517">
                  <a:moveTo>
                    <a:pt x="1" y="1"/>
                  </a:moveTo>
                  <a:cubicBezTo>
                    <a:pt x="674" y="1"/>
                    <a:pt x="1304" y="253"/>
                    <a:pt x="1788" y="737"/>
                  </a:cubicBezTo>
                  <a:cubicBezTo>
                    <a:pt x="1872" y="821"/>
                    <a:pt x="1956" y="926"/>
                    <a:pt x="2040" y="1031"/>
                  </a:cubicBezTo>
                  <a:lnTo>
                    <a:pt x="15517" y="1031"/>
                  </a:lnTo>
                  <a:cubicBezTo>
                    <a:pt x="15054" y="379"/>
                    <a:pt x="14297" y="1"/>
                    <a:pt x="13498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6"/>
            <p:cNvSpPr/>
            <p:nvPr/>
          </p:nvSpPr>
          <p:spPr>
            <a:xfrm>
              <a:off x="3620666" y="4097753"/>
              <a:ext cx="239261" cy="64546"/>
            </a:xfrm>
            <a:custGeom>
              <a:rect b="b" l="l" r="r" t="t"/>
              <a:pathLst>
                <a:path extrusionOk="0" h="4311" w="15980">
                  <a:moveTo>
                    <a:pt x="715" y="0"/>
                  </a:moveTo>
                  <a:cubicBezTo>
                    <a:pt x="1704" y="0"/>
                    <a:pt x="2503" y="820"/>
                    <a:pt x="2503" y="1808"/>
                  </a:cubicBezTo>
                  <a:cubicBezTo>
                    <a:pt x="2503" y="2355"/>
                    <a:pt x="2313" y="2901"/>
                    <a:pt x="1977" y="3343"/>
                  </a:cubicBezTo>
                  <a:cubicBezTo>
                    <a:pt x="1914" y="3406"/>
                    <a:pt x="1851" y="3490"/>
                    <a:pt x="1767" y="3574"/>
                  </a:cubicBezTo>
                  <a:cubicBezTo>
                    <a:pt x="1304" y="4037"/>
                    <a:pt x="673" y="4310"/>
                    <a:pt x="1" y="4310"/>
                  </a:cubicBezTo>
                  <a:lnTo>
                    <a:pt x="13477" y="4310"/>
                  </a:lnTo>
                  <a:cubicBezTo>
                    <a:pt x="14129" y="4310"/>
                    <a:pt x="14760" y="4037"/>
                    <a:pt x="15243" y="3574"/>
                  </a:cubicBezTo>
                  <a:cubicBezTo>
                    <a:pt x="15306" y="3490"/>
                    <a:pt x="15390" y="3406"/>
                    <a:pt x="15454" y="3343"/>
                  </a:cubicBezTo>
                  <a:cubicBezTo>
                    <a:pt x="15790" y="2901"/>
                    <a:pt x="15979" y="2355"/>
                    <a:pt x="15979" y="1808"/>
                  </a:cubicBezTo>
                  <a:cubicBezTo>
                    <a:pt x="15979" y="820"/>
                    <a:pt x="15180" y="21"/>
                    <a:pt x="14192" y="0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6"/>
            <p:cNvSpPr/>
            <p:nvPr/>
          </p:nvSpPr>
          <p:spPr>
            <a:xfrm>
              <a:off x="3620666" y="4147791"/>
              <a:ext cx="231385" cy="14508"/>
            </a:xfrm>
            <a:custGeom>
              <a:rect b="b" l="l" r="r" t="t"/>
              <a:pathLst>
                <a:path extrusionOk="0" h="969" w="15454">
                  <a:moveTo>
                    <a:pt x="1977" y="1"/>
                  </a:moveTo>
                  <a:cubicBezTo>
                    <a:pt x="1914" y="64"/>
                    <a:pt x="1851" y="148"/>
                    <a:pt x="1767" y="232"/>
                  </a:cubicBezTo>
                  <a:cubicBezTo>
                    <a:pt x="1304" y="695"/>
                    <a:pt x="673" y="968"/>
                    <a:pt x="1" y="968"/>
                  </a:cubicBezTo>
                  <a:lnTo>
                    <a:pt x="13477" y="968"/>
                  </a:lnTo>
                  <a:cubicBezTo>
                    <a:pt x="14129" y="968"/>
                    <a:pt x="14760" y="695"/>
                    <a:pt x="15243" y="232"/>
                  </a:cubicBezTo>
                  <a:cubicBezTo>
                    <a:pt x="15306" y="148"/>
                    <a:pt x="15390" y="64"/>
                    <a:pt x="15454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6"/>
            <p:cNvSpPr/>
            <p:nvPr/>
          </p:nvSpPr>
          <p:spPr>
            <a:xfrm>
              <a:off x="3604301" y="4097753"/>
              <a:ext cx="53841" cy="27085"/>
            </a:xfrm>
            <a:custGeom>
              <a:rect b="b" l="l" r="r" t="t"/>
              <a:pathLst>
                <a:path extrusionOk="0" h="1809" w="3596">
                  <a:moveTo>
                    <a:pt x="1787" y="0"/>
                  </a:moveTo>
                  <a:cubicBezTo>
                    <a:pt x="799" y="0"/>
                    <a:pt x="0" y="820"/>
                    <a:pt x="0" y="1808"/>
                  </a:cubicBezTo>
                  <a:lnTo>
                    <a:pt x="3596" y="1808"/>
                  </a:lnTo>
                  <a:cubicBezTo>
                    <a:pt x="3575" y="820"/>
                    <a:pt x="2776" y="0"/>
                    <a:pt x="1787" y="0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6"/>
            <p:cNvSpPr/>
            <p:nvPr/>
          </p:nvSpPr>
          <p:spPr>
            <a:xfrm>
              <a:off x="3606187" y="3867401"/>
              <a:ext cx="159292" cy="25124"/>
            </a:xfrm>
            <a:custGeom>
              <a:rect b="b" l="l" r="r" t="t"/>
              <a:pathLst>
                <a:path extrusionOk="0" h="1678" w="10639">
                  <a:moveTo>
                    <a:pt x="4353" y="0"/>
                  </a:moveTo>
                  <a:cubicBezTo>
                    <a:pt x="3901" y="0"/>
                    <a:pt x="3449" y="195"/>
                    <a:pt x="3133" y="584"/>
                  </a:cubicBezTo>
                  <a:cubicBezTo>
                    <a:pt x="2954" y="836"/>
                    <a:pt x="2681" y="962"/>
                    <a:pt x="2410" y="962"/>
                  </a:cubicBezTo>
                  <a:cubicBezTo>
                    <a:pt x="2140" y="962"/>
                    <a:pt x="1872" y="836"/>
                    <a:pt x="1703" y="584"/>
                  </a:cubicBezTo>
                  <a:cubicBezTo>
                    <a:pt x="1388" y="226"/>
                    <a:pt x="947" y="16"/>
                    <a:pt x="484" y="16"/>
                  </a:cubicBezTo>
                  <a:cubicBezTo>
                    <a:pt x="477" y="16"/>
                    <a:pt x="471" y="16"/>
                    <a:pt x="464" y="16"/>
                  </a:cubicBezTo>
                  <a:cubicBezTo>
                    <a:pt x="1" y="16"/>
                    <a:pt x="7" y="731"/>
                    <a:pt x="484" y="731"/>
                  </a:cubicBezTo>
                  <a:cubicBezTo>
                    <a:pt x="757" y="731"/>
                    <a:pt x="1031" y="878"/>
                    <a:pt x="1199" y="1109"/>
                  </a:cubicBezTo>
                  <a:cubicBezTo>
                    <a:pt x="1514" y="1488"/>
                    <a:pt x="1966" y="1677"/>
                    <a:pt x="2418" y="1677"/>
                  </a:cubicBezTo>
                  <a:cubicBezTo>
                    <a:pt x="2870" y="1677"/>
                    <a:pt x="3322" y="1488"/>
                    <a:pt x="3638" y="1109"/>
                  </a:cubicBezTo>
                  <a:cubicBezTo>
                    <a:pt x="3806" y="857"/>
                    <a:pt x="4079" y="731"/>
                    <a:pt x="4353" y="731"/>
                  </a:cubicBezTo>
                  <a:cubicBezTo>
                    <a:pt x="4626" y="731"/>
                    <a:pt x="4899" y="857"/>
                    <a:pt x="5067" y="1109"/>
                  </a:cubicBezTo>
                  <a:cubicBezTo>
                    <a:pt x="5383" y="1488"/>
                    <a:pt x="5835" y="1677"/>
                    <a:pt x="6287" y="1677"/>
                  </a:cubicBezTo>
                  <a:cubicBezTo>
                    <a:pt x="6739" y="1677"/>
                    <a:pt x="7191" y="1488"/>
                    <a:pt x="7506" y="1109"/>
                  </a:cubicBezTo>
                  <a:cubicBezTo>
                    <a:pt x="7685" y="857"/>
                    <a:pt x="7958" y="731"/>
                    <a:pt x="8229" y="731"/>
                  </a:cubicBezTo>
                  <a:cubicBezTo>
                    <a:pt x="8500" y="731"/>
                    <a:pt x="8768" y="857"/>
                    <a:pt x="8936" y="1109"/>
                  </a:cubicBezTo>
                  <a:cubicBezTo>
                    <a:pt x="9251" y="1467"/>
                    <a:pt x="9693" y="1677"/>
                    <a:pt x="10176" y="1677"/>
                  </a:cubicBezTo>
                  <a:cubicBezTo>
                    <a:pt x="10639" y="1677"/>
                    <a:pt x="10639" y="962"/>
                    <a:pt x="10176" y="962"/>
                  </a:cubicBezTo>
                  <a:cubicBezTo>
                    <a:pt x="9882" y="962"/>
                    <a:pt x="9609" y="815"/>
                    <a:pt x="9461" y="584"/>
                  </a:cubicBezTo>
                  <a:cubicBezTo>
                    <a:pt x="9136" y="195"/>
                    <a:pt x="8678" y="0"/>
                    <a:pt x="8224" y="0"/>
                  </a:cubicBezTo>
                  <a:cubicBezTo>
                    <a:pt x="7769" y="0"/>
                    <a:pt x="7317" y="195"/>
                    <a:pt x="7002" y="584"/>
                  </a:cubicBezTo>
                  <a:cubicBezTo>
                    <a:pt x="6833" y="836"/>
                    <a:pt x="6565" y="962"/>
                    <a:pt x="6295" y="962"/>
                  </a:cubicBezTo>
                  <a:cubicBezTo>
                    <a:pt x="6024" y="962"/>
                    <a:pt x="5751" y="836"/>
                    <a:pt x="5572" y="584"/>
                  </a:cubicBezTo>
                  <a:cubicBezTo>
                    <a:pt x="5257" y="195"/>
                    <a:pt x="4805" y="0"/>
                    <a:pt x="4353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6"/>
            <p:cNvSpPr/>
            <p:nvPr/>
          </p:nvSpPr>
          <p:spPr>
            <a:xfrm>
              <a:off x="3606187" y="3904159"/>
              <a:ext cx="159292" cy="25184"/>
            </a:xfrm>
            <a:custGeom>
              <a:rect b="b" l="l" r="r" t="t"/>
              <a:pathLst>
                <a:path extrusionOk="0" h="1682" w="10639">
                  <a:moveTo>
                    <a:pt x="484" y="0"/>
                  </a:moveTo>
                  <a:cubicBezTo>
                    <a:pt x="1" y="0"/>
                    <a:pt x="1" y="736"/>
                    <a:pt x="484" y="736"/>
                  </a:cubicBezTo>
                  <a:cubicBezTo>
                    <a:pt x="757" y="736"/>
                    <a:pt x="1031" y="883"/>
                    <a:pt x="1199" y="1093"/>
                  </a:cubicBezTo>
                  <a:cubicBezTo>
                    <a:pt x="1514" y="1482"/>
                    <a:pt x="1966" y="1677"/>
                    <a:pt x="2418" y="1677"/>
                  </a:cubicBezTo>
                  <a:cubicBezTo>
                    <a:pt x="2870" y="1677"/>
                    <a:pt x="3322" y="1482"/>
                    <a:pt x="3638" y="1093"/>
                  </a:cubicBezTo>
                  <a:cubicBezTo>
                    <a:pt x="3806" y="852"/>
                    <a:pt x="4079" y="731"/>
                    <a:pt x="4353" y="731"/>
                  </a:cubicBezTo>
                  <a:cubicBezTo>
                    <a:pt x="4626" y="731"/>
                    <a:pt x="4899" y="852"/>
                    <a:pt x="5067" y="1093"/>
                  </a:cubicBezTo>
                  <a:cubicBezTo>
                    <a:pt x="5383" y="1482"/>
                    <a:pt x="5835" y="1677"/>
                    <a:pt x="6287" y="1677"/>
                  </a:cubicBezTo>
                  <a:cubicBezTo>
                    <a:pt x="6739" y="1677"/>
                    <a:pt x="7191" y="1482"/>
                    <a:pt x="7506" y="1093"/>
                  </a:cubicBezTo>
                  <a:cubicBezTo>
                    <a:pt x="7685" y="852"/>
                    <a:pt x="7958" y="731"/>
                    <a:pt x="8229" y="731"/>
                  </a:cubicBezTo>
                  <a:cubicBezTo>
                    <a:pt x="8500" y="731"/>
                    <a:pt x="8768" y="852"/>
                    <a:pt x="8936" y="1093"/>
                  </a:cubicBezTo>
                  <a:cubicBezTo>
                    <a:pt x="9251" y="1472"/>
                    <a:pt x="9693" y="1682"/>
                    <a:pt x="10176" y="1682"/>
                  </a:cubicBezTo>
                  <a:cubicBezTo>
                    <a:pt x="10639" y="1682"/>
                    <a:pt x="10639" y="967"/>
                    <a:pt x="10176" y="967"/>
                  </a:cubicBezTo>
                  <a:cubicBezTo>
                    <a:pt x="9882" y="967"/>
                    <a:pt x="9609" y="820"/>
                    <a:pt x="9461" y="589"/>
                  </a:cubicBezTo>
                  <a:cubicBezTo>
                    <a:pt x="9136" y="200"/>
                    <a:pt x="8678" y="5"/>
                    <a:pt x="8224" y="5"/>
                  </a:cubicBezTo>
                  <a:cubicBezTo>
                    <a:pt x="7769" y="5"/>
                    <a:pt x="7317" y="200"/>
                    <a:pt x="7002" y="589"/>
                  </a:cubicBezTo>
                  <a:cubicBezTo>
                    <a:pt x="6833" y="841"/>
                    <a:pt x="6565" y="967"/>
                    <a:pt x="6295" y="967"/>
                  </a:cubicBezTo>
                  <a:cubicBezTo>
                    <a:pt x="6024" y="967"/>
                    <a:pt x="5751" y="841"/>
                    <a:pt x="5572" y="589"/>
                  </a:cubicBezTo>
                  <a:cubicBezTo>
                    <a:pt x="5257" y="200"/>
                    <a:pt x="4805" y="5"/>
                    <a:pt x="4353" y="5"/>
                  </a:cubicBezTo>
                  <a:cubicBezTo>
                    <a:pt x="3901" y="5"/>
                    <a:pt x="3449" y="200"/>
                    <a:pt x="3133" y="589"/>
                  </a:cubicBezTo>
                  <a:cubicBezTo>
                    <a:pt x="2954" y="841"/>
                    <a:pt x="2681" y="967"/>
                    <a:pt x="2410" y="967"/>
                  </a:cubicBezTo>
                  <a:cubicBezTo>
                    <a:pt x="2140" y="967"/>
                    <a:pt x="1872" y="841"/>
                    <a:pt x="1703" y="589"/>
                  </a:cubicBezTo>
                  <a:cubicBezTo>
                    <a:pt x="1388" y="231"/>
                    <a:pt x="947" y="21"/>
                    <a:pt x="484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6"/>
            <p:cNvSpPr/>
            <p:nvPr/>
          </p:nvSpPr>
          <p:spPr>
            <a:xfrm>
              <a:off x="3606187" y="3940976"/>
              <a:ext cx="159292" cy="25199"/>
            </a:xfrm>
            <a:custGeom>
              <a:rect b="b" l="l" r="r" t="t"/>
              <a:pathLst>
                <a:path extrusionOk="0" h="1683" w="10639">
                  <a:moveTo>
                    <a:pt x="484" y="1"/>
                  </a:moveTo>
                  <a:cubicBezTo>
                    <a:pt x="1" y="1"/>
                    <a:pt x="1" y="737"/>
                    <a:pt x="484" y="737"/>
                  </a:cubicBezTo>
                  <a:cubicBezTo>
                    <a:pt x="757" y="737"/>
                    <a:pt x="1031" y="884"/>
                    <a:pt x="1199" y="1094"/>
                  </a:cubicBezTo>
                  <a:cubicBezTo>
                    <a:pt x="1514" y="1483"/>
                    <a:pt x="1966" y="1678"/>
                    <a:pt x="2418" y="1678"/>
                  </a:cubicBezTo>
                  <a:cubicBezTo>
                    <a:pt x="2870" y="1678"/>
                    <a:pt x="3322" y="1483"/>
                    <a:pt x="3638" y="1094"/>
                  </a:cubicBezTo>
                  <a:cubicBezTo>
                    <a:pt x="3806" y="852"/>
                    <a:pt x="4079" y="732"/>
                    <a:pt x="4353" y="732"/>
                  </a:cubicBezTo>
                  <a:cubicBezTo>
                    <a:pt x="4626" y="732"/>
                    <a:pt x="4899" y="852"/>
                    <a:pt x="5067" y="1094"/>
                  </a:cubicBezTo>
                  <a:cubicBezTo>
                    <a:pt x="5383" y="1483"/>
                    <a:pt x="5835" y="1678"/>
                    <a:pt x="6287" y="1678"/>
                  </a:cubicBezTo>
                  <a:cubicBezTo>
                    <a:pt x="6739" y="1678"/>
                    <a:pt x="7191" y="1483"/>
                    <a:pt x="7506" y="1094"/>
                  </a:cubicBezTo>
                  <a:cubicBezTo>
                    <a:pt x="7685" y="852"/>
                    <a:pt x="7958" y="732"/>
                    <a:pt x="8229" y="732"/>
                  </a:cubicBezTo>
                  <a:cubicBezTo>
                    <a:pt x="8500" y="732"/>
                    <a:pt x="8768" y="852"/>
                    <a:pt x="8936" y="1094"/>
                  </a:cubicBezTo>
                  <a:cubicBezTo>
                    <a:pt x="9251" y="1473"/>
                    <a:pt x="9693" y="1683"/>
                    <a:pt x="10176" y="1683"/>
                  </a:cubicBezTo>
                  <a:cubicBezTo>
                    <a:pt x="10639" y="1683"/>
                    <a:pt x="10639" y="968"/>
                    <a:pt x="10176" y="968"/>
                  </a:cubicBezTo>
                  <a:cubicBezTo>
                    <a:pt x="9882" y="968"/>
                    <a:pt x="9609" y="821"/>
                    <a:pt x="9461" y="590"/>
                  </a:cubicBezTo>
                  <a:cubicBezTo>
                    <a:pt x="9136" y="201"/>
                    <a:pt x="8678" y="6"/>
                    <a:pt x="8224" y="6"/>
                  </a:cubicBezTo>
                  <a:cubicBezTo>
                    <a:pt x="7769" y="6"/>
                    <a:pt x="7317" y="201"/>
                    <a:pt x="7002" y="590"/>
                  </a:cubicBezTo>
                  <a:cubicBezTo>
                    <a:pt x="6833" y="842"/>
                    <a:pt x="6565" y="968"/>
                    <a:pt x="6295" y="968"/>
                  </a:cubicBezTo>
                  <a:cubicBezTo>
                    <a:pt x="6024" y="968"/>
                    <a:pt x="5751" y="842"/>
                    <a:pt x="5572" y="590"/>
                  </a:cubicBezTo>
                  <a:cubicBezTo>
                    <a:pt x="5257" y="201"/>
                    <a:pt x="4805" y="6"/>
                    <a:pt x="4353" y="6"/>
                  </a:cubicBezTo>
                  <a:cubicBezTo>
                    <a:pt x="3901" y="6"/>
                    <a:pt x="3449" y="201"/>
                    <a:pt x="3133" y="590"/>
                  </a:cubicBezTo>
                  <a:cubicBezTo>
                    <a:pt x="2954" y="842"/>
                    <a:pt x="2681" y="968"/>
                    <a:pt x="2410" y="968"/>
                  </a:cubicBezTo>
                  <a:cubicBezTo>
                    <a:pt x="2140" y="968"/>
                    <a:pt x="1872" y="842"/>
                    <a:pt x="1703" y="590"/>
                  </a:cubicBezTo>
                  <a:cubicBezTo>
                    <a:pt x="1388" y="232"/>
                    <a:pt x="947" y="22"/>
                    <a:pt x="484" y="1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6"/>
            <p:cNvSpPr/>
            <p:nvPr/>
          </p:nvSpPr>
          <p:spPr>
            <a:xfrm>
              <a:off x="3711639" y="3882434"/>
              <a:ext cx="147030" cy="147015"/>
            </a:xfrm>
            <a:custGeom>
              <a:rect b="b" l="l" r="r" t="t"/>
              <a:pathLst>
                <a:path extrusionOk="0" h="9819" w="9820">
                  <a:moveTo>
                    <a:pt x="9819" y="0"/>
                  </a:moveTo>
                  <a:cubicBezTo>
                    <a:pt x="6665" y="169"/>
                    <a:pt x="3953" y="1220"/>
                    <a:pt x="1977" y="3196"/>
                  </a:cubicBezTo>
                  <a:cubicBezTo>
                    <a:pt x="1" y="5193"/>
                    <a:pt x="421" y="6434"/>
                    <a:pt x="232" y="9587"/>
                  </a:cubicBezTo>
                  <a:cubicBezTo>
                    <a:pt x="3407" y="9398"/>
                    <a:pt x="4647" y="9819"/>
                    <a:pt x="6623" y="7842"/>
                  </a:cubicBezTo>
                  <a:cubicBezTo>
                    <a:pt x="7107" y="7359"/>
                    <a:pt x="7548" y="6812"/>
                    <a:pt x="7927" y="6245"/>
                  </a:cubicBezTo>
                  <a:lnTo>
                    <a:pt x="6203" y="5950"/>
                  </a:lnTo>
                  <a:lnTo>
                    <a:pt x="6224" y="5929"/>
                  </a:lnTo>
                  <a:cubicBezTo>
                    <a:pt x="8326" y="4668"/>
                    <a:pt x="9672" y="2460"/>
                    <a:pt x="9819" y="42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6"/>
            <p:cNvSpPr/>
            <p:nvPr/>
          </p:nvSpPr>
          <p:spPr>
            <a:xfrm>
              <a:off x="3682996" y="3930915"/>
              <a:ext cx="127191" cy="127176"/>
            </a:xfrm>
            <a:custGeom>
              <a:rect b="b" l="l" r="r" t="t"/>
              <a:pathLst>
                <a:path extrusionOk="0" h="8494" w="8495">
                  <a:moveTo>
                    <a:pt x="8494" y="0"/>
                  </a:moveTo>
                  <a:lnTo>
                    <a:pt x="8494" y="0"/>
                  </a:lnTo>
                  <a:cubicBezTo>
                    <a:pt x="4983" y="2061"/>
                    <a:pt x="2061" y="4983"/>
                    <a:pt x="0" y="8494"/>
                  </a:cubicBezTo>
                  <a:cubicBezTo>
                    <a:pt x="3512" y="6434"/>
                    <a:pt x="6434" y="3511"/>
                    <a:pt x="8494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75" name="Google Shape;1475;p36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4068300" y="3902000"/>
            <a:ext cx="1007400" cy="10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Como Identificar Padrões de Fraude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 SQL</a:t>
            </a:r>
            <a:endParaRPr/>
          </a:p>
        </p:txBody>
      </p:sp>
      <p:sp>
        <p:nvSpPr>
          <p:cNvPr id="1481" name="Google Shape;1481;p37"/>
          <p:cNvSpPr txBox="1"/>
          <p:nvPr>
            <p:ph idx="1" type="subTitle"/>
          </p:nvPr>
        </p:nvSpPr>
        <p:spPr>
          <a:xfrm>
            <a:off x="712900" y="2750200"/>
            <a:ext cx="2469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 consultas SQL que analisem para identificar transações consecutivas em um curto espaço de tempo, 30min</a:t>
            </a:r>
            <a:endParaRPr/>
          </a:p>
        </p:txBody>
      </p:sp>
      <p:sp>
        <p:nvSpPr>
          <p:cNvPr id="1482" name="Google Shape;1482;p37"/>
          <p:cNvSpPr txBox="1"/>
          <p:nvPr>
            <p:ph idx="2" type="subTitle"/>
          </p:nvPr>
        </p:nvSpPr>
        <p:spPr>
          <a:xfrm>
            <a:off x="3281988" y="2732610"/>
            <a:ext cx="25797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um gatilho SQL que monitore a coluna 'has_cbk' na tabela de transações para detectar qualquer contestação de chargeback.</a:t>
            </a:r>
            <a:endParaRPr/>
          </a:p>
        </p:txBody>
      </p:sp>
      <p:sp>
        <p:nvSpPr>
          <p:cNvPr id="1483" name="Google Shape;1483;p37"/>
          <p:cNvSpPr txBox="1"/>
          <p:nvPr>
            <p:ph idx="7" type="subTitle"/>
          </p:nvPr>
        </p:nvSpPr>
        <p:spPr>
          <a:xfrm>
            <a:off x="712900" y="2061494"/>
            <a:ext cx="24693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Trasações consecutivas</a:t>
            </a:r>
            <a:endParaRPr/>
          </a:p>
        </p:txBody>
      </p:sp>
      <p:sp>
        <p:nvSpPr>
          <p:cNvPr id="1484" name="Google Shape;1484;p37"/>
          <p:cNvSpPr txBox="1"/>
          <p:nvPr>
            <p:ph idx="8" type="subTitle"/>
          </p:nvPr>
        </p:nvSpPr>
        <p:spPr>
          <a:xfrm>
            <a:off x="3283175" y="2079100"/>
            <a:ext cx="18738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Alerta de Chargeback</a:t>
            </a:r>
            <a:endParaRPr/>
          </a:p>
        </p:txBody>
      </p:sp>
      <p:sp>
        <p:nvSpPr>
          <p:cNvPr id="1485" name="Google Shape;1485;p37"/>
          <p:cNvSpPr txBox="1"/>
          <p:nvPr>
            <p:ph idx="9" type="subTitle"/>
          </p:nvPr>
        </p:nvSpPr>
        <p:spPr>
          <a:xfrm>
            <a:off x="5861705" y="2061494"/>
            <a:ext cx="24669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Valor 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Horário</a:t>
            </a:r>
            <a:endParaRPr/>
          </a:p>
        </p:txBody>
      </p:sp>
      <p:sp>
        <p:nvSpPr>
          <p:cNvPr id="1486" name="Google Shape;1486;p37"/>
          <p:cNvSpPr txBox="1"/>
          <p:nvPr>
            <p:ph idx="5" type="subTitle"/>
          </p:nvPr>
        </p:nvSpPr>
        <p:spPr>
          <a:xfrm>
            <a:off x="5961500" y="2750200"/>
            <a:ext cx="2469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Horário 22 as 06 e valor acima de 1000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38"/>
          <p:cNvSpPr txBox="1"/>
          <p:nvPr>
            <p:ph type="title"/>
          </p:nvPr>
        </p:nvSpPr>
        <p:spPr>
          <a:xfrm>
            <a:off x="2037300" y="782750"/>
            <a:ext cx="50694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</a:t>
            </a:r>
            <a:r>
              <a:rPr lang="en"/>
              <a:t>!</a:t>
            </a:r>
            <a:endParaRPr/>
          </a:p>
        </p:txBody>
      </p:sp>
      <p:sp>
        <p:nvSpPr>
          <p:cNvPr id="1492" name="Google Shape;1492;p38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Agora vamos para a apresentação do 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Código SQL.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3" name="Google Shape;1493;p38"/>
          <p:cNvPicPr preferRelativeResize="0"/>
          <p:nvPr/>
        </p:nvPicPr>
        <p:blipFill rotWithShape="1">
          <a:blip r:embed="rId3">
            <a:alphaModFix/>
          </a:blip>
          <a:srcRect b="33143" l="0" r="0" t="30184"/>
          <a:stretch/>
        </p:blipFill>
        <p:spPr>
          <a:xfrm>
            <a:off x="2115200" y="3126725"/>
            <a:ext cx="4913600" cy="128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26"/>
          <p:cNvSpPr txBox="1"/>
          <p:nvPr>
            <p:ph type="title"/>
          </p:nvPr>
        </p:nvSpPr>
        <p:spPr>
          <a:xfrm>
            <a:off x="720000" y="445025"/>
            <a:ext cx="69285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Estudo sobre o Fluxo de Pagamento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No Brasil</a:t>
            </a:r>
            <a:endParaRPr sz="2700"/>
          </a:p>
        </p:txBody>
      </p:sp>
      <p:sp>
        <p:nvSpPr>
          <p:cNvPr id="1319" name="Google Shape;1319;p26"/>
          <p:cNvSpPr txBox="1"/>
          <p:nvPr>
            <p:ph idx="2" type="title"/>
          </p:nvPr>
        </p:nvSpPr>
        <p:spPr>
          <a:xfrm>
            <a:off x="720000" y="2061600"/>
            <a:ext cx="803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20" name="Google Shape;1320;p26"/>
          <p:cNvSpPr txBox="1"/>
          <p:nvPr>
            <p:ph idx="4" type="title"/>
          </p:nvPr>
        </p:nvSpPr>
        <p:spPr>
          <a:xfrm>
            <a:off x="3311550" y="2061600"/>
            <a:ext cx="803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21" name="Google Shape;1321;p26"/>
          <p:cNvSpPr txBox="1"/>
          <p:nvPr>
            <p:ph idx="6" type="title"/>
          </p:nvPr>
        </p:nvSpPr>
        <p:spPr>
          <a:xfrm>
            <a:off x="5903099" y="2061600"/>
            <a:ext cx="803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22" name="Google Shape;1322;p26"/>
          <p:cNvSpPr txBox="1"/>
          <p:nvPr>
            <p:ph idx="1" type="subTitle"/>
          </p:nvPr>
        </p:nvSpPr>
        <p:spPr>
          <a:xfrm>
            <a:off x="720000" y="2509193"/>
            <a:ext cx="252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Fluxo de pagamento </a:t>
            </a:r>
            <a:endParaRPr/>
          </a:p>
        </p:txBody>
      </p:sp>
      <p:sp>
        <p:nvSpPr>
          <p:cNvPr id="1323" name="Google Shape;1323;p26"/>
          <p:cNvSpPr txBox="1"/>
          <p:nvPr>
            <p:ph idx="8" type="subTitle"/>
          </p:nvPr>
        </p:nvSpPr>
        <p:spPr>
          <a:xfrm>
            <a:off x="3311550" y="2509193"/>
            <a:ext cx="252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Abordagem ao cliente</a:t>
            </a:r>
            <a:endParaRPr/>
          </a:p>
        </p:txBody>
      </p:sp>
      <p:sp>
        <p:nvSpPr>
          <p:cNvPr id="1324" name="Google Shape;1324;p26"/>
          <p:cNvSpPr txBox="1"/>
          <p:nvPr>
            <p:ph idx="9" type="subTitle"/>
          </p:nvPr>
        </p:nvSpPr>
        <p:spPr>
          <a:xfrm>
            <a:off x="5903099" y="2509193"/>
            <a:ext cx="252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1325" name="Google Shape;1325;p26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8136600" y="4136100"/>
            <a:ext cx="1007400" cy="10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27"/>
          <p:cNvSpPr txBox="1"/>
          <p:nvPr>
            <p:ph type="title"/>
          </p:nvPr>
        </p:nvSpPr>
        <p:spPr>
          <a:xfrm>
            <a:off x="460050" y="939250"/>
            <a:ext cx="4910100" cy="10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Fluxo de Pagamento: Papel dos Principais Participantes</a:t>
            </a:r>
            <a:endParaRPr/>
          </a:p>
        </p:txBody>
      </p:sp>
      <p:grpSp>
        <p:nvGrpSpPr>
          <p:cNvPr id="1331" name="Google Shape;1331;p27"/>
          <p:cNvGrpSpPr/>
          <p:nvPr/>
        </p:nvGrpSpPr>
        <p:grpSpPr>
          <a:xfrm>
            <a:off x="7685728" y="587618"/>
            <a:ext cx="903604" cy="817401"/>
            <a:chOff x="431250" y="4269675"/>
            <a:chExt cx="623175" cy="563725"/>
          </a:xfrm>
        </p:grpSpPr>
        <p:sp>
          <p:nvSpPr>
            <p:cNvPr id="1332" name="Google Shape;1332;p27"/>
            <p:cNvSpPr/>
            <p:nvPr/>
          </p:nvSpPr>
          <p:spPr>
            <a:xfrm>
              <a:off x="431250" y="4269675"/>
              <a:ext cx="574775" cy="518225"/>
            </a:xfrm>
            <a:custGeom>
              <a:rect b="b" l="l" r="r" t="t"/>
              <a:pathLst>
                <a:path extrusionOk="0" h="20729" w="22991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514900" y="4312375"/>
              <a:ext cx="539525" cy="521025"/>
            </a:xfrm>
            <a:custGeom>
              <a:rect b="b" l="l" r="r" t="t"/>
              <a:pathLst>
                <a:path extrusionOk="0" h="20841" w="21581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500625" y="4332000"/>
              <a:ext cx="436250" cy="393550"/>
            </a:xfrm>
            <a:custGeom>
              <a:rect b="b" l="l" r="r" t="t"/>
              <a:pathLst>
                <a:path extrusionOk="0" h="15742" w="1745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588925" y="4382400"/>
              <a:ext cx="246250" cy="280375"/>
            </a:xfrm>
            <a:custGeom>
              <a:rect b="b" l="l" r="r" t="t"/>
              <a:pathLst>
                <a:path extrusionOk="0" h="11215" w="985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36" name="Google Shape;13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865525"/>
            <a:ext cx="7361799" cy="24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7" name="Google Shape;1337;p27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>
            <a:off x="6448850" y="165200"/>
            <a:ext cx="1007400" cy="10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28"/>
          <p:cNvSpPr txBox="1"/>
          <p:nvPr>
            <p:ph idx="4" type="subTitle"/>
          </p:nvPr>
        </p:nvSpPr>
        <p:spPr>
          <a:xfrm>
            <a:off x="713225" y="928800"/>
            <a:ext cx="2348100" cy="7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Adquirente</a:t>
            </a:r>
            <a:endParaRPr/>
          </a:p>
        </p:txBody>
      </p:sp>
      <p:sp>
        <p:nvSpPr>
          <p:cNvPr id="1343" name="Google Shape;1343;p28"/>
          <p:cNvSpPr txBox="1"/>
          <p:nvPr>
            <p:ph idx="5" type="subTitle"/>
          </p:nvPr>
        </p:nvSpPr>
        <p:spPr>
          <a:xfrm>
            <a:off x="3252754" y="928800"/>
            <a:ext cx="2348100" cy="7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Sub-Adquirente</a:t>
            </a:r>
            <a:endParaRPr/>
          </a:p>
        </p:txBody>
      </p:sp>
      <p:sp>
        <p:nvSpPr>
          <p:cNvPr id="1344" name="Google Shape;1344;p28"/>
          <p:cNvSpPr txBox="1"/>
          <p:nvPr>
            <p:ph idx="1" type="subTitle"/>
          </p:nvPr>
        </p:nvSpPr>
        <p:spPr>
          <a:xfrm>
            <a:off x="713225" y="1760400"/>
            <a:ext cx="2348100" cy="13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 adquirente atua na conexão direta entre a loja e a bandeira durante a transação. </a:t>
            </a:r>
            <a:endParaRPr sz="1400"/>
          </a:p>
        </p:txBody>
      </p:sp>
      <p:sp>
        <p:nvSpPr>
          <p:cNvPr id="1345" name="Google Shape;1345;p28"/>
          <p:cNvSpPr txBox="1"/>
          <p:nvPr>
            <p:ph idx="2" type="subTitle"/>
          </p:nvPr>
        </p:nvSpPr>
        <p:spPr>
          <a:xfrm>
            <a:off x="3252750" y="1760400"/>
            <a:ext cx="2348100" cy="13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Os sub-adquirentes gerenciam o relacionamento entre compradores e vendedores, protegem dados pessoais e oferecem uma experiência de pagamento unificada. </a:t>
            </a:r>
            <a:endParaRPr sz="1400"/>
          </a:p>
        </p:txBody>
      </p:sp>
      <p:sp>
        <p:nvSpPr>
          <p:cNvPr id="1346" name="Google Shape;1346;p28"/>
          <p:cNvSpPr txBox="1"/>
          <p:nvPr>
            <p:ph idx="3" type="subTitle"/>
          </p:nvPr>
        </p:nvSpPr>
        <p:spPr>
          <a:xfrm>
            <a:off x="5944675" y="1760400"/>
            <a:ext cx="2348100" cy="10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Os gateways não fazem a intermediação direta com as bandeiras, mas oferecem serviços de processamento e segurança nas transações.</a:t>
            </a:r>
            <a:endParaRPr sz="1400"/>
          </a:p>
        </p:txBody>
      </p:sp>
      <p:sp>
        <p:nvSpPr>
          <p:cNvPr id="1347" name="Google Shape;1347;p28"/>
          <p:cNvSpPr txBox="1"/>
          <p:nvPr>
            <p:ph idx="6" type="subTitle"/>
          </p:nvPr>
        </p:nvSpPr>
        <p:spPr>
          <a:xfrm>
            <a:off x="5944675" y="1228800"/>
            <a:ext cx="2348100" cy="4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Gateway</a:t>
            </a:r>
            <a:endParaRPr/>
          </a:p>
        </p:txBody>
      </p:sp>
      <p:pic>
        <p:nvPicPr>
          <p:cNvPr id="1348" name="Google Shape;1348;p28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1154250" y="3283275"/>
            <a:ext cx="1007400" cy="10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29"/>
          <p:cNvSpPr txBox="1"/>
          <p:nvPr>
            <p:ph idx="4" type="subTitle"/>
          </p:nvPr>
        </p:nvSpPr>
        <p:spPr>
          <a:xfrm>
            <a:off x="713225" y="539500"/>
            <a:ext cx="2348100" cy="7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Adquirente</a:t>
            </a:r>
            <a:endParaRPr/>
          </a:p>
        </p:txBody>
      </p:sp>
      <p:sp>
        <p:nvSpPr>
          <p:cNvPr id="1354" name="Google Shape;1354;p29"/>
          <p:cNvSpPr txBox="1"/>
          <p:nvPr>
            <p:ph idx="5" type="subTitle"/>
          </p:nvPr>
        </p:nvSpPr>
        <p:spPr>
          <a:xfrm>
            <a:off x="3119504" y="302525"/>
            <a:ext cx="2348100" cy="7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Sub-Adquirente</a:t>
            </a:r>
            <a:endParaRPr/>
          </a:p>
        </p:txBody>
      </p:sp>
      <p:sp>
        <p:nvSpPr>
          <p:cNvPr id="1355" name="Google Shape;1355;p29"/>
          <p:cNvSpPr txBox="1"/>
          <p:nvPr>
            <p:ph idx="6" type="subTitle"/>
          </p:nvPr>
        </p:nvSpPr>
        <p:spPr>
          <a:xfrm>
            <a:off x="5958000" y="839500"/>
            <a:ext cx="2348100" cy="4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Gateway</a:t>
            </a:r>
            <a:endParaRPr/>
          </a:p>
        </p:txBody>
      </p:sp>
      <p:pic>
        <p:nvPicPr>
          <p:cNvPr id="1356" name="Google Shape;1356;p29"/>
          <p:cNvPicPr preferRelativeResize="0"/>
          <p:nvPr/>
        </p:nvPicPr>
        <p:blipFill rotWithShape="1">
          <a:blip r:embed="rId3">
            <a:alphaModFix/>
          </a:blip>
          <a:srcRect b="8564" l="4430" r="20981" t="6639"/>
          <a:stretch/>
        </p:blipFill>
        <p:spPr>
          <a:xfrm>
            <a:off x="1678975" y="1505750"/>
            <a:ext cx="5840499" cy="298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" name="Google Shape;1357;p29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>
            <a:off x="6512075" y="3483175"/>
            <a:ext cx="1007400" cy="10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30"/>
          <p:cNvSpPr txBox="1"/>
          <p:nvPr>
            <p:ph type="title"/>
          </p:nvPr>
        </p:nvSpPr>
        <p:spPr>
          <a:xfrm>
            <a:off x="2694025" y="1062650"/>
            <a:ext cx="325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Chargeback </a:t>
            </a:r>
            <a:r>
              <a:rPr lang="en"/>
              <a:t> </a:t>
            </a:r>
            <a:endParaRPr/>
          </a:p>
        </p:txBody>
      </p:sp>
      <p:sp>
        <p:nvSpPr>
          <p:cNvPr id="1363" name="Google Shape;1363;p30"/>
          <p:cNvSpPr/>
          <p:nvPr/>
        </p:nvSpPr>
        <p:spPr>
          <a:xfrm>
            <a:off x="3895525" y="2375350"/>
            <a:ext cx="852900" cy="492900"/>
          </a:xfrm>
          <a:prstGeom prst="mathNotEqual">
            <a:avLst>
              <a:gd fmla="val 23520" name="adj1"/>
              <a:gd fmla="val 6600000" name="adj2"/>
              <a:gd fmla="val 1176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30"/>
          <p:cNvSpPr txBox="1"/>
          <p:nvPr>
            <p:ph type="title"/>
          </p:nvPr>
        </p:nvSpPr>
        <p:spPr>
          <a:xfrm>
            <a:off x="2385175" y="3407875"/>
            <a:ext cx="387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Cancelamento</a:t>
            </a:r>
            <a:r>
              <a:rPr lang="en" sz="3700"/>
              <a:t>  </a:t>
            </a:r>
            <a:endParaRPr sz="3700"/>
          </a:p>
        </p:txBody>
      </p:sp>
      <p:pic>
        <p:nvPicPr>
          <p:cNvPr id="1365" name="Google Shape;1365;p30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8136600" y="4136100"/>
            <a:ext cx="1007400" cy="10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31"/>
          <p:cNvSpPr txBox="1"/>
          <p:nvPr>
            <p:ph type="title"/>
          </p:nvPr>
        </p:nvSpPr>
        <p:spPr>
          <a:xfrm>
            <a:off x="2881200" y="2571750"/>
            <a:ext cx="431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Abordagem ao cliente</a:t>
            </a:r>
            <a:endParaRPr/>
          </a:p>
        </p:txBody>
      </p:sp>
      <p:sp>
        <p:nvSpPr>
          <p:cNvPr id="1371" name="Google Shape;1371;p31"/>
          <p:cNvSpPr txBox="1"/>
          <p:nvPr>
            <p:ph idx="2" type="title"/>
          </p:nvPr>
        </p:nvSpPr>
        <p:spPr>
          <a:xfrm>
            <a:off x="2881200" y="1236900"/>
            <a:ext cx="1288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372" name="Google Shape;1372;p31"/>
          <p:cNvGrpSpPr/>
          <p:nvPr/>
        </p:nvGrpSpPr>
        <p:grpSpPr>
          <a:xfrm>
            <a:off x="7527178" y="539493"/>
            <a:ext cx="903604" cy="817401"/>
            <a:chOff x="431250" y="4269675"/>
            <a:chExt cx="623175" cy="563725"/>
          </a:xfrm>
        </p:grpSpPr>
        <p:sp>
          <p:nvSpPr>
            <p:cNvPr id="1373" name="Google Shape;1373;p31"/>
            <p:cNvSpPr/>
            <p:nvPr/>
          </p:nvSpPr>
          <p:spPr>
            <a:xfrm>
              <a:off x="431250" y="4269675"/>
              <a:ext cx="574775" cy="518225"/>
            </a:xfrm>
            <a:custGeom>
              <a:rect b="b" l="l" r="r" t="t"/>
              <a:pathLst>
                <a:path extrusionOk="0" h="20729" w="22991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1"/>
            <p:cNvSpPr/>
            <p:nvPr/>
          </p:nvSpPr>
          <p:spPr>
            <a:xfrm>
              <a:off x="514900" y="4312375"/>
              <a:ext cx="539525" cy="521025"/>
            </a:xfrm>
            <a:custGeom>
              <a:rect b="b" l="l" r="r" t="t"/>
              <a:pathLst>
                <a:path extrusionOk="0" h="20841" w="21581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1"/>
            <p:cNvSpPr/>
            <p:nvPr/>
          </p:nvSpPr>
          <p:spPr>
            <a:xfrm>
              <a:off x="500625" y="4332000"/>
              <a:ext cx="436250" cy="393550"/>
            </a:xfrm>
            <a:custGeom>
              <a:rect b="b" l="l" r="r" t="t"/>
              <a:pathLst>
                <a:path extrusionOk="0" h="15742" w="1745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588925" y="4382400"/>
              <a:ext cx="246250" cy="280375"/>
            </a:xfrm>
            <a:custGeom>
              <a:rect b="b" l="l" r="r" t="t"/>
              <a:pathLst>
                <a:path extrusionOk="0" h="11215" w="985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7" name="Google Shape;1377;p31"/>
          <p:cNvGrpSpPr/>
          <p:nvPr/>
        </p:nvGrpSpPr>
        <p:grpSpPr>
          <a:xfrm>
            <a:off x="7296178" y="2978507"/>
            <a:ext cx="547707" cy="495785"/>
            <a:chOff x="470050" y="3731100"/>
            <a:chExt cx="179800" cy="162750"/>
          </a:xfrm>
        </p:grpSpPr>
        <p:sp>
          <p:nvSpPr>
            <p:cNvPr id="1378" name="Google Shape;1378;p31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Importantes</a:t>
            </a:r>
            <a:endParaRPr/>
          </a:p>
        </p:txBody>
      </p:sp>
      <p:sp>
        <p:nvSpPr>
          <p:cNvPr id="1387" name="Google Shape;1387;p32"/>
          <p:cNvSpPr txBox="1"/>
          <p:nvPr>
            <p:ph idx="3" type="subTitle"/>
          </p:nvPr>
        </p:nvSpPr>
        <p:spPr>
          <a:xfrm>
            <a:off x="713225" y="1599025"/>
            <a:ext cx="7076400" cy="23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Empatia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Clareza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Arbitragem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Orientações</a:t>
            </a:r>
            <a:endParaRPr/>
          </a:p>
        </p:txBody>
      </p:sp>
      <p:pic>
        <p:nvPicPr>
          <p:cNvPr id="1388" name="Google Shape;1388;p32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4458875" y="2275825"/>
            <a:ext cx="1007400" cy="10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33"/>
          <p:cNvSpPr txBox="1"/>
          <p:nvPr>
            <p:ph type="title"/>
          </p:nvPr>
        </p:nvSpPr>
        <p:spPr>
          <a:xfrm>
            <a:off x="2881200" y="2571750"/>
            <a:ext cx="431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394" name="Google Shape;1394;p33"/>
          <p:cNvSpPr txBox="1"/>
          <p:nvPr>
            <p:ph idx="2" type="title"/>
          </p:nvPr>
        </p:nvSpPr>
        <p:spPr>
          <a:xfrm>
            <a:off x="2881200" y="1236900"/>
            <a:ext cx="1288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395" name="Google Shape;1395;p33"/>
          <p:cNvGrpSpPr/>
          <p:nvPr/>
        </p:nvGrpSpPr>
        <p:grpSpPr>
          <a:xfrm>
            <a:off x="7527178" y="539493"/>
            <a:ext cx="903604" cy="817401"/>
            <a:chOff x="431250" y="4269675"/>
            <a:chExt cx="623175" cy="563725"/>
          </a:xfrm>
        </p:grpSpPr>
        <p:sp>
          <p:nvSpPr>
            <p:cNvPr id="1396" name="Google Shape;1396;p33"/>
            <p:cNvSpPr/>
            <p:nvPr/>
          </p:nvSpPr>
          <p:spPr>
            <a:xfrm>
              <a:off x="431250" y="4269675"/>
              <a:ext cx="574775" cy="518225"/>
            </a:xfrm>
            <a:custGeom>
              <a:rect b="b" l="l" r="r" t="t"/>
              <a:pathLst>
                <a:path extrusionOk="0" h="20729" w="22991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3"/>
            <p:cNvSpPr/>
            <p:nvPr/>
          </p:nvSpPr>
          <p:spPr>
            <a:xfrm>
              <a:off x="514900" y="4312375"/>
              <a:ext cx="539525" cy="521025"/>
            </a:xfrm>
            <a:custGeom>
              <a:rect b="b" l="l" r="r" t="t"/>
              <a:pathLst>
                <a:path extrusionOk="0" h="20841" w="21581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3"/>
            <p:cNvSpPr/>
            <p:nvPr/>
          </p:nvSpPr>
          <p:spPr>
            <a:xfrm>
              <a:off x="500625" y="4332000"/>
              <a:ext cx="436250" cy="393550"/>
            </a:xfrm>
            <a:custGeom>
              <a:rect b="b" l="l" r="r" t="t"/>
              <a:pathLst>
                <a:path extrusionOk="0" h="15742" w="1745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3"/>
            <p:cNvSpPr/>
            <p:nvPr/>
          </p:nvSpPr>
          <p:spPr>
            <a:xfrm>
              <a:off x="588925" y="4382400"/>
              <a:ext cx="246250" cy="280375"/>
            </a:xfrm>
            <a:custGeom>
              <a:rect b="b" l="l" r="r" t="t"/>
              <a:pathLst>
                <a:path extrusionOk="0" h="11215" w="985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0" name="Google Shape;1400;p33"/>
          <p:cNvGrpSpPr/>
          <p:nvPr/>
        </p:nvGrpSpPr>
        <p:grpSpPr>
          <a:xfrm>
            <a:off x="7296178" y="2978507"/>
            <a:ext cx="547707" cy="495785"/>
            <a:chOff x="470050" y="3731100"/>
            <a:chExt cx="179800" cy="162750"/>
          </a:xfrm>
        </p:grpSpPr>
        <p:sp>
          <p:nvSpPr>
            <p:cNvPr id="1401" name="Google Shape;1401;p33"/>
            <p:cNvSpPr/>
            <p:nvPr/>
          </p:nvSpPr>
          <p:spPr>
            <a:xfrm>
              <a:off x="483875" y="3731100"/>
              <a:ext cx="165975" cy="149600"/>
            </a:xfrm>
            <a:custGeom>
              <a:rect b="b" l="l" r="r" t="t"/>
              <a:pathLst>
                <a:path extrusionOk="0" h="5984" w="6639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3"/>
            <p:cNvSpPr/>
            <p:nvPr/>
          </p:nvSpPr>
          <p:spPr>
            <a:xfrm>
              <a:off x="470050" y="3743450"/>
              <a:ext cx="155700" cy="150400"/>
            </a:xfrm>
            <a:custGeom>
              <a:rect b="b" l="l" r="r" t="t"/>
              <a:pathLst>
                <a:path extrusionOk="0" h="6016" w="6228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3"/>
            <p:cNvSpPr/>
            <p:nvPr/>
          </p:nvSpPr>
          <p:spPr>
            <a:xfrm>
              <a:off x="503950" y="3749100"/>
              <a:ext cx="126050" cy="113600"/>
            </a:xfrm>
            <a:custGeom>
              <a:rect b="b" l="l" r="r" t="t"/>
              <a:pathLst>
                <a:path extrusionOk="0" h="4544" w="5042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3"/>
            <p:cNvSpPr/>
            <p:nvPr/>
          </p:nvSpPr>
          <p:spPr>
            <a:xfrm>
              <a:off x="533175" y="3763725"/>
              <a:ext cx="71175" cy="80775"/>
            </a:xfrm>
            <a:custGeom>
              <a:rect b="b" l="l" r="r" t="t"/>
              <a:pathLst>
                <a:path extrusionOk="0" h="3231" w="2847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ment Banking Expert Portfolio by Slidesgo">
  <a:themeElements>
    <a:clrScheme name="Simple Light">
      <a:dk1>
        <a:srgbClr val="FFFFFF"/>
      </a:dk1>
      <a:lt1>
        <a:srgbClr val="FCFEF3"/>
      </a:lt1>
      <a:dk2>
        <a:srgbClr val="1A2644"/>
      </a:dk2>
      <a:lt2>
        <a:srgbClr val="4661BC"/>
      </a:lt2>
      <a:accent1>
        <a:srgbClr val="83A8ED"/>
      </a:accent1>
      <a:accent2>
        <a:srgbClr val="EFEFE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