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60" r:id="rId3"/>
    <p:sldId id="258" r:id="rId4"/>
    <p:sldId id="262" r:id="rId5"/>
    <p:sldId id="261" r:id="rId6"/>
    <p:sldId id="269" r:id="rId7"/>
    <p:sldId id="268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5.wdp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1149531"/>
            <a:ext cx="11808822" cy="148522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Malaria death cases in western African</a:t>
            </a:r>
            <a:endParaRPr lang="en-US" sz="44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960640" y="2583136"/>
            <a:ext cx="8791575" cy="1655762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BY CHIZARAM</a:t>
            </a:r>
            <a:endParaRPr lang="en-US" dirty="0"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6553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08" y="2138845"/>
            <a:ext cx="8486775" cy="41624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4" name="TextBox 3"/>
          <p:cNvSpPr txBox="1"/>
          <p:nvPr/>
        </p:nvSpPr>
        <p:spPr>
          <a:xfrm>
            <a:off x="9287692" y="2246811"/>
            <a:ext cx="2521131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From the analysis, it can be seen that Nigeria even with high death malaria cases from 2016-2019 still have a high </a:t>
            </a:r>
            <a:r>
              <a:rPr lang="en-US" dirty="0" smtClean="0"/>
              <a:t>population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9572" y="980519"/>
            <a:ext cx="7720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REMAINING POPULATION</a:t>
            </a: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755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4" name="TextBox 3"/>
          <p:cNvSpPr txBox="1"/>
          <p:nvPr/>
        </p:nvSpPr>
        <p:spPr>
          <a:xfrm>
            <a:off x="389572" y="980519"/>
            <a:ext cx="7720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 panose="020B0A04020102020204" pitchFamily="34" charset="0"/>
              </a:rPr>
              <a:t>CONCLUSION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5" name="Isosceles Triangle 14"/>
          <p:cNvSpPr/>
          <p:nvPr/>
        </p:nvSpPr>
        <p:spPr>
          <a:xfrm>
            <a:off x="840967" y="1779295"/>
            <a:ext cx="339635" cy="397918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10789" y="1809984"/>
            <a:ext cx="6348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investigation should be done to know what reduced death cases in 2017</a:t>
            </a:r>
            <a:endParaRPr lang="en-US" dirty="0"/>
          </a:p>
        </p:txBody>
      </p:sp>
      <p:sp>
        <p:nvSpPr>
          <p:cNvPr id="17" name="Isosceles Triangle 16"/>
          <p:cNvSpPr/>
          <p:nvPr/>
        </p:nvSpPr>
        <p:spPr>
          <a:xfrm>
            <a:off x="840967" y="2453860"/>
            <a:ext cx="339635" cy="397918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410788" y="2453860"/>
            <a:ext cx="838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People in western African should be educated on malaria </a:t>
            </a:r>
            <a:endParaRPr lang="en-US" dirty="0"/>
          </a:p>
        </p:txBody>
      </p:sp>
      <p:sp>
        <p:nvSpPr>
          <p:cNvPr id="19" name="Isosceles Triangle 18"/>
          <p:cNvSpPr/>
          <p:nvPr/>
        </p:nvSpPr>
        <p:spPr>
          <a:xfrm>
            <a:off x="840967" y="3168746"/>
            <a:ext cx="339635" cy="397918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410789" y="3168746"/>
            <a:ext cx="6348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possible, more foreign aids will greatly benefit these countries.</a:t>
            </a:r>
            <a:endParaRPr lang="en-US" dirty="0"/>
          </a:p>
        </p:txBody>
      </p:sp>
      <p:sp>
        <p:nvSpPr>
          <p:cNvPr id="21" name="Isosceles Triangle 20"/>
          <p:cNvSpPr/>
          <p:nvPr/>
        </p:nvSpPr>
        <p:spPr>
          <a:xfrm>
            <a:off x="840967" y="3975531"/>
            <a:ext cx="339635" cy="397918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410789" y="3975531"/>
            <a:ext cx="6348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Intentional measures like good health infrastructure and transportation to both the rural and urban areas should be encouraged by government and the citizens.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9572" y="778301"/>
            <a:ext cx="5580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latin typeface="Arial Black" panose="020B0A04020102020204" pitchFamily="34" charset="0"/>
              </a:rPr>
              <a:t>CONCLUSION</a:t>
            </a:r>
            <a:endParaRPr lang="en-US" sz="2800" dirty="0"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66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62144" y="98427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Table</a:t>
            </a:r>
            <a:r>
              <a:rPr lang="en-US" b="1" dirty="0" smtClean="0"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tantia" panose="02030602050306030303" pitchFamily="18" charset="0"/>
              </a:rPr>
              <a:t> of content</a:t>
            </a:r>
            <a:endParaRPr lang="en-US" b="1" dirty="0"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1141413" y="2097088"/>
            <a:ext cx="339635" cy="397918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16328" y="2077993"/>
            <a:ext cx="5011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  <a:endParaRPr lang="en-US" sz="2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1141412" y="2706688"/>
            <a:ext cx="339635" cy="397918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1142000" y="4094367"/>
            <a:ext cx="339635" cy="397918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1141412" y="3409406"/>
            <a:ext cx="339635" cy="397918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16328" y="2782631"/>
            <a:ext cx="5011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RESEARCH PROBLEM</a:t>
            </a:r>
            <a:endParaRPr lang="en-US" sz="2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6328" y="3436288"/>
            <a:ext cx="5011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RESEARCH QUESTION</a:t>
            </a:r>
            <a:endParaRPr lang="en-US" sz="2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16328" y="4140926"/>
            <a:ext cx="5011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DATA CLEANING</a:t>
            </a:r>
            <a:endParaRPr lang="en-US" sz="2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16328" y="4884753"/>
            <a:ext cx="5011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VISUALIZATION</a:t>
            </a:r>
            <a:endParaRPr lang="en-US" sz="2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1141411" y="4872446"/>
            <a:ext cx="339635" cy="397918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1141411" y="5572148"/>
            <a:ext cx="339635" cy="397918"/>
          </a:xfrm>
          <a:prstGeom prst="triangle">
            <a:avLst>
              <a:gd name="adj" fmla="val 5769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16328" y="5569956"/>
            <a:ext cx="5011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  <a:endParaRPr lang="en-US" sz="2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4037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6" name="TextBox 5"/>
          <p:cNvSpPr txBox="1"/>
          <p:nvPr/>
        </p:nvSpPr>
        <p:spPr>
          <a:xfrm>
            <a:off x="744583" y="261257"/>
            <a:ext cx="9300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INTRODUCTION</a:t>
            </a:r>
            <a:endParaRPr lang="en-US" sz="4400" dirty="0"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4583" y="1589858"/>
            <a:ext cx="98102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The tropical climates in many Western African countries provides an </a:t>
            </a:r>
            <a:r>
              <a:rPr lang="en-US" sz="2400" dirty="0" smtClean="0"/>
              <a:t>environment </a:t>
            </a:r>
            <a:r>
              <a:rPr lang="en-US" sz="2400" dirty="0"/>
              <a:t>conducive to the </a:t>
            </a:r>
            <a:r>
              <a:rPr lang="en-US" sz="2400" dirty="0" smtClean="0"/>
              <a:t>transmission </a:t>
            </a:r>
            <a:r>
              <a:rPr lang="en-US" sz="2400" dirty="0"/>
              <a:t>of malaria. This dataset from </a:t>
            </a:r>
            <a:r>
              <a:rPr lang="en-US" sz="2400" dirty="0" smtClean="0"/>
              <a:t>2015-2019 focus </a:t>
            </a:r>
            <a:r>
              <a:rPr lang="en-US" sz="2400" dirty="0"/>
              <a:t>on the death of Female in western African countries between the age of 15-49years</a:t>
            </a:r>
          </a:p>
        </p:txBody>
      </p:sp>
    </p:spTree>
    <p:extLst>
      <p:ext uri="{BB962C8B-B14F-4D97-AF65-F5344CB8AC3E}">
        <p14:creationId xmlns:p14="http://schemas.microsoft.com/office/powerpoint/2010/main" val="238662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5" name="TextBox 4"/>
          <p:cNvSpPr txBox="1"/>
          <p:nvPr/>
        </p:nvSpPr>
        <p:spPr>
          <a:xfrm>
            <a:off x="744583" y="261257"/>
            <a:ext cx="9300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RESEARCH PROBLEM</a:t>
            </a:r>
            <a:endParaRPr lang="en-US" sz="4400" dirty="0"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1337" y="1541417"/>
            <a:ext cx="943138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 “There are more people dying of malaria than any specific cancer” Bill Gates.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West African malaria female death cases from 2015-2019. </a:t>
            </a:r>
            <a:r>
              <a:rPr lang="en-US" sz="2000" dirty="0"/>
              <a:t>Human capital is what grows a state, how have this death affected our population or rather how will it affect our population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These countries have a tropical climate so eradicating malaria will take intentional steps but even with the steps taken malaria is spiking high, leading to more death cases everyday. 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665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3" name="TextBox 2"/>
          <p:cNvSpPr txBox="1"/>
          <p:nvPr/>
        </p:nvSpPr>
        <p:spPr>
          <a:xfrm>
            <a:off x="744583" y="261257"/>
            <a:ext cx="9300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RESEARCH 	QUESTIONS</a:t>
            </a:r>
            <a:endParaRPr lang="en-US" sz="4400" dirty="0"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840967" y="1779295"/>
            <a:ext cx="339635" cy="397918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10789" y="1809984"/>
            <a:ext cx="634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West African Countries total population from 2015-2019.</a:t>
            </a:r>
            <a:endParaRPr lang="en-US" dirty="0"/>
          </a:p>
        </p:txBody>
      </p:sp>
      <p:sp>
        <p:nvSpPr>
          <p:cNvPr id="8" name="Isosceles Triangle 7"/>
          <p:cNvSpPr/>
          <p:nvPr/>
        </p:nvSpPr>
        <p:spPr>
          <a:xfrm>
            <a:off x="840967" y="2453860"/>
            <a:ext cx="339635" cy="397918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10788" y="2453860"/>
            <a:ext cx="838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malaria death cases for female in West African Countries from 2015-2019</a:t>
            </a:r>
            <a:endParaRPr lang="en-US" dirty="0"/>
          </a:p>
        </p:txBody>
      </p:sp>
      <p:sp>
        <p:nvSpPr>
          <p:cNvPr id="10" name="Isosceles Triangle 9"/>
          <p:cNvSpPr/>
          <p:nvPr/>
        </p:nvSpPr>
        <p:spPr>
          <a:xfrm>
            <a:off x="840967" y="3168746"/>
            <a:ext cx="339635" cy="397918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10789" y="3168746"/>
            <a:ext cx="634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Year with the highest death case.</a:t>
            </a:r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>
            <a:off x="840967" y="3975531"/>
            <a:ext cx="339635" cy="397918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10789" y="3975531"/>
            <a:ext cx="634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Year with the less case</a:t>
            </a:r>
            <a:endParaRPr lang="en-US" dirty="0"/>
          </a:p>
        </p:txBody>
      </p:sp>
      <p:sp>
        <p:nvSpPr>
          <p:cNvPr id="14" name="Isosceles Triangle 13"/>
          <p:cNvSpPr/>
          <p:nvPr/>
        </p:nvSpPr>
        <p:spPr>
          <a:xfrm>
            <a:off x="840967" y="4798791"/>
            <a:ext cx="339635" cy="397918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10789" y="4798791"/>
            <a:ext cx="634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West African human capital still standing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3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3" name="TextBox 2"/>
          <p:cNvSpPr txBox="1"/>
          <p:nvPr/>
        </p:nvSpPr>
        <p:spPr>
          <a:xfrm>
            <a:off x="744583" y="261257"/>
            <a:ext cx="9300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DATA CLEANING.</a:t>
            </a:r>
            <a:endParaRPr lang="en-US" sz="4400" dirty="0"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6389" y="1946366"/>
            <a:ext cx="1024128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I used both EXCEL, Python and </a:t>
            </a:r>
            <a:r>
              <a:rPr lang="en-US" sz="4400" dirty="0" err="1" smtClean="0"/>
              <a:t>Sql</a:t>
            </a:r>
            <a:r>
              <a:rPr lang="en-US" sz="4400" dirty="0" smtClean="0"/>
              <a:t> for my data cleaning,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6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73" y="1665515"/>
            <a:ext cx="9159784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650729" y="339634"/>
            <a:ext cx="238016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latin typeface="Bahnschrift Light" panose="020B0502040204020203" pitchFamily="34" charset="0"/>
              </a:rPr>
              <a:t>This analysis shows the population of West African countries from 2015 – 2019. Each year there is an increase in population eve with frequent malaria death cases in each year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9572" y="980519"/>
            <a:ext cx="7720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POPULATION</a:t>
            </a: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42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" y="2340564"/>
            <a:ext cx="8458200" cy="416242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7" name="TextBox 6"/>
          <p:cNvSpPr txBox="1"/>
          <p:nvPr/>
        </p:nvSpPr>
        <p:spPr>
          <a:xfrm>
            <a:off x="8922475" y="374637"/>
            <a:ext cx="302622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The analysis show that 2019 had the highest malaria </a:t>
            </a:r>
            <a:r>
              <a:rPr lang="en-US" dirty="0" smtClean="0"/>
              <a:t>death case. </a:t>
            </a:r>
            <a:r>
              <a:rPr lang="en-US" dirty="0"/>
              <a:t>UNICEF and other </a:t>
            </a:r>
            <a:r>
              <a:rPr lang="en-US" dirty="0" smtClean="0"/>
              <a:t>organization in </a:t>
            </a:r>
            <a:r>
              <a:rPr lang="en-US" dirty="0"/>
              <a:t>their malaria article state that </a:t>
            </a:r>
            <a:r>
              <a:rPr lang="en-US" dirty="0" err="1"/>
              <a:t>covid</a:t>
            </a:r>
            <a:r>
              <a:rPr lang="en-US" dirty="0"/>
              <a:t> 19 was the cause of the increase. It is </a:t>
            </a:r>
            <a:r>
              <a:rPr lang="en-US" dirty="0" smtClean="0"/>
              <a:t>surprising that </a:t>
            </a:r>
            <a:r>
              <a:rPr lang="en-US" dirty="0"/>
              <a:t>total malaria death cases is lower in 2017. More research should be carried out on </a:t>
            </a:r>
            <a:r>
              <a:rPr lang="en-US" dirty="0" smtClean="0"/>
              <a:t>why.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058092"/>
            <a:ext cx="84581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TOTAL MALARIA DEATH CASES BY YEAR</a:t>
            </a:r>
            <a:endParaRPr lang="en-US" sz="3200" dirty="0"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801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27" y="2439080"/>
            <a:ext cx="8420100" cy="42005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4" name="TextBox 3"/>
          <p:cNvSpPr txBox="1"/>
          <p:nvPr/>
        </p:nvSpPr>
        <p:spPr>
          <a:xfrm>
            <a:off x="8961120" y="535577"/>
            <a:ext cx="2965269" cy="498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latin typeface="Bahnschrift Light" panose="020B0502040204020203" pitchFamily="34" charset="0"/>
              </a:rPr>
              <a:t>From </a:t>
            </a:r>
            <a:r>
              <a:rPr lang="en-US" dirty="0">
                <a:latin typeface="Bahnschrift Light" panose="020B0502040204020203" pitchFamily="34" charset="0"/>
              </a:rPr>
              <a:t>this </a:t>
            </a:r>
            <a:r>
              <a:rPr lang="en-US" dirty="0" smtClean="0">
                <a:latin typeface="Bahnschrift Light" panose="020B0502040204020203" pitchFamily="34" charset="0"/>
              </a:rPr>
              <a:t>analysis, </a:t>
            </a:r>
            <a:r>
              <a:rPr lang="en-US" dirty="0">
                <a:latin typeface="Bahnschrift Light" panose="020B0502040204020203" pitchFamily="34" charset="0"/>
              </a:rPr>
              <a:t>out of 14 West African countries, </a:t>
            </a:r>
            <a:r>
              <a:rPr lang="en-US" dirty="0" smtClean="0">
                <a:latin typeface="Bahnschrift Light" panose="020B0502040204020203" pitchFamily="34" charset="0"/>
              </a:rPr>
              <a:t>it can </a:t>
            </a:r>
            <a:r>
              <a:rPr lang="en-US" dirty="0">
                <a:latin typeface="Bahnschrift Light" panose="020B0502040204020203" pitchFamily="34" charset="0"/>
              </a:rPr>
              <a:t>be see that Nigeria have the highest number(67739) of death malaria cases with a 58857 gap from </a:t>
            </a:r>
            <a:r>
              <a:rPr lang="en-US" dirty="0" smtClean="0">
                <a:latin typeface="Bahnschrift Light" panose="020B0502040204020203" pitchFamily="34" charset="0"/>
              </a:rPr>
              <a:t>the second </a:t>
            </a:r>
            <a:r>
              <a:rPr lang="en-US" dirty="0">
                <a:latin typeface="Bahnschrift Light" panose="020B0502040204020203" pitchFamily="34" charset="0"/>
              </a:rPr>
              <a:t>highest country which is Ghana with </a:t>
            </a:r>
            <a:r>
              <a:rPr lang="en-US" dirty="0" smtClean="0">
                <a:latin typeface="Bahnschrift Light" panose="020B0502040204020203" pitchFamily="34" charset="0"/>
              </a:rPr>
              <a:t>8882.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527" y="1358537"/>
            <a:ext cx="7824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latin typeface="Arial Black" panose="020B0A04020102020204" pitchFamily="34" charset="0"/>
              </a:rPr>
              <a:t>TOTAL MALARIA DEATH CASES BY COUNTRY</a:t>
            </a:r>
            <a:endParaRPr lang="en-US" sz="2800" dirty="0"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672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468</TotalTime>
  <Words>420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Bahnschrift Light</vt:lpstr>
      <vt:lpstr>Calibri Light</vt:lpstr>
      <vt:lpstr>Constantia</vt:lpstr>
      <vt:lpstr>Trebuchet MS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Malaria death cases in western African</dc:title>
  <dc:creator>hp</dc:creator>
  <cp:lastModifiedBy>hp</cp:lastModifiedBy>
  <cp:revision>15</cp:revision>
  <dcterms:created xsi:type="dcterms:W3CDTF">2023-08-24T03:30:33Z</dcterms:created>
  <dcterms:modified xsi:type="dcterms:W3CDTF">2023-08-24T11:18:48Z</dcterms:modified>
</cp:coreProperties>
</file>