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F30DF-AF5D-9793-17CF-24816D17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97D3C-AAB6-5636-0209-715C104B9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F9842-A183-99AB-787C-7E7816F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162F8-D273-3F15-D06F-58D24BD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BF920-01FF-7852-BF91-D97170EE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1BA2-1789-C25A-B3AF-325EE0B9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3D069-4487-6675-BC63-87610476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7D99D-A06A-15AA-D08C-D9A33F4C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EE45F-3D74-B5F4-7804-C4DD9D1F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D841C-BBA1-DDA3-465D-A91AAA7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8BE50B-0127-81D4-BA01-392AA7533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902AA-D786-21E5-F1F5-8EDCDD1F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C9AB6-5D29-AF77-EA60-9085B4E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7F306-5AE0-B8B5-4B71-1D91A781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86F46-D802-A7C7-F4D4-F94F76B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2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86E4-7F9C-041A-321D-BBBFA709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76457-F213-2CDD-A2AF-0F53B4B2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A2C4D-6BCD-B8A2-8AD3-BA06270D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F939D-2302-0405-19C6-C91D5A7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085F7-45E4-1270-ABE4-8AA41B54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7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3F23-4E91-9433-1C47-B145F36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954F-3CF1-07E3-ABC6-1DE392B7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48ED9-74C6-EA60-4585-EBAE2ED7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0479-7C3B-F315-25DF-7C264FBB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BEE8-6271-C2E3-D266-58AB052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0179-1DBF-C52D-1529-DCD87333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6DEB-41F0-D462-50DD-C4F3F90D9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D664A-772E-DB69-EE59-760DF817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31F8-16BA-FC5E-833F-2CE888C1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1FFE8-1D6E-E84B-70E9-6187EB00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9FEFE-5930-C0A1-90E2-082E1AB4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C789C-A0E1-EA40-8B32-613DAE7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9306-4B37-1828-3312-4C743ED5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D2236-3405-79FC-3F53-0649D6A89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88EC0-0919-F9E6-3683-D0B8EE5D4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E132B-BD5F-D37B-6979-3E6E71E2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0345D1-F218-A783-755B-2D7D5105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527B5-E5BC-ABE2-1EED-51C8C9A0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0630F-02AA-B077-E158-3B3C8C4E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F703C-E5CD-F2F8-2738-8A45C48B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582F2-BBA0-F1FC-F8E8-ABB546EA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3EDE6-72FE-D949-7454-4169BC8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97BAE-E261-2703-9C3F-988DDE00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5B0A7-9824-C036-F792-9DCDDCB5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41C3A-8085-331B-5E35-2732B199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CF0E4-10C4-E6AA-4216-1ABCF263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A7D1-A26E-2636-85D0-9E7BE945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3BFE1-CA7D-4146-B8C8-E7314B78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0DC18-805E-50C5-57B3-4FDE9CD4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D84BC-CC17-7BCA-5517-166A14F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EC915-E1DD-FC51-B41F-2EB8BC56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81120-FE42-40CC-9998-2D87FFF2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6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18FA-57F4-E0DD-A263-223F3F82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36AE1-C08E-7330-E84C-E9E7F03E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36FC6-80C3-A78E-B009-64CC99B4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F66BE-7AD3-7BD8-9867-948E7DFD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DAAFD-8E6A-4FBF-2669-E8A23EF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81640-3AB6-42E5-3EC1-0E8E999B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489FDC-F78E-BC9A-F0CA-618D2E08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A7F91-54FA-0116-6ABA-D6A89F9A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E0DF-DAF0-C167-1A15-994A5CE1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01EF-1F2A-447A-BFDC-0E2191CF56BA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9A279-10A7-22EC-6BF6-15CF9A68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7CEBE-011D-E4FF-E9D1-DF176248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5AEF-872F-4A8A-B084-E8DED487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FD9E29-B085-14BD-E9BA-0800AD84018F}"/>
              </a:ext>
            </a:extLst>
          </p:cNvPr>
          <p:cNvGrpSpPr/>
          <p:nvPr/>
        </p:nvGrpSpPr>
        <p:grpSpPr>
          <a:xfrm>
            <a:off x="802211" y="1425505"/>
            <a:ext cx="6724701" cy="4174941"/>
            <a:chOff x="2148762" y="933060"/>
            <a:chExt cx="6724701" cy="41749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5CCB0A-37F7-A493-3FB5-CE27DDB0277D}"/>
                </a:ext>
              </a:extLst>
            </p:cNvPr>
            <p:cNvGrpSpPr/>
            <p:nvPr/>
          </p:nvGrpSpPr>
          <p:grpSpPr>
            <a:xfrm>
              <a:off x="2148762" y="933060"/>
              <a:ext cx="6724701" cy="3436896"/>
              <a:chOff x="973105" y="1548881"/>
              <a:chExt cx="4156010" cy="2124076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28C5C88-0364-A571-8F17-D93A4BEB5AEA}"/>
                  </a:ext>
                </a:extLst>
              </p:cNvPr>
              <p:cNvSpPr/>
              <p:nvPr/>
            </p:nvSpPr>
            <p:spPr>
              <a:xfrm>
                <a:off x="4586190" y="1548881"/>
                <a:ext cx="542925" cy="2124075"/>
              </a:xfrm>
              <a:prstGeom prst="ellipse">
                <a:avLst/>
              </a:prstGeom>
              <a:grp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1C95BB-E48D-0FDE-0C34-CB87A0A99F4A}"/>
                  </a:ext>
                </a:extLst>
              </p:cNvPr>
              <p:cNvSpPr/>
              <p:nvPr/>
            </p:nvSpPr>
            <p:spPr>
              <a:xfrm>
                <a:off x="1250302" y="1548882"/>
                <a:ext cx="3601616" cy="2124075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EA574EBD-C13F-F8AF-1057-37493C29BE27}"/>
                  </a:ext>
                </a:extLst>
              </p:cNvPr>
              <p:cNvSpPr/>
              <p:nvPr/>
            </p:nvSpPr>
            <p:spPr>
              <a:xfrm>
                <a:off x="973105" y="1548882"/>
                <a:ext cx="542925" cy="2124075"/>
              </a:xfrm>
              <a:prstGeom prst="ellipse">
                <a:avLst/>
              </a:prstGeom>
              <a:grp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DD7CF9D-7BE2-BEF3-D0F6-B0E62733E4E5}"/>
                  </a:ext>
                </a:extLst>
              </p:cNvPr>
              <p:cNvSpPr/>
              <p:nvPr/>
            </p:nvSpPr>
            <p:spPr>
              <a:xfrm>
                <a:off x="4840760" y="1560415"/>
                <a:ext cx="28255" cy="209583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5788C1E-6DB5-41D2-8D73-4C772D3B0C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7285" y="4646645"/>
              <a:ext cx="5921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855B3-40E4-E68A-2CCA-4CF5732246C8}"/>
                </a:ext>
              </a:extLst>
            </p:cNvPr>
            <p:cNvSpPr txBox="1"/>
            <p:nvPr/>
          </p:nvSpPr>
          <p:spPr>
            <a:xfrm>
              <a:off x="5395202" y="473866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56273D7-47DB-1356-28EC-FDC897766F7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V="1">
              <a:off x="2569622" y="933062"/>
              <a:ext cx="18385" cy="17184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650874-178D-BBF6-FF3F-8474414DC638}"/>
                </a:ext>
              </a:extLst>
            </p:cNvPr>
            <p:cNvSpPr txBox="1"/>
            <p:nvPr/>
          </p:nvSpPr>
          <p:spPr>
            <a:xfrm>
              <a:off x="2222053" y="16803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83FACA-E7AB-5816-60F7-BF0D8D5025FE}"/>
              </a:ext>
            </a:extLst>
          </p:cNvPr>
          <p:cNvGrpSpPr/>
          <p:nvPr/>
        </p:nvGrpSpPr>
        <p:grpSpPr>
          <a:xfrm>
            <a:off x="8283968" y="1422733"/>
            <a:ext cx="3571497" cy="3993047"/>
            <a:chOff x="8283968" y="1422733"/>
            <a:chExt cx="3571497" cy="399304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D86600-2697-AB48-3BF3-2D2A9A471654}"/>
                </a:ext>
              </a:extLst>
            </p:cNvPr>
            <p:cNvSpPr/>
            <p:nvPr/>
          </p:nvSpPr>
          <p:spPr>
            <a:xfrm>
              <a:off x="8283968" y="1422733"/>
              <a:ext cx="3436893" cy="3436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E9479EF-8A3C-0866-0ABE-817668F8F08A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10002416" y="3143952"/>
              <a:ext cx="789705" cy="446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FDE8DB1-C53F-807E-F840-90E0B3011B10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10002416" y="2810359"/>
              <a:ext cx="789706" cy="3294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40DD6A-C550-74DD-E507-74CC6F5FDE8A}"/>
                </a:ext>
              </a:extLst>
            </p:cNvPr>
            <p:cNvSpPr/>
            <p:nvPr/>
          </p:nvSpPr>
          <p:spPr>
            <a:xfrm>
              <a:off x="10767526" y="2667004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5B53C6D-3BEF-1D35-31F3-E5CF28775924}"/>
                </a:ext>
              </a:extLst>
            </p:cNvPr>
            <p:cNvSpPr/>
            <p:nvPr/>
          </p:nvSpPr>
          <p:spPr>
            <a:xfrm>
              <a:off x="9918440" y="2284729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C1DFDFB-B4FE-B556-9B7C-F55B4619BE20}"/>
                </a:ext>
              </a:extLst>
            </p:cNvPr>
            <p:cNvSpPr/>
            <p:nvPr/>
          </p:nvSpPr>
          <p:spPr>
            <a:xfrm>
              <a:off x="9152029" y="2709009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44028E2-65C5-4E84-66BD-3A8001247148}"/>
                </a:ext>
              </a:extLst>
            </p:cNvPr>
            <p:cNvSpPr/>
            <p:nvPr/>
          </p:nvSpPr>
          <p:spPr>
            <a:xfrm>
              <a:off x="9152029" y="3565527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FD8279B-CF87-EB32-9991-A70E65F17D9F}"/>
                </a:ext>
              </a:extLst>
            </p:cNvPr>
            <p:cNvSpPr/>
            <p:nvPr/>
          </p:nvSpPr>
          <p:spPr>
            <a:xfrm>
              <a:off x="9918440" y="4003176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DF2A699-2B94-1E98-6DE2-0F0901A02BB2}"/>
                </a:ext>
              </a:extLst>
            </p:cNvPr>
            <p:cNvSpPr/>
            <p:nvPr/>
          </p:nvSpPr>
          <p:spPr>
            <a:xfrm>
              <a:off x="10767525" y="3565526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48918B-16AB-DBD5-3908-F8AB6C67995D}"/>
                </a:ext>
              </a:extLst>
            </p:cNvPr>
            <p:cNvSpPr txBox="1"/>
            <p:nvPr/>
          </p:nvSpPr>
          <p:spPr>
            <a:xfrm>
              <a:off x="8317317" y="5046448"/>
              <a:ext cx="353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 source (uniformly distributed)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D81D49-17AA-041A-0E7D-D7647349EF7D}"/>
                </a:ext>
              </a:extLst>
            </p:cNvPr>
            <p:cNvSpPr txBox="1"/>
            <p:nvPr/>
          </p:nvSpPr>
          <p:spPr>
            <a:xfrm>
              <a:off x="8647396" y="2268014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5C591-6AA2-EB33-826C-00548893F3A7}"/>
                </a:ext>
              </a:extLst>
            </p:cNvPr>
            <p:cNvSpPr txBox="1"/>
            <p:nvPr/>
          </p:nvSpPr>
          <p:spPr>
            <a:xfrm>
              <a:off x="10474242" y="2217981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Radial step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8A370C5-E902-0038-FC53-8FD9C58564F3}"/>
                </a:ext>
              </a:extLst>
            </p:cNvPr>
            <p:cNvSpPr/>
            <p:nvPr/>
          </p:nvSpPr>
          <p:spPr>
            <a:xfrm>
              <a:off x="11184630" y="2499053"/>
              <a:ext cx="167951" cy="1679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4EF3B5-DA5E-C9C3-99CF-C014A00A93C2}"/>
                </a:ext>
              </a:extLst>
            </p:cNvPr>
            <p:cNvSpPr txBox="1"/>
            <p:nvPr/>
          </p:nvSpPr>
          <p:spPr>
            <a:xfrm>
              <a:off x="10278646" y="301881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Angular step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BFF3A2F-F9E8-CA26-6F95-C99CCAE90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807" y="2613997"/>
              <a:ext cx="249154" cy="1201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0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7B424-9E9C-5FAF-3083-D08890564646}"/>
              </a:ext>
            </a:extLst>
          </p:cNvPr>
          <p:cNvGrpSpPr/>
          <p:nvPr/>
        </p:nvGrpSpPr>
        <p:grpSpPr>
          <a:xfrm>
            <a:off x="662028" y="1931436"/>
            <a:ext cx="4824341" cy="2995128"/>
            <a:chOff x="2733649" y="1436913"/>
            <a:chExt cx="6724701" cy="41749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306C41-CB73-54E5-6E4F-D11AFFD6D0E7}"/>
                </a:ext>
              </a:extLst>
            </p:cNvPr>
            <p:cNvGrpSpPr/>
            <p:nvPr/>
          </p:nvGrpSpPr>
          <p:grpSpPr>
            <a:xfrm>
              <a:off x="2733649" y="1436913"/>
              <a:ext cx="6724701" cy="4174941"/>
              <a:chOff x="2148762" y="933060"/>
              <a:chExt cx="6724701" cy="417494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762FC48-C67A-9AA3-9D09-93D49384AEE5}"/>
                  </a:ext>
                </a:extLst>
              </p:cNvPr>
              <p:cNvGrpSpPr/>
              <p:nvPr/>
            </p:nvGrpSpPr>
            <p:grpSpPr>
              <a:xfrm>
                <a:off x="2148762" y="933060"/>
                <a:ext cx="6724701" cy="3436896"/>
                <a:chOff x="973105" y="1548881"/>
                <a:chExt cx="4156010" cy="2124076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DE1B4B5E-BDD6-AF13-2041-6875F168E107}"/>
                    </a:ext>
                  </a:extLst>
                </p:cNvPr>
                <p:cNvSpPr/>
                <p:nvPr/>
              </p:nvSpPr>
              <p:spPr>
                <a:xfrm>
                  <a:off x="4586190" y="1548881"/>
                  <a:ext cx="542925" cy="2124075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B529C11-F7BE-BFD5-B35E-49A475EE9649}"/>
                    </a:ext>
                  </a:extLst>
                </p:cNvPr>
                <p:cNvSpPr/>
                <p:nvPr/>
              </p:nvSpPr>
              <p:spPr>
                <a:xfrm>
                  <a:off x="1250302" y="1548882"/>
                  <a:ext cx="3601616" cy="2124075"/>
                </a:xfrm>
                <a:prstGeom prst="rect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E1E5BDFD-F7D6-312A-C216-244285C9EABB}"/>
                    </a:ext>
                  </a:extLst>
                </p:cNvPr>
                <p:cNvSpPr/>
                <p:nvPr/>
              </p:nvSpPr>
              <p:spPr>
                <a:xfrm>
                  <a:off x="973105" y="1548882"/>
                  <a:ext cx="542925" cy="2124075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48E406E-9E0F-9935-62D8-003253E98F43}"/>
                    </a:ext>
                  </a:extLst>
                </p:cNvPr>
                <p:cNvSpPr/>
                <p:nvPr/>
              </p:nvSpPr>
              <p:spPr>
                <a:xfrm>
                  <a:off x="4832721" y="1560415"/>
                  <a:ext cx="28255" cy="2095835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211542FF-8F6E-ED1A-584D-FA3862362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285" y="4646645"/>
                <a:ext cx="59215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28AC06-C49F-3078-9B95-15D93C6191EE}"/>
                  </a:ext>
                </a:extLst>
              </p:cNvPr>
              <p:cNvSpPr txBox="1"/>
              <p:nvPr/>
            </p:nvSpPr>
            <p:spPr>
              <a:xfrm>
                <a:off x="5395202" y="47386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1FDEA1D-04A3-A4C3-A90D-5900F41DE51F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V="1">
                <a:off x="2569622" y="933062"/>
                <a:ext cx="18385" cy="17184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229003-9994-F858-CB9A-D1E5F9BAECF1}"/>
                  </a:ext>
                </a:extLst>
              </p:cNvPr>
              <p:cNvSpPr txBox="1"/>
              <p:nvPr/>
            </p:nvSpPr>
            <p:spPr>
              <a:xfrm>
                <a:off x="2222053" y="16803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B9CD357B-EE51-FD7B-620C-B5BE5C68A246}"/>
                </a:ext>
              </a:extLst>
            </p:cNvPr>
            <p:cNvSpPr/>
            <p:nvPr/>
          </p:nvSpPr>
          <p:spPr>
            <a:xfrm>
              <a:off x="3469147" y="1446244"/>
              <a:ext cx="4256876" cy="3409863"/>
            </a:xfrm>
            <a:prstGeom prst="arc">
              <a:avLst>
                <a:gd name="adj1" fmla="val 16200000"/>
                <a:gd name="adj2" fmla="val 5380264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99DFB-E99D-2A8B-4A18-7BD7E58734C9}"/>
                </a:ext>
              </a:extLst>
            </p:cNvPr>
            <p:cNvSpPr txBox="1"/>
            <p:nvPr/>
          </p:nvSpPr>
          <p:spPr>
            <a:xfrm>
              <a:off x="4641877" y="2915218"/>
              <a:ext cx="2768583" cy="471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Poiseuille flow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3E919E2-6C2B-E9DC-3366-65A7E5C8F3BE}"/>
              </a:ext>
            </a:extLst>
          </p:cNvPr>
          <p:cNvGrpSpPr/>
          <p:nvPr/>
        </p:nvGrpSpPr>
        <p:grpSpPr>
          <a:xfrm>
            <a:off x="6763363" y="1930710"/>
            <a:ext cx="4846290" cy="2996580"/>
            <a:chOff x="2733649" y="1434888"/>
            <a:chExt cx="6755295" cy="417696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3B8414F-D31C-45BF-4260-429FC90A2652}"/>
                </a:ext>
              </a:extLst>
            </p:cNvPr>
            <p:cNvGrpSpPr/>
            <p:nvPr/>
          </p:nvGrpSpPr>
          <p:grpSpPr>
            <a:xfrm>
              <a:off x="2733649" y="1434888"/>
              <a:ext cx="6755295" cy="4176966"/>
              <a:chOff x="2148762" y="931035"/>
              <a:chExt cx="6755295" cy="4176966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C63C177-0B89-A72D-D267-C117D40766B8}"/>
                  </a:ext>
                </a:extLst>
              </p:cNvPr>
              <p:cNvGrpSpPr/>
              <p:nvPr/>
            </p:nvGrpSpPr>
            <p:grpSpPr>
              <a:xfrm>
                <a:off x="2148762" y="931035"/>
                <a:ext cx="6755295" cy="3438920"/>
                <a:chOff x="973105" y="1547630"/>
                <a:chExt cx="4174918" cy="2125327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E9EC4EB-63E0-D74D-69C9-A3D5AAFD0AAF}"/>
                    </a:ext>
                  </a:extLst>
                </p:cNvPr>
                <p:cNvSpPr/>
                <p:nvPr/>
              </p:nvSpPr>
              <p:spPr>
                <a:xfrm>
                  <a:off x="4605098" y="1547630"/>
                  <a:ext cx="542925" cy="2124075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D553BF8-F438-0EAD-0ACA-0024B9F8B6DE}"/>
                    </a:ext>
                  </a:extLst>
                </p:cNvPr>
                <p:cNvSpPr/>
                <p:nvPr/>
              </p:nvSpPr>
              <p:spPr>
                <a:xfrm>
                  <a:off x="1250302" y="1548882"/>
                  <a:ext cx="3601616" cy="2124075"/>
                </a:xfrm>
                <a:prstGeom prst="rect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6C28841F-C74A-8A13-C924-2456DA557D29}"/>
                    </a:ext>
                  </a:extLst>
                </p:cNvPr>
                <p:cNvSpPr/>
                <p:nvPr/>
              </p:nvSpPr>
              <p:spPr>
                <a:xfrm>
                  <a:off x="973105" y="1548882"/>
                  <a:ext cx="542925" cy="2124075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ABAF35C-931E-FC6B-9ACD-D8B68B400DBA}"/>
                    </a:ext>
                  </a:extLst>
                </p:cNvPr>
                <p:cNvSpPr/>
                <p:nvPr/>
              </p:nvSpPr>
              <p:spPr>
                <a:xfrm>
                  <a:off x="4692022" y="1562687"/>
                  <a:ext cx="209682" cy="2093365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FE2F1CC0-0BA1-AF38-2D07-F04752885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285" y="4646645"/>
                <a:ext cx="59215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C60F84-E41E-1571-497E-78D8035C4B23}"/>
                  </a:ext>
                </a:extLst>
              </p:cNvPr>
              <p:cNvSpPr txBox="1"/>
              <p:nvPr/>
            </p:nvSpPr>
            <p:spPr>
              <a:xfrm>
                <a:off x="5395202" y="47386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42E90C7F-31B5-774B-77D3-6FF8913B9794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V="1">
                <a:off x="2569622" y="933062"/>
                <a:ext cx="18385" cy="17184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5B59D6-BD22-39C9-6A57-ACEC75F62CC5}"/>
                  </a:ext>
                </a:extLst>
              </p:cNvPr>
              <p:cNvSpPr txBox="1"/>
              <p:nvPr/>
            </p:nvSpPr>
            <p:spPr>
              <a:xfrm>
                <a:off x="2222053" y="16803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BD469A-A876-316F-9717-A07D71E04B1D}"/>
                </a:ext>
              </a:extLst>
            </p:cNvPr>
            <p:cNvSpPr txBox="1"/>
            <p:nvPr/>
          </p:nvSpPr>
          <p:spPr>
            <a:xfrm>
              <a:off x="4452944" y="2916894"/>
              <a:ext cx="2768582" cy="471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flow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6177F97-907F-473F-3AF9-DC7D81865114}"/>
              </a:ext>
            </a:extLst>
          </p:cNvPr>
          <p:cNvCxnSpPr>
            <a:cxnSpLocks/>
          </p:cNvCxnSpPr>
          <p:nvPr/>
        </p:nvCxnSpPr>
        <p:spPr>
          <a:xfrm>
            <a:off x="9698049" y="1422189"/>
            <a:ext cx="0" cy="24656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6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Changmin Lee</dc:creator>
  <cp:lastModifiedBy>Changmin Lee</cp:lastModifiedBy>
  <cp:revision>2</cp:revision>
  <dcterms:created xsi:type="dcterms:W3CDTF">2023-09-26T04:05:06Z</dcterms:created>
  <dcterms:modified xsi:type="dcterms:W3CDTF">2023-09-26T04:28:23Z</dcterms:modified>
</cp:coreProperties>
</file>