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odrigues Vergari" initials="GRV" lastIdx="1" clrIdx="0">
    <p:extLst>
      <p:ext uri="{19B8F6BF-5375-455C-9EA6-DF929625EA0E}">
        <p15:presenceInfo xmlns:p15="http://schemas.microsoft.com/office/powerpoint/2012/main" userId="Gabriel Rodrigues Verg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15:50:39.71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15:50:39.71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5AF3-1DE1-4EA7-9E51-70BE69DDE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C4037-C62A-4D96-9A58-1470011A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E1213C-86BF-4EEF-A729-D7A59BC6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1FE7FB-14FD-4B01-A4D2-431E7D1D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A4A41-2BC3-4C0D-9A2F-D8CE5BD5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8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CC8E2-1B06-4639-B2AD-336482E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9B04FE-9AA9-47DE-BE5F-8AB36EC53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CBA02D-AF9B-41DA-A72E-BAE3A30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240DBE-D78D-48F4-8CFF-B294458F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76A9C6-D125-4B4E-8755-F3486530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9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DB6853-10D6-46AA-9778-78F2A3D2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ABB771-5C90-494E-8A86-A997D1A6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7B06FA-E45F-4F0F-A2E2-6CC0DB60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2298E1-5496-4706-8051-1FBD7A28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BA0D43-15F9-4ECF-9332-5D649291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3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1701-2275-46B6-90F8-70563654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0EB167-301B-45E1-A233-B8CE4342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968ED2-E150-44BD-AA1B-D25E679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43655F-2A3C-4BE9-828C-9E1AFDB9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9B61C6-F1E1-494E-8432-9471EA9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D08E7-B849-4510-901A-DF5E9E1D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D61F5C-73D3-454F-A1F1-FA3E9B79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80B9A1-C1F0-4189-82B5-3C068120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A87804-EEE3-4C74-B98B-4C6EE4E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2FE99A-AB59-4773-A863-FC44FCB8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5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6B2C2-16AE-40CA-8EDE-2930EAD9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8E57B7-A36F-41C3-8018-9516322BB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5EECFA-80CD-4FAF-B29F-837DC6A0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FAB58E-FD26-48D0-A38F-B8481649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5103F13-1564-46F8-BCB6-26D5AA9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47E99C-6A46-4F62-B014-F33A235A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83E23-598C-445A-8F7C-C80E84E5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8D7513-E943-4328-9BF1-AD89B59F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212FE62-12CB-4DBC-A365-7B981484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C130226-F7A7-459F-9197-DA2CB3FCE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E462848-B7CE-4E07-8A74-1B27E3940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400CB0C-3BBE-448E-99A9-128F7CCB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0AE52C7-9829-4FA9-9D10-3321B58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308D323-9E42-4B29-8394-8B25D2A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EE55-D831-403F-9F7D-B612BD7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1B2959-19A7-48D0-9C59-F959E4C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D204AA-B643-430A-87A7-C93031A0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86033B-9BDF-4B55-84A6-D976B9BB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86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2A002E-910E-4343-8C28-4CD8C094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04ECAF5-8E75-49FB-92F9-14CC892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EFEAC5-9BD9-4518-9F73-57C4BFBC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2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E2A0-645F-4A6C-8AC0-D7CF866A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3C366E-A5C7-4001-A6B5-8AFD7D3E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147814-0483-4F40-B9CE-5F757560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7FC167-9E2E-4425-B9A4-2302C2B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55D4B5-E867-4D54-BD45-E99607F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311C57-D2DC-4232-89C8-4D7B2D25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1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4087-8183-45B8-B21F-7DDE903D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371B408-C42C-4A3C-AF12-058553F4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715F08-FCC7-4BDE-BF22-DB6AED6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144131-21E4-46EC-B779-2F12D93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93F201-4F89-4689-8B05-9F1744C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FE636-C3ED-4EB2-AAF3-32AE4F0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7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1FA2586-26F2-4A34-8BF9-F9DE637D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BD8300-9228-4688-A2C4-4FEE27E9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292A6C-516B-4420-AAF4-C1E2CB79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16D4-27D7-4BCA-93DB-D6B6ED93E323}" type="datetimeFigureOut">
              <a:rPr lang="pt-PT" smtClean="0"/>
              <a:t>29/10/2020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6FA5ED-9F75-4D90-9658-5653610F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2EF99B-3870-43C9-BE14-926BD34A7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1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ED3257-BAD3-4A7A-8B12-50E8FEE4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1B6152-1638-4A37-AC65-1C87D95BE8AE}"/>
              </a:ext>
            </a:extLst>
          </p:cNvPr>
          <p:cNvSpPr txBox="1"/>
          <p:nvPr/>
        </p:nvSpPr>
        <p:spPr>
          <a:xfrm>
            <a:off x="2019300" y="2286000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>
                <a:latin typeface="Roman SD" panose="02000400000000000000" pitchFamily="2" charset="0"/>
              </a:rPr>
              <a:t>NORMANDA</a:t>
            </a:r>
          </a:p>
        </p:txBody>
      </p:sp>
      <p:pic>
        <p:nvPicPr>
          <p:cNvPr id="2050" name="Picture 2" descr="Mestrado Design de Interação | IADE">
            <a:extLst>
              <a:ext uri="{FF2B5EF4-FFF2-40B4-BE49-F238E27FC236}">
                <a16:creationId xmlns:a16="http://schemas.microsoft.com/office/drawing/2014/main" id="{17196D09-A4D5-4235-936F-652A87C2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62406"/>
            <a:ext cx="3810000" cy="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94852F6-4631-4B8F-87AA-647DA5085FA3}"/>
              </a:ext>
            </a:extLst>
          </p:cNvPr>
          <p:cNvSpPr txBox="1"/>
          <p:nvPr/>
        </p:nvSpPr>
        <p:spPr>
          <a:xfrm>
            <a:off x="4655889" y="3594050"/>
            <a:ext cx="288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Roman SD" panose="02000400000000000000" pitchFamily="2" charset="0"/>
              </a:rPr>
              <a:t>-Logo </a:t>
            </a:r>
            <a:r>
              <a:rPr lang="pt-PT" sz="1200" dirty="0" err="1">
                <a:latin typeface="Roman SD" panose="02000400000000000000" pitchFamily="2" charset="0"/>
              </a:rPr>
              <a:t>under</a:t>
            </a:r>
            <a:r>
              <a:rPr lang="pt-PT" sz="1200" dirty="0">
                <a:latin typeface="Roman SD" panose="02000400000000000000" pitchFamily="2" charset="0"/>
              </a:rPr>
              <a:t> Development-</a:t>
            </a:r>
          </a:p>
        </p:txBody>
      </p:sp>
    </p:spTree>
    <p:extLst>
      <p:ext uri="{BB962C8B-B14F-4D97-AF65-F5344CB8AC3E}">
        <p14:creationId xmlns:p14="http://schemas.microsoft.com/office/powerpoint/2010/main" val="1054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ED3257-BAD3-4A7A-8B12-50E8FEE4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D637FD-A947-43FB-8A9E-A71BC0122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42" y="1185183"/>
            <a:ext cx="3071582" cy="46986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114B2F-C669-4D0E-A9C9-F5A83339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8" y="1185182"/>
            <a:ext cx="3071582" cy="4698647"/>
          </a:xfrm>
          <a:prstGeom prst="rect">
            <a:avLst/>
          </a:prstGeom>
        </p:spPr>
      </p:pic>
      <p:pic>
        <p:nvPicPr>
          <p:cNvPr id="10" name="Imagem 9" descr="Uma imagem com pessoa, homem, propriedade, pose&#10;&#10;Descrição gerada automaticamente">
            <a:extLst>
              <a:ext uri="{FF2B5EF4-FFF2-40B4-BE49-F238E27FC236}">
                <a16:creationId xmlns:a16="http://schemas.microsoft.com/office/drawing/2014/main" id="{60E2B400-BC8A-4A47-A8B5-235A8840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8" y="1539888"/>
            <a:ext cx="1957387" cy="2876852"/>
          </a:xfrm>
          <a:prstGeom prst="rect">
            <a:avLst/>
          </a:prstGeom>
        </p:spPr>
      </p:pic>
      <p:pic>
        <p:nvPicPr>
          <p:cNvPr id="12" name="Imagem 11" descr="Uma imagem com pessoa, homem, exterior, propriedade&#10;&#10;Descrição gerada automaticamente">
            <a:extLst>
              <a:ext uri="{FF2B5EF4-FFF2-40B4-BE49-F238E27FC236}">
                <a16:creationId xmlns:a16="http://schemas.microsoft.com/office/drawing/2014/main" id="{DC84971A-7399-4FCC-BBB0-893C7515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32" y="1809266"/>
            <a:ext cx="2473822" cy="247382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3843AD-C92A-425F-8C13-CDCC78DFB7F1}"/>
              </a:ext>
            </a:extLst>
          </p:cNvPr>
          <p:cNvSpPr txBox="1"/>
          <p:nvPr/>
        </p:nvSpPr>
        <p:spPr>
          <a:xfrm>
            <a:off x="7077807" y="5283097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Roman SD" panose="02000400000000000000" pitchFamily="2" charset="0"/>
              </a:rPr>
              <a:t>Nuno Teixeira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062DA8-1419-431F-891C-CFD148A264A1}"/>
              </a:ext>
            </a:extLst>
          </p:cNvPr>
          <p:cNvSpPr txBox="1"/>
          <p:nvPr/>
        </p:nvSpPr>
        <p:spPr>
          <a:xfrm>
            <a:off x="2582008" y="5283605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Gabriel Vergari</a:t>
            </a:r>
          </a:p>
        </p:txBody>
      </p:sp>
    </p:spTree>
    <p:extLst>
      <p:ext uri="{BB962C8B-B14F-4D97-AF65-F5344CB8AC3E}">
        <p14:creationId xmlns:p14="http://schemas.microsoft.com/office/powerpoint/2010/main" val="4303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18946C-624B-42C5-A1F0-AFF77132BDC4}"/>
              </a:ext>
            </a:extLst>
          </p:cNvPr>
          <p:cNvSpPr txBox="1"/>
          <p:nvPr/>
        </p:nvSpPr>
        <p:spPr>
          <a:xfrm>
            <a:off x="2643929" y="1397675"/>
            <a:ext cx="6904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Roman SD" panose="02000400000000000000" pitchFamily="2" charset="0"/>
              </a:rPr>
              <a:t>-2D Dungeon Crawler</a:t>
            </a:r>
          </a:p>
          <a:p>
            <a:endParaRPr lang="pt-PT" sz="3600" dirty="0">
              <a:latin typeface="Roman SD" panose="02000400000000000000" pitchFamily="2" charset="0"/>
            </a:endParaRPr>
          </a:p>
          <a:p>
            <a:r>
              <a:rPr lang="pt-PT" sz="3600" dirty="0">
                <a:latin typeface="Roman SD" panose="02000400000000000000" pitchFamily="2" charset="0"/>
              </a:rPr>
              <a:t>-</a:t>
            </a:r>
            <a:r>
              <a:rPr lang="pt-PT" sz="3600" dirty="0" err="1">
                <a:latin typeface="Roman SD" panose="02000400000000000000" pitchFamily="2" charset="0"/>
              </a:rPr>
              <a:t>Singleplayer</a:t>
            </a:r>
            <a:endParaRPr lang="pt-PT" sz="3600" dirty="0">
              <a:latin typeface="Roman SD" panose="02000400000000000000" pitchFamily="2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649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FA4F95-009A-44E5-8665-45B9AA04F0FD}"/>
              </a:ext>
            </a:extLst>
          </p:cNvPr>
          <p:cNvSpPr txBox="1"/>
          <p:nvPr/>
        </p:nvSpPr>
        <p:spPr>
          <a:xfrm>
            <a:off x="2643929" y="760111"/>
            <a:ext cx="690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err="1">
                <a:latin typeface="Roman SD" panose="02000400000000000000" pitchFamily="2" charset="0"/>
              </a:rPr>
              <a:t>inspiration</a:t>
            </a:r>
            <a:r>
              <a:rPr lang="pt-PT" sz="3600" dirty="0">
                <a:latin typeface="Roman SD" panose="02000400000000000000" pitchFamily="2" charset="0"/>
              </a:rPr>
              <a:t>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D60D8E-EF86-4872-A2D6-3F9EB3D02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14" y="1406442"/>
            <a:ext cx="2016043" cy="30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74EF2E4-284B-46C7-BB72-7256EB77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17" y="2944249"/>
            <a:ext cx="29622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9967FED-3359-4030-8F8D-CC4ABE64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16" y="1406442"/>
            <a:ext cx="2962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2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7BCEEF-37A1-4265-9176-427A1B3E5D90}"/>
              </a:ext>
            </a:extLst>
          </p:cNvPr>
          <p:cNvSpPr txBox="1"/>
          <p:nvPr/>
        </p:nvSpPr>
        <p:spPr>
          <a:xfrm>
            <a:off x="2509705" y="781110"/>
            <a:ext cx="6904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oman SD" panose="02000400000000000000" pitchFamily="2" charset="0"/>
              </a:rPr>
              <a:t>The</a:t>
            </a:r>
            <a:r>
              <a:rPr lang="pt-PT" sz="3200" dirty="0">
                <a:latin typeface="Roman SD" panose="02000400000000000000" pitchFamily="2" charset="0"/>
              </a:rPr>
              <a:t> game takes </a:t>
            </a:r>
            <a:r>
              <a:rPr lang="pt-PT" sz="3200" dirty="0" err="1">
                <a:latin typeface="Roman SD" panose="02000400000000000000" pitchFamily="2" charset="0"/>
              </a:rPr>
              <a:t>place</a:t>
            </a:r>
            <a:r>
              <a:rPr lang="pt-PT" sz="3200" dirty="0">
                <a:latin typeface="Roman SD" panose="02000400000000000000" pitchFamily="2" charset="0"/>
              </a:rPr>
              <a:t> in a </a:t>
            </a:r>
            <a:r>
              <a:rPr lang="pt-PT" sz="3200" dirty="0" err="1">
                <a:latin typeface="Roman SD" panose="02000400000000000000" pitchFamily="2" charset="0"/>
              </a:rPr>
              <a:t>castle</a:t>
            </a:r>
            <a:r>
              <a:rPr lang="pt-PT" sz="3200" dirty="0">
                <a:latin typeface="Roman SD" panose="02000400000000000000" pitchFamily="2" charset="0"/>
              </a:rPr>
              <a:t>.</a:t>
            </a:r>
          </a:p>
          <a:p>
            <a:endParaRPr lang="pt-PT" sz="3200" dirty="0">
              <a:latin typeface="Roman SD" panose="02000400000000000000" pitchFamily="2" charset="0"/>
            </a:endParaRPr>
          </a:p>
          <a:p>
            <a:r>
              <a:rPr lang="pt-PT" sz="3200" dirty="0" err="1">
                <a:latin typeface="Roman SD" panose="02000400000000000000" pitchFamily="2" charset="0"/>
              </a:rPr>
              <a:t>Portals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appear</a:t>
            </a:r>
            <a:r>
              <a:rPr lang="pt-PT" sz="3200" dirty="0">
                <a:latin typeface="Roman SD" panose="02000400000000000000" pitchFamily="2" charset="0"/>
              </a:rPr>
              <a:t> in </a:t>
            </a:r>
            <a:r>
              <a:rPr lang="pt-PT" sz="3200" dirty="0" err="1">
                <a:latin typeface="Roman SD" panose="02000400000000000000" pitchFamily="2" charset="0"/>
              </a:rPr>
              <a:t>the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walls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of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the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castle</a:t>
            </a:r>
            <a:r>
              <a:rPr lang="pt-PT" sz="3200" dirty="0">
                <a:latin typeface="Roman SD" panose="02000400000000000000" pitchFamily="2" charset="0"/>
              </a:rPr>
              <a:t>, </a:t>
            </a:r>
            <a:r>
              <a:rPr lang="pt-PT" sz="3200" dirty="0" err="1">
                <a:latin typeface="Roman SD" panose="02000400000000000000" pitchFamily="2" charset="0"/>
              </a:rPr>
              <a:t>showing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the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treat</a:t>
            </a:r>
            <a:r>
              <a:rPr lang="pt-PT" sz="3200" dirty="0">
                <a:latin typeface="Roman SD" panose="02000400000000000000" pitchFamily="2" charset="0"/>
              </a:rPr>
              <a:t> from </a:t>
            </a:r>
            <a:r>
              <a:rPr lang="pt-PT" sz="3200" dirty="0" err="1">
                <a:latin typeface="Roman SD" panose="02000400000000000000" pitchFamily="2" charset="0"/>
              </a:rPr>
              <a:t>the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other</a:t>
            </a:r>
            <a:r>
              <a:rPr lang="pt-PT" sz="3200" dirty="0">
                <a:latin typeface="Roman SD" panose="02000400000000000000" pitchFamily="2" charset="0"/>
              </a:rPr>
              <a:t> </a:t>
            </a:r>
            <a:r>
              <a:rPr lang="pt-PT" sz="3200" dirty="0" err="1">
                <a:latin typeface="Roman SD" panose="02000400000000000000" pitchFamily="2" charset="0"/>
              </a:rPr>
              <a:t>world</a:t>
            </a:r>
            <a:r>
              <a:rPr lang="pt-PT" sz="3200" dirty="0">
                <a:latin typeface="Roman SD" panose="02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806179D-B458-4520-81EE-6538E667C9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06" y="1933429"/>
            <a:ext cx="2522639" cy="21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428AF2F-56F9-4B46-A8EF-E5CABA8F66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83" y="1933428"/>
            <a:ext cx="2522639" cy="21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5986F3A-5BF5-4701-B172-DCDA6E5604F2}"/>
              </a:ext>
            </a:extLst>
          </p:cNvPr>
          <p:cNvSpPr txBox="1"/>
          <p:nvPr/>
        </p:nvSpPr>
        <p:spPr>
          <a:xfrm>
            <a:off x="3364334" y="902725"/>
            <a:ext cx="546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>
                <a:latin typeface="Roman SD" panose="02000400000000000000" pitchFamily="2" charset="0"/>
              </a:rPr>
              <a:t>Player</a:t>
            </a:r>
            <a:r>
              <a:rPr lang="pt-PT" sz="3600" dirty="0">
                <a:latin typeface="Roman SD" panose="02000400000000000000" pitchFamily="2" charset="0"/>
              </a:rPr>
              <a:t> </a:t>
            </a:r>
            <a:r>
              <a:rPr lang="pt-PT" sz="3600" dirty="0" err="1">
                <a:latin typeface="Roman SD" panose="02000400000000000000" pitchFamily="2" charset="0"/>
              </a:rPr>
              <a:t>mechanics</a:t>
            </a:r>
            <a:r>
              <a:rPr lang="pt-PT" sz="3600" dirty="0">
                <a:latin typeface="Roman SD" panose="020004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8455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5986F3A-5BF5-4701-B172-DCDA6E5604F2}"/>
              </a:ext>
            </a:extLst>
          </p:cNvPr>
          <p:cNvSpPr txBox="1"/>
          <p:nvPr/>
        </p:nvSpPr>
        <p:spPr>
          <a:xfrm>
            <a:off x="4812658" y="751723"/>
            <a:ext cx="25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>
                <a:latin typeface="Roman SD" panose="02000400000000000000" pitchFamily="2" charset="0"/>
              </a:rPr>
              <a:t>Enemies</a:t>
            </a:r>
            <a:r>
              <a:rPr lang="pt-PT" sz="3600" dirty="0">
                <a:latin typeface="Roman SD" panose="02000400000000000000" pitchFamily="2" charset="0"/>
              </a:rPr>
              <a:t>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57226C-2174-49C9-937C-AAF80FF7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79" y="1844703"/>
            <a:ext cx="2096463" cy="170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BA926ACE-4438-458A-84E6-69AC43AF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60" y="1844703"/>
            <a:ext cx="2096463" cy="170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D10BDF-D29E-416B-A902-B7FC68AC47A7}"/>
              </a:ext>
            </a:extLst>
          </p:cNvPr>
          <p:cNvSpPr txBox="1"/>
          <p:nvPr/>
        </p:nvSpPr>
        <p:spPr>
          <a:xfrm>
            <a:off x="2931612" y="1444011"/>
            <a:ext cx="264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Normal </a:t>
            </a:r>
            <a:r>
              <a:rPr lang="pt-PT" dirty="0" err="1">
                <a:latin typeface="Roman SD" panose="02000400000000000000" pitchFamily="2" charset="0"/>
              </a:rPr>
              <a:t>Enemies</a:t>
            </a:r>
            <a:r>
              <a:rPr lang="pt-PT" dirty="0">
                <a:latin typeface="Roman SD" panose="02000400000000000000" pitchFamily="2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A93CE4-AD59-40FA-B11F-2AE35E7214B4}"/>
              </a:ext>
            </a:extLst>
          </p:cNvPr>
          <p:cNvSpPr txBox="1"/>
          <p:nvPr/>
        </p:nvSpPr>
        <p:spPr>
          <a:xfrm>
            <a:off x="6730323" y="1475371"/>
            <a:ext cx="17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Final Boss:</a:t>
            </a:r>
          </a:p>
        </p:txBody>
      </p:sp>
    </p:spTree>
    <p:extLst>
      <p:ext uri="{BB962C8B-B14F-4D97-AF65-F5344CB8AC3E}">
        <p14:creationId xmlns:p14="http://schemas.microsoft.com/office/powerpoint/2010/main" val="421836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0963A-2F70-46C8-B2AA-362C4BCE7402}"/>
              </a:ext>
            </a:extLst>
          </p:cNvPr>
          <p:cNvSpPr txBox="1"/>
          <p:nvPr/>
        </p:nvSpPr>
        <p:spPr>
          <a:xfrm>
            <a:off x="2776757" y="914400"/>
            <a:ext cx="6266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err="1">
                <a:latin typeface="Roman SD" panose="02000400000000000000" pitchFamily="2" charset="0"/>
              </a:rPr>
              <a:t>Companion</a:t>
            </a:r>
            <a:r>
              <a:rPr lang="pt-PT" sz="3600" dirty="0">
                <a:latin typeface="Roman SD" panose="02000400000000000000" pitchFamily="2" charset="0"/>
              </a:rPr>
              <a:t> app:</a:t>
            </a:r>
          </a:p>
          <a:p>
            <a:endParaRPr lang="pt-PT" sz="3600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sz="3600" dirty="0">
                <a:latin typeface="Roman SD" panose="02000400000000000000" pitchFamily="2" charset="0"/>
              </a:rPr>
              <a:t> </a:t>
            </a:r>
            <a:r>
              <a:rPr lang="pt-PT" sz="3600" dirty="0" err="1">
                <a:latin typeface="Roman SD" panose="02000400000000000000" pitchFamily="2" charset="0"/>
              </a:rPr>
              <a:t>Inventory</a:t>
            </a:r>
            <a:r>
              <a:rPr lang="pt-PT" sz="3600" dirty="0">
                <a:latin typeface="Roman SD" panose="02000400000000000000" pitchFamily="2" charset="0"/>
              </a:rPr>
              <a:t> </a:t>
            </a:r>
            <a:r>
              <a:rPr lang="pt-PT" sz="3600" dirty="0" err="1">
                <a:latin typeface="Roman SD" panose="02000400000000000000" pitchFamily="2" charset="0"/>
              </a:rPr>
              <a:t>wiki</a:t>
            </a:r>
            <a:endParaRPr lang="pt-PT" sz="3600" dirty="0">
              <a:latin typeface="Roman SD" panose="02000400000000000000" pitchFamily="2" charset="0"/>
            </a:endParaRPr>
          </a:p>
          <a:p>
            <a:r>
              <a:rPr lang="pt-PT" sz="3600" dirty="0">
                <a:latin typeface="Roman SD" panose="02000400000000000000" pitchFamily="2" charset="0"/>
              </a:rPr>
              <a:t>- </a:t>
            </a:r>
            <a:r>
              <a:rPr lang="pt-PT" sz="3600" dirty="0" err="1">
                <a:latin typeface="Roman SD" panose="02000400000000000000" pitchFamily="2" charset="0"/>
              </a:rPr>
              <a:t>Character</a:t>
            </a:r>
            <a:r>
              <a:rPr lang="pt-PT" sz="3600" dirty="0">
                <a:latin typeface="Roman SD" panose="02000400000000000000" pitchFamily="2" charset="0"/>
              </a:rPr>
              <a:t> </a:t>
            </a:r>
            <a:r>
              <a:rPr lang="pt-PT" sz="3600" dirty="0" err="1">
                <a:latin typeface="Roman SD" panose="02000400000000000000" pitchFamily="2" charset="0"/>
              </a:rPr>
              <a:t>stats</a:t>
            </a:r>
            <a:br>
              <a:rPr lang="pt-PT" sz="3600" dirty="0">
                <a:latin typeface="Roman SD" panose="02000400000000000000" pitchFamily="2" charset="0"/>
              </a:rPr>
            </a:br>
            <a:r>
              <a:rPr lang="pt-PT" sz="3600" dirty="0">
                <a:latin typeface="Roman SD" panose="02000400000000000000" pitchFamily="2" charset="0"/>
              </a:rPr>
              <a:t>- Training </a:t>
            </a:r>
            <a:r>
              <a:rPr lang="pt-PT" sz="3600" dirty="0" err="1">
                <a:latin typeface="Roman SD" panose="02000400000000000000" pitchFamily="2" charset="0"/>
              </a:rPr>
              <a:t>system</a:t>
            </a:r>
            <a:endParaRPr lang="pt-PT" sz="3600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555775-EF70-41EC-8F02-7BD34F0A181B}"/>
              </a:ext>
            </a:extLst>
          </p:cNvPr>
          <p:cNvSpPr txBox="1"/>
          <p:nvPr/>
        </p:nvSpPr>
        <p:spPr>
          <a:xfrm>
            <a:off x="3093427" y="1863970"/>
            <a:ext cx="6005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latin typeface="Roman SD" panose="02000400000000000000" pitchFamily="2" charset="0"/>
              </a:rPr>
              <a:t>THANK YOU!</a:t>
            </a:r>
            <a:br>
              <a:rPr lang="pt-PT" sz="4000" dirty="0">
                <a:latin typeface="Roman SD" panose="02000400000000000000" pitchFamily="2" charset="0"/>
              </a:rPr>
            </a:br>
            <a:r>
              <a:rPr lang="pt-PT" sz="4000" dirty="0" err="1">
                <a:latin typeface="Roman SD" panose="02000400000000000000" pitchFamily="2" charset="0"/>
              </a:rPr>
              <a:t>Hope</a:t>
            </a:r>
            <a:r>
              <a:rPr lang="pt-PT" sz="4000" dirty="0">
                <a:latin typeface="Roman SD" panose="02000400000000000000" pitchFamily="2" charset="0"/>
              </a:rPr>
              <a:t> you </a:t>
            </a:r>
            <a:r>
              <a:rPr lang="pt-PT" sz="4000" dirty="0" err="1">
                <a:latin typeface="Roman SD" panose="02000400000000000000" pitchFamily="2" charset="0"/>
              </a:rPr>
              <a:t>like</a:t>
            </a:r>
            <a:r>
              <a:rPr lang="pt-PT" sz="4000" dirty="0">
                <a:latin typeface="Roman SD" panose="02000400000000000000" pitchFamily="2" charset="0"/>
              </a:rPr>
              <a:t> </a:t>
            </a:r>
            <a:r>
              <a:rPr lang="pt-PT" sz="4000" dirty="0" err="1">
                <a:latin typeface="Roman SD" panose="02000400000000000000" pitchFamily="2" charset="0"/>
              </a:rPr>
              <a:t>it</a:t>
            </a:r>
            <a:r>
              <a:rPr lang="pt-PT" sz="4000" dirty="0">
                <a:latin typeface="Roman SD" panose="020004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512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</Words>
  <Application>Microsoft Office PowerPoint</Application>
  <PresentationFormat>Ecrã Panorâmico</PresentationFormat>
  <Paragraphs>20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Roman SD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Rodrigues Vergari</dc:creator>
  <cp:lastModifiedBy>Gabriel Rodrigues Vergari</cp:lastModifiedBy>
  <cp:revision>1</cp:revision>
  <dcterms:created xsi:type="dcterms:W3CDTF">2020-10-29T15:45:39Z</dcterms:created>
  <dcterms:modified xsi:type="dcterms:W3CDTF">2020-10-29T18:04:30Z</dcterms:modified>
</cp:coreProperties>
</file>