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15"/>
  </p:notesMasterIdLst>
  <p:sldIdLst>
    <p:sldId id="271" r:id="rId2"/>
    <p:sldId id="273" r:id="rId3"/>
    <p:sldId id="257" r:id="rId4"/>
    <p:sldId id="274" r:id="rId5"/>
    <p:sldId id="275" r:id="rId6"/>
    <p:sldId id="276" r:id="rId7"/>
    <p:sldId id="277" r:id="rId8"/>
    <p:sldId id="265" r:id="rId9"/>
    <p:sldId id="280" r:id="rId10"/>
    <p:sldId id="279" r:id="rId11"/>
    <p:sldId id="281" r:id="rId12"/>
    <p:sldId id="278" r:id="rId13"/>
    <p:sldId id="27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79" autoAdjust="0"/>
  </p:normalViewPr>
  <p:slideViewPr>
    <p:cSldViewPr snapToGrid="0">
      <p:cViewPr varScale="1">
        <p:scale>
          <a:sx n="67" d="100"/>
          <a:sy n="67" d="100"/>
        </p:scale>
        <p:origin x="1296"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13D584-8164-4F8D-87D4-A7D38CEFBCE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de-DE"/>
        </a:p>
      </dgm:t>
    </dgm:pt>
    <dgm:pt modelId="{DB1EC0B1-28D0-4B3B-8924-21C6885CD797}">
      <dgm:prSet/>
      <dgm:spPr>
        <a:solidFill>
          <a:schemeClr val="tx1">
            <a:lumMod val="75000"/>
            <a:lumOff val="25000"/>
          </a:schemeClr>
        </a:solidFill>
      </dgm:spPr>
      <dgm:t>
        <a:bodyPr/>
        <a:lstStyle/>
        <a:p>
          <a:pPr rtl="0"/>
          <a:r>
            <a:rPr lang="ru-RU" b="1" dirty="0" smtClean="0"/>
            <a:t>Лимфатическая система</a:t>
          </a:r>
          <a:endParaRPr lang="de-DE" dirty="0"/>
        </a:p>
      </dgm:t>
    </dgm:pt>
    <dgm:pt modelId="{35943AFB-0C0A-4A61-ABEF-54ABF494C90B}" type="parTrans" cxnId="{541616DB-6294-4718-9DD1-BC74A5581FF2}">
      <dgm:prSet/>
      <dgm:spPr/>
      <dgm:t>
        <a:bodyPr/>
        <a:lstStyle/>
        <a:p>
          <a:endParaRPr lang="de-DE"/>
        </a:p>
      </dgm:t>
    </dgm:pt>
    <dgm:pt modelId="{ABDC490A-BA78-4868-A3A0-54C6B1979D3E}" type="sibTrans" cxnId="{541616DB-6294-4718-9DD1-BC74A5581FF2}">
      <dgm:prSet/>
      <dgm:spPr/>
      <dgm:t>
        <a:bodyPr/>
        <a:lstStyle/>
        <a:p>
          <a:endParaRPr lang="de-DE"/>
        </a:p>
      </dgm:t>
    </dgm:pt>
    <dgm:pt modelId="{764EB602-34B5-40E6-91AA-1FC50FB2C628}">
      <dgm:prSet/>
      <dgm:spPr/>
      <dgm:t>
        <a:bodyPr/>
        <a:lstStyle/>
        <a:p>
          <a:pPr rtl="0"/>
          <a:r>
            <a:rPr lang="ru-RU" dirty="0" smtClean="0"/>
            <a:t>Транспорт гормонов</a:t>
          </a:r>
          <a:endParaRPr lang="de-DE" dirty="0"/>
        </a:p>
      </dgm:t>
    </dgm:pt>
    <dgm:pt modelId="{823E4E45-51FC-478B-BFC3-B2C52A532426}" type="parTrans" cxnId="{F5E1E87C-C2D9-40FE-9160-4BC573BB635E}">
      <dgm:prSet/>
      <dgm:spPr/>
      <dgm:t>
        <a:bodyPr/>
        <a:lstStyle/>
        <a:p>
          <a:endParaRPr lang="de-DE"/>
        </a:p>
      </dgm:t>
    </dgm:pt>
    <dgm:pt modelId="{17685788-50E8-492E-9B4D-B250319F7483}" type="sibTrans" cxnId="{F5E1E87C-C2D9-40FE-9160-4BC573BB635E}">
      <dgm:prSet/>
      <dgm:spPr/>
      <dgm:t>
        <a:bodyPr/>
        <a:lstStyle/>
        <a:p>
          <a:endParaRPr lang="de-DE"/>
        </a:p>
      </dgm:t>
    </dgm:pt>
    <dgm:pt modelId="{C5881F7C-7EE5-4B9A-BA59-87EECA60C99F}">
      <dgm:prSet/>
      <dgm:spPr>
        <a:solidFill>
          <a:schemeClr val="tx1">
            <a:lumMod val="75000"/>
            <a:lumOff val="25000"/>
          </a:schemeClr>
        </a:solidFill>
      </dgm:spPr>
      <dgm:t>
        <a:bodyPr/>
        <a:lstStyle/>
        <a:p>
          <a:pPr rtl="0"/>
          <a:r>
            <a:rPr lang="ru-RU" b="1" dirty="0" smtClean="0"/>
            <a:t>Замедление тока лимфы</a:t>
          </a:r>
          <a:endParaRPr lang="de-DE" b="1" dirty="0"/>
        </a:p>
      </dgm:t>
    </dgm:pt>
    <dgm:pt modelId="{92304F45-38E1-409B-8750-68474F54EE90}" type="parTrans" cxnId="{6FA8169F-21DC-4FB7-8ACC-B8307F317AF1}">
      <dgm:prSet/>
      <dgm:spPr/>
      <dgm:t>
        <a:bodyPr/>
        <a:lstStyle/>
        <a:p>
          <a:endParaRPr lang="de-DE"/>
        </a:p>
      </dgm:t>
    </dgm:pt>
    <dgm:pt modelId="{68F76ED1-AB31-4763-BDE6-3F16408C6EAB}" type="sibTrans" cxnId="{6FA8169F-21DC-4FB7-8ACC-B8307F317AF1}">
      <dgm:prSet/>
      <dgm:spPr/>
      <dgm:t>
        <a:bodyPr/>
        <a:lstStyle/>
        <a:p>
          <a:endParaRPr lang="de-DE"/>
        </a:p>
      </dgm:t>
    </dgm:pt>
    <dgm:pt modelId="{F3B022D3-2487-4D20-9C4E-9DB70428DBCD}">
      <dgm:prSet/>
      <dgm:spPr/>
      <dgm:t>
        <a:bodyPr/>
        <a:lstStyle/>
        <a:p>
          <a:pPr rtl="0"/>
          <a:r>
            <a:rPr lang="ru-RU" dirty="0" smtClean="0"/>
            <a:t>Патологические процессы</a:t>
          </a:r>
          <a:endParaRPr lang="de-DE" dirty="0"/>
        </a:p>
      </dgm:t>
    </dgm:pt>
    <dgm:pt modelId="{04F1D5C9-077D-4C04-BD2E-C21D73208CB6}" type="parTrans" cxnId="{89F841D2-1B7E-422C-9D85-E1C752FFDDCD}">
      <dgm:prSet/>
      <dgm:spPr/>
      <dgm:t>
        <a:bodyPr/>
        <a:lstStyle/>
        <a:p>
          <a:endParaRPr lang="de-DE"/>
        </a:p>
      </dgm:t>
    </dgm:pt>
    <dgm:pt modelId="{83091224-B1F1-40A0-A1D4-8E9B3393358E}" type="sibTrans" cxnId="{89F841D2-1B7E-422C-9D85-E1C752FFDDCD}">
      <dgm:prSet/>
      <dgm:spPr/>
      <dgm:t>
        <a:bodyPr/>
        <a:lstStyle/>
        <a:p>
          <a:endParaRPr lang="de-DE"/>
        </a:p>
      </dgm:t>
    </dgm:pt>
    <dgm:pt modelId="{574AE813-DAB9-4B76-A9E6-15ACAFE678CF}">
      <dgm:prSet/>
      <dgm:spPr>
        <a:solidFill>
          <a:schemeClr val="tx1">
            <a:lumMod val="75000"/>
            <a:lumOff val="25000"/>
          </a:schemeClr>
        </a:solidFill>
      </dgm:spPr>
      <dgm:t>
        <a:bodyPr/>
        <a:lstStyle/>
        <a:p>
          <a:pPr rtl="0"/>
          <a:r>
            <a:rPr lang="ru-RU" b="1" dirty="0" smtClean="0"/>
            <a:t>Последствия</a:t>
          </a:r>
          <a:endParaRPr lang="de-DE" b="1" dirty="0"/>
        </a:p>
      </dgm:t>
    </dgm:pt>
    <dgm:pt modelId="{5F655072-ABB6-4050-A19E-5ABEEA62997B}" type="parTrans" cxnId="{DF498F42-08F3-4794-B856-86421305B1AB}">
      <dgm:prSet/>
      <dgm:spPr/>
      <dgm:t>
        <a:bodyPr/>
        <a:lstStyle/>
        <a:p>
          <a:endParaRPr lang="de-DE"/>
        </a:p>
      </dgm:t>
    </dgm:pt>
    <dgm:pt modelId="{E5D864E0-C87B-4D49-8DFE-4F96E7B7E61A}" type="sibTrans" cxnId="{DF498F42-08F3-4794-B856-86421305B1AB}">
      <dgm:prSet/>
      <dgm:spPr/>
      <dgm:t>
        <a:bodyPr/>
        <a:lstStyle/>
        <a:p>
          <a:endParaRPr lang="de-DE"/>
        </a:p>
      </dgm:t>
    </dgm:pt>
    <dgm:pt modelId="{2D45A67B-B4E4-4B50-8706-0CD50FAED2D9}">
      <dgm:prSet/>
      <dgm:spPr/>
      <dgm:t>
        <a:bodyPr/>
        <a:lstStyle/>
        <a:p>
          <a:pPr rtl="0"/>
          <a:r>
            <a:rPr lang="ru-RU" dirty="0" smtClean="0"/>
            <a:t>Задержка жидкости</a:t>
          </a:r>
          <a:endParaRPr lang="de-DE" dirty="0"/>
        </a:p>
      </dgm:t>
    </dgm:pt>
    <dgm:pt modelId="{755A188F-A924-48AA-AF5B-59F69993C541}" type="parTrans" cxnId="{D51F512E-E5F4-44B5-9BB6-CB8383BA378B}">
      <dgm:prSet/>
      <dgm:spPr/>
      <dgm:t>
        <a:bodyPr/>
        <a:lstStyle/>
        <a:p>
          <a:endParaRPr lang="de-DE"/>
        </a:p>
      </dgm:t>
    </dgm:pt>
    <dgm:pt modelId="{89C54F76-D7C9-4654-B3A5-96A95BDDD5C4}" type="sibTrans" cxnId="{D51F512E-E5F4-44B5-9BB6-CB8383BA378B}">
      <dgm:prSet/>
      <dgm:spPr/>
      <dgm:t>
        <a:bodyPr/>
        <a:lstStyle/>
        <a:p>
          <a:endParaRPr lang="de-DE"/>
        </a:p>
      </dgm:t>
    </dgm:pt>
    <dgm:pt modelId="{5AACB4F6-71EB-42AB-A88B-545A07D6CBFA}">
      <dgm:prSet/>
      <dgm:spPr>
        <a:solidFill>
          <a:schemeClr val="tx1">
            <a:lumMod val="75000"/>
            <a:lumOff val="25000"/>
          </a:schemeClr>
        </a:solidFill>
      </dgm:spPr>
      <dgm:t>
        <a:bodyPr/>
        <a:lstStyle/>
        <a:p>
          <a:pPr rtl="0"/>
          <a:r>
            <a:rPr lang="ru-RU" b="1" dirty="0" smtClean="0"/>
            <a:t>Прессотерапия</a:t>
          </a:r>
          <a:endParaRPr lang="de-DE" b="1" dirty="0"/>
        </a:p>
      </dgm:t>
    </dgm:pt>
    <dgm:pt modelId="{4DB899F3-C152-435D-9D94-5C3506AA1DBB}" type="parTrans" cxnId="{C1720BCC-A919-4E94-AABD-0F15DE4BFE06}">
      <dgm:prSet/>
      <dgm:spPr/>
      <dgm:t>
        <a:bodyPr/>
        <a:lstStyle/>
        <a:p>
          <a:endParaRPr lang="de-DE"/>
        </a:p>
      </dgm:t>
    </dgm:pt>
    <dgm:pt modelId="{C74F3F57-29F4-48F2-A323-CEBD289CB2B1}" type="sibTrans" cxnId="{C1720BCC-A919-4E94-AABD-0F15DE4BFE06}">
      <dgm:prSet/>
      <dgm:spPr/>
      <dgm:t>
        <a:bodyPr/>
        <a:lstStyle/>
        <a:p>
          <a:endParaRPr lang="de-DE"/>
        </a:p>
      </dgm:t>
    </dgm:pt>
    <dgm:pt modelId="{4A2F4CBE-84BB-4FF7-84FA-081DC0B629F3}">
      <dgm:prSet/>
      <dgm:spPr/>
      <dgm:t>
        <a:bodyPr/>
        <a:lstStyle/>
        <a:p>
          <a:pPr rtl="0"/>
          <a:r>
            <a:rPr lang="ru-RU" dirty="0" smtClean="0"/>
            <a:t>Методика улучшения тока лимфы</a:t>
          </a:r>
          <a:endParaRPr lang="de-DE" dirty="0"/>
        </a:p>
      </dgm:t>
    </dgm:pt>
    <dgm:pt modelId="{64DEBA4B-F837-46B4-92B1-B2A37B4D48AC}" type="parTrans" cxnId="{20832552-B9F2-4A07-B795-224E0143384C}">
      <dgm:prSet/>
      <dgm:spPr/>
      <dgm:t>
        <a:bodyPr/>
        <a:lstStyle/>
        <a:p>
          <a:endParaRPr lang="de-DE"/>
        </a:p>
      </dgm:t>
    </dgm:pt>
    <dgm:pt modelId="{F79D1CAF-53C2-49AC-BA4E-5AC204EE0BA4}" type="sibTrans" cxnId="{20832552-B9F2-4A07-B795-224E0143384C}">
      <dgm:prSet/>
      <dgm:spPr/>
      <dgm:t>
        <a:bodyPr/>
        <a:lstStyle/>
        <a:p>
          <a:endParaRPr lang="de-DE"/>
        </a:p>
      </dgm:t>
    </dgm:pt>
    <dgm:pt modelId="{3CED2FD4-15D9-4ACC-A75C-03CB20B640F6}">
      <dgm:prSet/>
      <dgm:spPr/>
      <dgm:t>
        <a:bodyPr/>
        <a:lstStyle/>
        <a:p>
          <a:pPr rtl="0"/>
          <a:r>
            <a:rPr lang="ru-RU" dirty="0" smtClean="0"/>
            <a:t>Иммунитет</a:t>
          </a:r>
          <a:endParaRPr lang="de-DE" dirty="0"/>
        </a:p>
      </dgm:t>
    </dgm:pt>
    <dgm:pt modelId="{7AFD17A6-77E5-4825-A767-18D3934B1856}" type="parTrans" cxnId="{CF35B296-3CAB-4F46-8C2D-1931EBC0B9B6}">
      <dgm:prSet/>
      <dgm:spPr/>
      <dgm:t>
        <a:bodyPr/>
        <a:lstStyle/>
        <a:p>
          <a:endParaRPr lang="de-DE"/>
        </a:p>
      </dgm:t>
    </dgm:pt>
    <dgm:pt modelId="{618C2A4B-5B3E-4DF6-8681-55B6DB7B26B6}" type="sibTrans" cxnId="{CF35B296-3CAB-4F46-8C2D-1931EBC0B9B6}">
      <dgm:prSet/>
      <dgm:spPr/>
      <dgm:t>
        <a:bodyPr/>
        <a:lstStyle/>
        <a:p>
          <a:endParaRPr lang="de-DE"/>
        </a:p>
      </dgm:t>
    </dgm:pt>
    <dgm:pt modelId="{19580604-A835-43D1-8A7C-40313C6223D3}">
      <dgm:prSet/>
      <dgm:spPr/>
      <dgm:t>
        <a:bodyPr/>
        <a:lstStyle/>
        <a:p>
          <a:pPr rtl="0"/>
          <a:r>
            <a:rPr lang="ru-RU" dirty="0" smtClean="0"/>
            <a:t>Отведение жидкости</a:t>
          </a:r>
          <a:endParaRPr lang="de-DE" dirty="0"/>
        </a:p>
      </dgm:t>
    </dgm:pt>
    <dgm:pt modelId="{4261ADEF-E3C8-4E93-B6EB-21A674D2BB97}" type="parTrans" cxnId="{FABF9804-64CD-4D16-8CAF-44FA817CD7C2}">
      <dgm:prSet/>
      <dgm:spPr/>
      <dgm:t>
        <a:bodyPr/>
        <a:lstStyle/>
        <a:p>
          <a:endParaRPr lang="de-DE"/>
        </a:p>
      </dgm:t>
    </dgm:pt>
    <dgm:pt modelId="{18E3C509-9DEE-4E4D-A618-ED7DBF829C16}" type="sibTrans" cxnId="{FABF9804-64CD-4D16-8CAF-44FA817CD7C2}">
      <dgm:prSet/>
      <dgm:spPr/>
      <dgm:t>
        <a:bodyPr/>
        <a:lstStyle/>
        <a:p>
          <a:endParaRPr lang="de-DE"/>
        </a:p>
      </dgm:t>
    </dgm:pt>
    <dgm:pt modelId="{0A710081-41CA-4F7A-B842-064DF35C512C}">
      <dgm:prSet/>
      <dgm:spPr/>
      <dgm:t>
        <a:bodyPr/>
        <a:lstStyle/>
        <a:p>
          <a:pPr rtl="0"/>
          <a:r>
            <a:rPr lang="ru-RU" dirty="0" smtClean="0"/>
            <a:t>Старение</a:t>
          </a:r>
          <a:endParaRPr lang="de-DE" dirty="0"/>
        </a:p>
      </dgm:t>
    </dgm:pt>
    <dgm:pt modelId="{ED4EBE4E-6C42-4E2C-B12B-F5CDCE6AF148}" type="parTrans" cxnId="{E2061713-FDDA-4FC7-8317-EF8D84EE6A29}">
      <dgm:prSet/>
      <dgm:spPr/>
      <dgm:t>
        <a:bodyPr/>
        <a:lstStyle/>
        <a:p>
          <a:endParaRPr lang="de-DE"/>
        </a:p>
      </dgm:t>
    </dgm:pt>
    <dgm:pt modelId="{DD3FAF2A-4193-4E8D-832C-B58DAC9737EA}" type="sibTrans" cxnId="{E2061713-FDDA-4FC7-8317-EF8D84EE6A29}">
      <dgm:prSet/>
      <dgm:spPr/>
      <dgm:t>
        <a:bodyPr/>
        <a:lstStyle/>
        <a:p>
          <a:endParaRPr lang="de-DE"/>
        </a:p>
      </dgm:t>
    </dgm:pt>
    <dgm:pt modelId="{482B99C5-D50B-48FC-9093-DC99B5BDB507}">
      <dgm:prSet/>
      <dgm:spPr/>
      <dgm:t>
        <a:bodyPr/>
        <a:lstStyle/>
        <a:p>
          <a:pPr rtl="0"/>
          <a:r>
            <a:rPr lang="ru-RU" dirty="0" smtClean="0"/>
            <a:t>Отечность</a:t>
          </a:r>
          <a:endParaRPr lang="de-DE" dirty="0"/>
        </a:p>
      </dgm:t>
    </dgm:pt>
    <dgm:pt modelId="{91A8A401-3B37-4F04-BDB4-BABB11A135A8}" type="parTrans" cxnId="{E2B00C70-8FE8-46C5-BD3F-19FD4EA5EA1A}">
      <dgm:prSet/>
      <dgm:spPr/>
      <dgm:t>
        <a:bodyPr/>
        <a:lstStyle/>
        <a:p>
          <a:endParaRPr lang="de-DE"/>
        </a:p>
      </dgm:t>
    </dgm:pt>
    <dgm:pt modelId="{81ECB591-5061-4CB3-9FE0-B80DCC3E0682}" type="sibTrans" cxnId="{E2B00C70-8FE8-46C5-BD3F-19FD4EA5EA1A}">
      <dgm:prSet/>
      <dgm:spPr/>
      <dgm:t>
        <a:bodyPr/>
        <a:lstStyle/>
        <a:p>
          <a:endParaRPr lang="de-DE"/>
        </a:p>
      </dgm:t>
    </dgm:pt>
    <dgm:pt modelId="{4ABD1A06-B232-4A68-864D-281283EA2A3E}">
      <dgm:prSet/>
      <dgm:spPr/>
      <dgm:t>
        <a:bodyPr/>
        <a:lstStyle/>
        <a:p>
          <a:pPr rtl="0"/>
          <a:r>
            <a:rPr lang="ru-RU" dirty="0" smtClean="0"/>
            <a:t>Застои</a:t>
          </a:r>
          <a:endParaRPr lang="de-DE" dirty="0"/>
        </a:p>
      </dgm:t>
    </dgm:pt>
    <dgm:pt modelId="{6644F968-25FC-4BC3-8DC5-73C6A54E3645}" type="parTrans" cxnId="{B44A5780-7432-47B5-998D-7F0B13ACA732}">
      <dgm:prSet/>
      <dgm:spPr/>
      <dgm:t>
        <a:bodyPr/>
        <a:lstStyle/>
        <a:p>
          <a:endParaRPr lang="de-DE"/>
        </a:p>
      </dgm:t>
    </dgm:pt>
    <dgm:pt modelId="{865F1386-B1AD-4EBB-BDD8-C8E291A95793}" type="sibTrans" cxnId="{B44A5780-7432-47B5-998D-7F0B13ACA732}">
      <dgm:prSet/>
      <dgm:spPr/>
      <dgm:t>
        <a:bodyPr/>
        <a:lstStyle/>
        <a:p>
          <a:endParaRPr lang="de-DE"/>
        </a:p>
      </dgm:t>
    </dgm:pt>
    <dgm:pt modelId="{5DB1AD7F-0165-48E1-92AB-EBD3F6DDAA37}" type="pres">
      <dgm:prSet presAssocID="{7013D584-8164-4F8D-87D4-A7D38CEFBCE2}" presName="linear" presStyleCnt="0">
        <dgm:presLayoutVars>
          <dgm:animLvl val="lvl"/>
          <dgm:resizeHandles val="exact"/>
        </dgm:presLayoutVars>
      </dgm:prSet>
      <dgm:spPr/>
      <dgm:t>
        <a:bodyPr/>
        <a:lstStyle/>
        <a:p>
          <a:endParaRPr lang="de-DE"/>
        </a:p>
      </dgm:t>
    </dgm:pt>
    <dgm:pt modelId="{366FC81D-3CF1-48A9-AC41-14A466D8ED10}" type="pres">
      <dgm:prSet presAssocID="{DB1EC0B1-28D0-4B3B-8924-21C6885CD797}" presName="parentText" presStyleLbl="node1" presStyleIdx="0" presStyleCnt="4">
        <dgm:presLayoutVars>
          <dgm:chMax val="0"/>
          <dgm:bulletEnabled val="1"/>
        </dgm:presLayoutVars>
      </dgm:prSet>
      <dgm:spPr/>
      <dgm:t>
        <a:bodyPr/>
        <a:lstStyle/>
        <a:p>
          <a:endParaRPr lang="de-DE"/>
        </a:p>
      </dgm:t>
    </dgm:pt>
    <dgm:pt modelId="{32D2CDC1-5A79-4E5F-8EDE-D44D7DC63CF9}" type="pres">
      <dgm:prSet presAssocID="{DB1EC0B1-28D0-4B3B-8924-21C6885CD797}" presName="childText" presStyleLbl="revTx" presStyleIdx="0" presStyleCnt="4">
        <dgm:presLayoutVars>
          <dgm:bulletEnabled val="1"/>
        </dgm:presLayoutVars>
      </dgm:prSet>
      <dgm:spPr/>
      <dgm:t>
        <a:bodyPr/>
        <a:lstStyle/>
        <a:p>
          <a:endParaRPr lang="de-DE"/>
        </a:p>
      </dgm:t>
    </dgm:pt>
    <dgm:pt modelId="{4D9DB14E-4F2D-45DB-A985-097E958D12B5}" type="pres">
      <dgm:prSet presAssocID="{C5881F7C-7EE5-4B9A-BA59-87EECA60C99F}" presName="parentText" presStyleLbl="node1" presStyleIdx="1" presStyleCnt="4">
        <dgm:presLayoutVars>
          <dgm:chMax val="0"/>
          <dgm:bulletEnabled val="1"/>
        </dgm:presLayoutVars>
      </dgm:prSet>
      <dgm:spPr/>
      <dgm:t>
        <a:bodyPr/>
        <a:lstStyle/>
        <a:p>
          <a:endParaRPr lang="de-DE"/>
        </a:p>
      </dgm:t>
    </dgm:pt>
    <dgm:pt modelId="{B4880889-A266-489A-B9FF-4815E31EFAE7}" type="pres">
      <dgm:prSet presAssocID="{C5881F7C-7EE5-4B9A-BA59-87EECA60C99F}" presName="childText" presStyleLbl="revTx" presStyleIdx="1" presStyleCnt="4">
        <dgm:presLayoutVars>
          <dgm:bulletEnabled val="1"/>
        </dgm:presLayoutVars>
      </dgm:prSet>
      <dgm:spPr/>
      <dgm:t>
        <a:bodyPr/>
        <a:lstStyle/>
        <a:p>
          <a:endParaRPr lang="de-DE"/>
        </a:p>
      </dgm:t>
    </dgm:pt>
    <dgm:pt modelId="{AE8E3119-B598-43B3-A294-142CC66D8EC2}" type="pres">
      <dgm:prSet presAssocID="{574AE813-DAB9-4B76-A9E6-15ACAFE678CF}" presName="parentText" presStyleLbl="node1" presStyleIdx="2" presStyleCnt="4">
        <dgm:presLayoutVars>
          <dgm:chMax val="0"/>
          <dgm:bulletEnabled val="1"/>
        </dgm:presLayoutVars>
      </dgm:prSet>
      <dgm:spPr/>
      <dgm:t>
        <a:bodyPr/>
        <a:lstStyle/>
        <a:p>
          <a:endParaRPr lang="de-DE"/>
        </a:p>
      </dgm:t>
    </dgm:pt>
    <dgm:pt modelId="{7EC56B04-BD29-4B02-8A9E-E3EC3E16A4CC}" type="pres">
      <dgm:prSet presAssocID="{574AE813-DAB9-4B76-A9E6-15ACAFE678CF}" presName="childText" presStyleLbl="revTx" presStyleIdx="2" presStyleCnt="4">
        <dgm:presLayoutVars>
          <dgm:bulletEnabled val="1"/>
        </dgm:presLayoutVars>
      </dgm:prSet>
      <dgm:spPr/>
      <dgm:t>
        <a:bodyPr/>
        <a:lstStyle/>
        <a:p>
          <a:endParaRPr lang="de-DE"/>
        </a:p>
      </dgm:t>
    </dgm:pt>
    <dgm:pt modelId="{5F79B676-143E-490A-833F-05F367FFB5D3}" type="pres">
      <dgm:prSet presAssocID="{5AACB4F6-71EB-42AB-A88B-545A07D6CBFA}" presName="parentText" presStyleLbl="node1" presStyleIdx="3" presStyleCnt="4">
        <dgm:presLayoutVars>
          <dgm:chMax val="0"/>
          <dgm:bulletEnabled val="1"/>
        </dgm:presLayoutVars>
      </dgm:prSet>
      <dgm:spPr/>
      <dgm:t>
        <a:bodyPr/>
        <a:lstStyle/>
        <a:p>
          <a:endParaRPr lang="de-DE"/>
        </a:p>
      </dgm:t>
    </dgm:pt>
    <dgm:pt modelId="{FCE25B6C-8289-439E-B847-D16FD07B6626}" type="pres">
      <dgm:prSet presAssocID="{5AACB4F6-71EB-42AB-A88B-545A07D6CBFA}" presName="childText" presStyleLbl="revTx" presStyleIdx="3" presStyleCnt="4">
        <dgm:presLayoutVars>
          <dgm:bulletEnabled val="1"/>
        </dgm:presLayoutVars>
      </dgm:prSet>
      <dgm:spPr/>
      <dgm:t>
        <a:bodyPr/>
        <a:lstStyle/>
        <a:p>
          <a:endParaRPr lang="de-DE"/>
        </a:p>
      </dgm:t>
    </dgm:pt>
  </dgm:ptLst>
  <dgm:cxnLst>
    <dgm:cxn modelId="{839E5F2F-8447-4D60-AD05-9E4EBB789BEE}" type="presOf" srcId="{764EB602-34B5-40E6-91AA-1FC50FB2C628}" destId="{32D2CDC1-5A79-4E5F-8EDE-D44D7DC63CF9}" srcOrd="0" destOrd="0" presId="urn:microsoft.com/office/officeart/2005/8/layout/vList2"/>
    <dgm:cxn modelId="{D4FDD422-D74E-4DB6-A199-89CA94431416}" type="presOf" srcId="{574AE813-DAB9-4B76-A9E6-15ACAFE678CF}" destId="{AE8E3119-B598-43B3-A294-142CC66D8EC2}" srcOrd="0" destOrd="0" presId="urn:microsoft.com/office/officeart/2005/8/layout/vList2"/>
    <dgm:cxn modelId="{DA3DF696-24C2-498A-9A87-F95BD91988F3}" type="presOf" srcId="{C5881F7C-7EE5-4B9A-BA59-87EECA60C99F}" destId="{4D9DB14E-4F2D-45DB-A985-097E958D12B5}" srcOrd="0" destOrd="0" presId="urn:microsoft.com/office/officeart/2005/8/layout/vList2"/>
    <dgm:cxn modelId="{DF498F42-08F3-4794-B856-86421305B1AB}" srcId="{7013D584-8164-4F8D-87D4-A7D38CEFBCE2}" destId="{574AE813-DAB9-4B76-A9E6-15ACAFE678CF}" srcOrd="2" destOrd="0" parTransId="{5F655072-ABB6-4050-A19E-5ABEEA62997B}" sibTransId="{E5D864E0-C87B-4D49-8DFE-4F96E7B7E61A}"/>
    <dgm:cxn modelId="{EF18A52F-30C2-4C4F-94CF-FB9D85861CFD}" type="presOf" srcId="{2D45A67B-B4E4-4B50-8706-0CD50FAED2D9}" destId="{7EC56B04-BD29-4B02-8A9E-E3EC3E16A4CC}" srcOrd="0" destOrd="0" presId="urn:microsoft.com/office/officeart/2005/8/layout/vList2"/>
    <dgm:cxn modelId="{F6CCB468-7233-4672-8916-471112705569}" type="presOf" srcId="{F3B022D3-2487-4D20-9C4E-9DB70428DBCD}" destId="{B4880889-A266-489A-B9FF-4815E31EFAE7}" srcOrd="0" destOrd="0" presId="urn:microsoft.com/office/officeart/2005/8/layout/vList2"/>
    <dgm:cxn modelId="{FABF9804-64CD-4D16-8CAF-44FA817CD7C2}" srcId="{DB1EC0B1-28D0-4B3B-8924-21C6885CD797}" destId="{19580604-A835-43D1-8A7C-40313C6223D3}" srcOrd="2" destOrd="0" parTransId="{4261ADEF-E3C8-4E93-B6EB-21A674D2BB97}" sibTransId="{18E3C509-9DEE-4E4D-A618-ED7DBF829C16}"/>
    <dgm:cxn modelId="{FD1E943E-7DF4-46F0-A1CA-AB9267A22A53}" type="presOf" srcId="{7013D584-8164-4F8D-87D4-A7D38CEFBCE2}" destId="{5DB1AD7F-0165-48E1-92AB-EBD3F6DDAA37}" srcOrd="0" destOrd="0" presId="urn:microsoft.com/office/officeart/2005/8/layout/vList2"/>
    <dgm:cxn modelId="{B44A5780-7432-47B5-998D-7F0B13ACA732}" srcId="{574AE813-DAB9-4B76-A9E6-15ACAFE678CF}" destId="{4ABD1A06-B232-4A68-864D-281283EA2A3E}" srcOrd="2" destOrd="0" parTransId="{6644F968-25FC-4BC3-8DC5-73C6A54E3645}" sibTransId="{865F1386-B1AD-4EBB-BDD8-C8E291A95793}"/>
    <dgm:cxn modelId="{0E1359E5-4338-4DA3-AEF6-365B5914A29E}" type="presOf" srcId="{4ABD1A06-B232-4A68-864D-281283EA2A3E}" destId="{7EC56B04-BD29-4B02-8A9E-E3EC3E16A4CC}" srcOrd="0" destOrd="2" presId="urn:microsoft.com/office/officeart/2005/8/layout/vList2"/>
    <dgm:cxn modelId="{E2B00C70-8FE8-46C5-BD3F-19FD4EA5EA1A}" srcId="{574AE813-DAB9-4B76-A9E6-15ACAFE678CF}" destId="{482B99C5-D50B-48FC-9093-DC99B5BDB507}" srcOrd="1" destOrd="0" parTransId="{91A8A401-3B37-4F04-BDB4-BABB11A135A8}" sibTransId="{81ECB591-5061-4CB3-9FE0-B80DCC3E0682}"/>
    <dgm:cxn modelId="{20832552-B9F2-4A07-B795-224E0143384C}" srcId="{5AACB4F6-71EB-42AB-A88B-545A07D6CBFA}" destId="{4A2F4CBE-84BB-4FF7-84FA-081DC0B629F3}" srcOrd="0" destOrd="0" parTransId="{64DEBA4B-F837-46B4-92B1-B2A37B4D48AC}" sibTransId="{F79D1CAF-53C2-49AC-BA4E-5AC204EE0BA4}"/>
    <dgm:cxn modelId="{88C723FB-C9EB-443C-BE9A-141615AF5C0A}" type="presOf" srcId="{0A710081-41CA-4F7A-B842-064DF35C512C}" destId="{B4880889-A266-489A-B9FF-4815E31EFAE7}" srcOrd="0" destOrd="1" presId="urn:microsoft.com/office/officeart/2005/8/layout/vList2"/>
    <dgm:cxn modelId="{96002685-AD68-471A-8653-8AEDCACDACA4}" type="presOf" srcId="{5AACB4F6-71EB-42AB-A88B-545A07D6CBFA}" destId="{5F79B676-143E-490A-833F-05F367FFB5D3}" srcOrd="0" destOrd="0" presId="urn:microsoft.com/office/officeart/2005/8/layout/vList2"/>
    <dgm:cxn modelId="{F5E1E87C-C2D9-40FE-9160-4BC573BB635E}" srcId="{DB1EC0B1-28D0-4B3B-8924-21C6885CD797}" destId="{764EB602-34B5-40E6-91AA-1FC50FB2C628}" srcOrd="0" destOrd="0" parTransId="{823E4E45-51FC-478B-BFC3-B2C52A532426}" sibTransId="{17685788-50E8-492E-9B4D-B250319F7483}"/>
    <dgm:cxn modelId="{89F841D2-1B7E-422C-9D85-E1C752FFDDCD}" srcId="{C5881F7C-7EE5-4B9A-BA59-87EECA60C99F}" destId="{F3B022D3-2487-4D20-9C4E-9DB70428DBCD}" srcOrd="0" destOrd="0" parTransId="{04F1D5C9-077D-4C04-BD2E-C21D73208CB6}" sibTransId="{83091224-B1F1-40A0-A1D4-8E9B3393358E}"/>
    <dgm:cxn modelId="{4AE053B7-D239-4410-B832-996F45BF1D54}" type="presOf" srcId="{19580604-A835-43D1-8A7C-40313C6223D3}" destId="{32D2CDC1-5A79-4E5F-8EDE-D44D7DC63CF9}" srcOrd="0" destOrd="2" presId="urn:microsoft.com/office/officeart/2005/8/layout/vList2"/>
    <dgm:cxn modelId="{541616DB-6294-4718-9DD1-BC74A5581FF2}" srcId="{7013D584-8164-4F8D-87D4-A7D38CEFBCE2}" destId="{DB1EC0B1-28D0-4B3B-8924-21C6885CD797}" srcOrd="0" destOrd="0" parTransId="{35943AFB-0C0A-4A61-ABEF-54ABF494C90B}" sibTransId="{ABDC490A-BA78-4868-A3A0-54C6B1979D3E}"/>
    <dgm:cxn modelId="{D51F512E-E5F4-44B5-9BB6-CB8383BA378B}" srcId="{574AE813-DAB9-4B76-A9E6-15ACAFE678CF}" destId="{2D45A67B-B4E4-4B50-8706-0CD50FAED2D9}" srcOrd="0" destOrd="0" parTransId="{755A188F-A924-48AA-AF5B-59F69993C541}" sibTransId="{89C54F76-D7C9-4654-B3A5-96A95BDDD5C4}"/>
    <dgm:cxn modelId="{5439A9CC-7E7D-470B-9D0B-E00616284BD2}" type="presOf" srcId="{3CED2FD4-15D9-4ACC-A75C-03CB20B640F6}" destId="{32D2CDC1-5A79-4E5F-8EDE-D44D7DC63CF9}" srcOrd="0" destOrd="1" presId="urn:microsoft.com/office/officeart/2005/8/layout/vList2"/>
    <dgm:cxn modelId="{95A1B042-28E6-493B-99B4-F0A7D5CB2F7C}" type="presOf" srcId="{DB1EC0B1-28D0-4B3B-8924-21C6885CD797}" destId="{366FC81D-3CF1-48A9-AC41-14A466D8ED10}" srcOrd="0" destOrd="0" presId="urn:microsoft.com/office/officeart/2005/8/layout/vList2"/>
    <dgm:cxn modelId="{5DE2CE3F-B158-4123-AE92-B1D414A1C33C}" type="presOf" srcId="{482B99C5-D50B-48FC-9093-DC99B5BDB507}" destId="{7EC56B04-BD29-4B02-8A9E-E3EC3E16A4CC}" srcOrd="0" destOrd="1" presId="urn:microsoft.com/office/officeart/2005/8/layout/vList2"/>
    <dgm:cxn modelId="{CF35B296-3CAB-4F46-8C2D-1931EBC0B9B6}" srcId="{DB1EC0B1-28D0-4B3B-8924-21C6885CD797}" destId="{3CED2FD4-15D9-4ACC-A75C-03CB20B640F6}" srcOrd="1" destOrd="0" parTransId="{7AFD17A6-77E5-4825-A767-18D3934B1856}" sibTransId="{618C2A4B-5B3E-4DF6-8681-55B6DB7B26B6}"/>
    <dgm:cxn modelId="{6FA8169F-21DC-4FB7-8ACC-B8307F317AF1}" srcId="{7013D584-8164-4F8D-87D4-A7D38CEFBCE2}" destId="{C5881F7C-7EE5-4B9A-BA59-87EECA60C99F}" srcOrd="1" destOrd="0" parTransId="{92304F45-38E1-409B-8750-68474F54EE90}" sibTransId="{68F76ED1-AB31-4763-BDE6-3F16408C6EAB}"/>
    <dgm:cxn modelId="{7E848E6D-23A4-402C-BE1A-47C60632B384}" type="presOf" srcId="{4A2F4CBE-84BB-4FF7-84FA-081DC0B629F3}" destId="{FCE25B6C-8289-439E-B847-D16FD07B6626}" srcOrd="0" destOrd="0" presId="urn:microsoft.com/office/officeart/2005/8/layout/vList2"/>
    <dgm:cxn modelId="{E2061713-FDDA-4FC7-8317-EF8D84EE6A29}" srcId="{C5881F7C-7EE5-4B9A-BA59-87EECA60C99F}" destId="{0A710081-41CA-4F7A-B842-064DF35C512C}" srcOrd="1" destOrd="0" parTransId="{ED4EBE4E-6C42-4E2C-B12B-F5CDCE6AF148}" sibTransId="{DD3FAF2A-4193-4E8D-832C-B58DAC9737EA}"/>
    <dgm:cxn modelId="{C1720BCC-A919-4E94-AABD-0F15DE4BFE06}" srcId="{7013D584-8164-4F8D-87D4-A7D38CEFBCE2}" destId="{5AACB4F6-71EB-42AB-A88B-545A07D6CBFA}" srcOrd="3" destOrd="0" parTransId="{4DB899F3-C152-435D-9D94-5C3506AA1DBB}" sibTransId="{C74F3F57-29F4-48F2-A323-CEBD289CB2B1}"/>
    <dgm:cxn modelId="{9877918F-CFAA-4487-9B84-3321881556E1}" type="presParOf" srcId="{5DB1AD7F-0165-48E1-92AB-EBD3F6DDAA37}" destId="{366FC81D-3CF1-48A9-AC41-14A466D8ED10}" srcOrd="0" destOrd="0" presId="urn:microsoft.com/office/officeart/2005/8/layout/vList2"/>
    <dgm:cxn modelId="{BC282B7D-E0D6-4AA6-B04C-0D83D2B2B926}" type="presParOf" srcId="{5DB1AD7F-0165-48E1-92AB-EBD3F6DDAA37}" destId="{32D2CDC1-5A79-4E5F-8EDE-D44D7DC63CF9}" srcOrd="1" destOrd="0" presId="urn:microsoft.com/office/officeart/2005/8/layout/vList2"/>
    <dgm:cxn modelId="{29009F83-2312-47B4-A1E4-5C3436A07719}" type="presParOf" srcId="{5DB1AD7F-0165-48E1-92AB-EBD3F6DDAA37}" destId="{4D9DB14E-4F2D-45DB-A985-097E958D12B5}" srcOrd="2" destOrd="0" presId="urn:microsoft.com/office/officeart/2005/8/layout/vList2"/>
    <dgm:cxn modelId="{D7B52077-D9C3-4D2D-B142-963F5ABE7D58}" type="presParOf" srcId="{5DB1AD7F-0165-48E1-92AB-EBD3F6DDAA37}" destId="{B4880889-A266-489A-B9FF-4815E31EFAE7}" srcOrd="3" destOrd="0" presId="urn:microsoft.com/office/officeart/2005/8/layout/vList2"/>
    <dgm:cxn modelId="{3547E68B-E376-4062-8F88-EEFF3051660D}" type="presParOf" srcId="{5DB1AD7F-0165-48E1-92AB-EBD3F6DDAA37}" destId="{AE8E3119-B598-43B3-A294-142CC66D8EC2}" srcOrd="4" destOrd="0" presId="urn:microsoft.com/office/officeart/2005/8/layout/vList2"/>
    <dgm:cxn modelId="{603B3F20-E797-4234-9140-84FFA21AAFF5}" type="presParOf" srcId="{5DB1AD7F-0165-48E1-92AB-EBD3F6DDAA37}" destId="{7EC56B04-BD29-4B02-8A9E-E3EC3E16A4CC}" srcOrd="5" destOrd="0" presId="urn:microsoft.com/office/officeart/2005/8/layout/vList2"/>
    <dgm:cxn modelId="{A533B445-BC08-42D8-89C5-35C515A2DBBC}" type="presParOf" srcId="{5DB1AD7F-0165-48E1-92AB-EBD3F6DDAA37}" destId="{5F79B676-143E-490A-833F-05F367FFB5D3}" srcOrd="6" destOrd="0" presId="urn:microsoft.com/office/officeart/2005/8/layout/vList2"/>
    <dgm:cxn modelId="{CFDF4A93-A311-4B53-A610-7F16EB87B1CC}" type="presParOf" srcId="{5DB1AD7F-0165-48E1-92AB-EBD3F6DDAA37}" destId="{FCE25B6C-8289-439E-B847-D16FD07B662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1C8B13-1CE7-4E28-A867-BAF26BD5D7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de-DE"/>
        </a:p>
      </dgm:t>
    </dgm:pt>
    <dgm:pt modelId="{B0D60741-66B0-4C12-B61E-5A240994E441}">
      <dgm:prSet/>
      <dgm:spPr>
        <a:solidFill>
          <a:schemeClr val="tx1">
            <a:lumMod val="75000"/>
            <a:lumOff val="25000"/>
          </a:schemeClr>
        </a:solidFill>
      </dgm:spPr>
      <dgm:t>
        <a:bodyPr/>
        <a:lstStyle/>
        <a:p>
          <a:pPr rtl="0"/>
          <a:r>
            <a:rPr lang="ru-RU" dirty="0" smtClean="0"/>
            <a:t>Коррекция фигуры</a:t>
          </a:r>
          <a:endParaRPr lang="de-DE" dirty="0"/>
        </a:p>
      </dgm:t>
    </dgm:pt>
    <dgm:pt modelId="{FC2D66F7-72C3-4127-B15A-13096609A796}" type="parTrans" cxnId="{55BA268B-CEB0-40B6-A586-10631059ED2B}">
      <dgm:prSet/>
      <dgm:spPr/>
      <dgm:t>
        <a:bodyPr/>
        <a:lstStyle/>
        <a:p>
          <a:endParaRPr lang="de-DE"/>
        </a:p>
      </dgm:t>
    </dgm:pt>
    <dgm:pt modelId="{0CCF3206-BD24-438F-A021-055578FA19E0}" type="sibTrans" cxnId="{55BA268B-CEB0-40B6-A586-10631059ED2B}">
      <dgm:prSet/>
      <dgm:spPr/>
      <dgm:t>
        <a:bodyPr/>
        <a:lstStyle/>
        <a:p>
          <a:endParaRPr lang="de-DE"/>
        </a:p>
      </dgm:t>
    </dgm:pt>
    <dgm:pt modelId="{EE968CD2-9E4F-418C-968E-BDB5B887677B}">
      <dgm:prSet/>
      <dgm:spPr/>
      <dgm:t>
        <a:bodyPr/>
        <a:lstStyle/>
        <a:p>
          <a:pPr rtl="0"/>
          <a:r>
            <a:rPr lang="ru-RU" dirty="0" smtClean="0"/>
            <a:t>Лишний вес</a:t>
          </a:r>
          <a:endParaRPr lang="de-DE" dirty="0"/>
        </a:p>
      </dgm:t>
    </dgm:pt>
    <dgm:pt modelId="{F78C06EF-099C-43B7-B6B1-1F663F8A5F20}" type="parTrans" cxnId="{45ECD39E-1DF9-4CD1-A40F-41AE46147056}">
      <dgm:prSet/>
      <dgm:spPr/>
      <dgm:t>
        <a:bodyPr/>
        <a:lstStyle/>
        <a:p>
          <a:endParaRPr lang="de-DE"/>
        </a:p>
      </dgm:t>
    </dgm:pt>
    <dgm:pt modelId="{C6256E62-72C9-4A5D-A811-05F0D7C72242}" type="sibTrans" cxnId="{45ECD39E-1DF9-4CD1-A40F-41AE46147056}">
      <dgm:prSet/>
      <dgm:spPr/>
      <dgm:t>
        <a:bodyPr/>
        <a:lstStyle/>
        <a:p>
          <a:endParaRPr lang="de-DE"/>
        </a:p>
      </dgm:t>
    </dgm:pt>
    <dgm:pt modelId="{AB402655-0098-424B-BFDF-D3688D226E0A}">
      <dgm:prSet/>
      <dgm:spPr>
        <a:solidFill>
          <a:schemeClr val="tx1">
            <a:lumMod val="75000"/>
            <a:lumOff val="25000"/>
          </a:schemeClr>
        </a:solidFill>
      </dgm:spPr>
      <dgm:t>
        <a:bodyPr/>
        <a:lstStyle/>
        <a:p>
          <a:pPr rtl="0"/>
          <a:r>
            <a:rPr lang="ru-RU" dirty="0" smtClean="0"/>
            <a:t>Здоровье</a:t>
          </a:r>
          <a:endParaRPr lang="de-DE" dirty="0"/>
        </a:p>
      </dgm:t>
    </dgm:pt>
    <dgm:pt modelId="{288AC092-58DC-44EE-B262-C582C3196A6B}" type="parTrans" cxnId="{0E47CA80-D5B4-4145-A414-26F0C6C446F5}">
      <dgm:prSet/>
      <dgm:spPr/>
      <dgm:t>
        <a:bodyPr/>
        <a:lstStyle/>
        <a:p>
          <a:endParaRPr lang="de-DE"/>
        </a:p>
      </dgm:t>
    </dgm:pt>
    <dgm:pt modelId="{85FCF6C9-F66E-4870-8431-5FF21386B6E4}" type="sibTrans" cxnId="{0E47CA80-D5B4-4145-A414-26F0C6C446F5}">
      <dgm:prSet/>
      <dgm:spPr/>
      <dgm:t>
        <a:bodyPr/>
        <a:lstStyle/>
        <a:p>
          <a:endParaRPr lang="de-DE"/>
        </a:p>
      </dgm:t>
    </dgm:pt>
    <dgm:pt modelId="{DE309059-5775-4BFB-8AE1-1E14E773936F}">
      <dgm:prSet/>
      <dgm:spPr>
        <a:solidFill>
          <a:schemeClr val="tx1">
            <a:lumMod val="75000"/>
            <a:lumOff val="25000"/>
          </a:schemeClr>
        </a:solidFill>
      </dgm:spPr>
      <dgm:t>
        <a:bodyPr/>
        <a:lstStyle/>
        <a:p>
          <a:pPr rtl="0"/>
          <a:r>
            <a:rPr lang="ru-RU" dirty="0" smtClean="0"/>
            <a:t>Заболевания	</a:t>
          </a:r>
          <a:endParaRPr lang="de-DE" dirty="0"/>
        </a:p>
      </dgm:t>
    </dgm:pt>
    <dgm:pt modelId="{3530C2F7-EA67-4E00-89D6-D2B7EEA63D2A}" type="parTrans" cxnId="{0287F5F5-E320-4DCF-8805-67CB2C954F57}">
      <dgm:prSet/>
      <dgm:spPr/>
      <dgm:t>
        <a:bodyPr/>
        <a:lstStyle/>
        <a:p>
          <a:endParaRPr lang="de-DE"/>
        </a:p>
      </dgm:t>
    </dgm:pt>
    <dgm:pt modelId="{65D8D0A4-C633-44DF-B1F1-509DEBE6A99E}" type="sibTrans" cxnId="{0287F5F5-E320-4DCF-8805-67CB2C954F57}">
      <dgm:prSet/>
      <dgm:spPr/>
      <dgm:t>
        <a:bodyPr/>
        <a:lstStyle/>
        <a:p>
          <a:endParaRPr lang="de-DE"/>
        </a:p>
      </dgm:t>
    </dgm:pt>
    <dgm:pt modelId="{849AE4EE-664A-4CB9-9D3E-8F31E7CDF57B}">
      <dgm:prSet/>
      <dgm:spPr/>
      <dgm:t>
        <a:bodyPr/>
        <a:lstStyle/>
        <a:p>
          <a:pPr rtl="0"/>
          <a:r>
            <a:rPr lang="ru-RU" dirty="0" smtClean="0"/>
            <a:t>Варикоз</a:t>
          </a:r>
          <a:endParaRPr lang="de-DE" dirty="0"/>
        </a:p>
      </dgm:t>
    </dgm:pt>
    <dgm:pt modelId="{EF297917-46DE-48A6-8810-922AE5DDB234}" type="parTrans" cxnId="{87797666-1359-46C0-B2CE-3FE67F626566}">
      <dgm:prSet/>
      <dgm:spPr/>
      <dgm:t>
        <a:bodyPr/>
        <a:lstStyle/>
        <a:p>
          <a:endParaRPr lang="de-DE"/>
        </a:p>
      </dgm:t>
    </dgm:pt>
    <dgm:pt modelId="{08393A7E-C048-4FB3-9D92-A1A53AFED099}" type="sibTrans" cxnId="{87797666-1359-46C0-B2CE-3FE67F626566}">
      <dgm:prSet/>
      <dgm:spPr/>
      <dgm:t>
        <a:bodyPr/>
        <a:lstStyle/>
        <a:p>
          <a:endParaRPr lang="de-DE"/>
        </a:p>
      </dgm:t>
    </dgm:pt>
    <dgm:pt modelId="{843F5C2E-244A-434D-8FF1-C27944E669B5}">
      <dgm:prSet/>
      <dgm:spPr/>
      <dgm:t>
        <a:bodyPr/>
        <a:lstStyle/>
        <a:p>
          <a:pPr rtl="0"/>
          <a:r>
            <a:rPr lang="ru-RU" dirty="0" smtClean="0"/>
            <a:t>Хроническая венозная недостаточность</a:t>
          </a:r>
          <a:endParaRPr lang="de-DE" dirty="0"/>
        </a:p>
      </dgm:t>
    </dgm:pt>
    <dgm:pt modelId="{F6A2F291-A647-48D9-8EAA-9375A6B2894F}" type="parTrans" cxnId="{A3ABDA7D-AB29-4A72-B6CB-8C8E1682CB11}">
      <dgm:prSet/>
      <dgm:spPr/>
      <dgm:t>
        <a:bodyPr/>
        <a:lstStyle/>
        <a:p>
          <a:endParaRPr lang="de-DE"/>
        </a:p>
      </dgm:t>
    </dgm:pt>
    <dgm:pt modelId="{2C04ACC9-0D74-4CFB-BFA9-FB05C0F77F23}" type="sibTrans" cxnId="{A3ABDA7D-AB29-4A72-B6CB-8C8E1682CB11}">
      <dgm:prSet/>
      <dgm:spPr/>
      <dgm:t>
        <a:bodyPr/>
        <a:lstStyle/>
        <a:p>
          <a:endParaRPr lang="de-DE"/>
        </a:p>
      </dgm:t>
    </dgm:pt>
    <dgm:pt modelId="{CEFF5BBF-CC4E-46D8-A71E-5AC72FB08D10}">
      <dgm:prSet/>
      <dgm:spPr/>
      <dgm:t>
        <a:bodyPr/>
        <a:lstStyle/>
        <a:p>
          <a:pPr rtl="0"/>
          <a:r>
            <a:rPr lang="ru-RU" dirty="0" smtClean="0"/>
            <a:t>Лимфедема</a:t>
          </a:r>
          <a:endParaRPr lang="de-DE" dirty="0"/>
        </a:p>
      </dgm:t>
    </dgm:pt>
    <dgm:pt modelId="{A495DCED-271A-499D-8234-711FC03FFB07}" type="parTrans" cxnId="{79163878-F421-4375-9297-5ED7CB35FC3A}">
      <dgm:prSet/>
      <dgm:spPr/>
      <dgm:t>
        <a:bodyPr/>
        <a:lstStyle/>
        <a:p>
          <a:endParaRPr lang="de-DE"/>
        </a:p>
      </dgm:t>
    </dgm:pt>
    <dgm:pt modelId="{E0A07830-264C-491A-A0E4-C0D88FB4A624}" type="sibTrans" cxnId="{79163878-F421-4375-9297-5ED7CB35FC3A}">
      <dgm:prSet/>
      <dgm:spPr/>
      <dgm:t>
        <a:bodyPr/>
        <a:lstStyle/>
        <a:p>
          <a:endParaRPr lang="de-DE"/>
        </a:p>
      </dgm:t>
    </dgm:pt>
    <dgm:pt modelId="{CD377E77-8908-475F-9543-4D569E92B3BB}">
      <dgm:prSet/>
      <dgm:spPr/>
      <dgm:t>
        <a:bodyPr/>
        <a:lstStyle/>
        <a:p>
          <a:pPr rtl="0"/>
          <a:r>
            <a:rPr lang="ru-RU" dirty="0" smtClean="0"/>
            <a:t>Лимфостаз</a:t>
          </a:r>
          <a:endParaRPr lang="de-DE" dirty="0"/>
        </a:p>
      </dgm:t>
    </dgm:pt>
    <dgm:pt modelId="{6F26A94B-1A51-4C23-A5E4-711E124BE441}" type="parTrans" cxnId="{45D95FD4-AF13-4A28-AECB-411CF81AB5AB}">
      <dgm:prSet/>
      <dgm:spPr/>
      <dgm:t>
        <a:bodyPr/>
        <a:lstStyle/>
        <a:p>
          <a:endParaRPr lang="de-DE"/>
        </a:p>
      </dgm:t>
    </dgm:pt>
    <dgm:pt modelId="{FF23D44E-1CE8-49F5-94F8-1D58275B7E68}" type="sibTrans" cxnId="{45D95FD4-AF13-4A28-AECB-411CF81AB5AB}">
      <dgm:prSet/>
      <dgm:spPr/>
      <dgm:t>
        <a:bodyPr/>
        <a:lstStyle/>
        <a:p>
          <a:endParaRPr lang="de-DE"/>
        </a:p>
      </dgm:t>
    </dgm:pt>
    <dgm:pt modelId="{A2640ED9-7B3F-48B4-84EE-16FD9BA0D9D4}">
      <dgm:prSet/>
      <dgm:spPr/>
      <dgm:t>
        <a:bodyPr/>
        <a:lstStyle/>
        <a:p>
          <a:pPr rtl="0"/>
          <a:r>
            <a:rPr lang="ru-RU" dirty="0" smtClean="0"/>
            <a:t>Отеки</a:t>
          </a:r>
          <a:endParaRPr lang="de-DE" dirty="0"/>
        </a:p>
      </dgm:t>
    </dgm:pt>
    <dgm:pt modelId="{54988707-2A05-4414-83D2-1152787EAD44}" type="parTrans" cxnId="{F2BACF37-306D-4250-A050-FBEFB644D660}">
      <dgm:prSet/>
      <dgm:spPr/>
      <dgm:t>
        <a:bodyPr/>
        <a:lstStyle/>
        <a:p>
          <a:endParaRPr lang="de-DE"/>
        </a:p>
      </dgm:t>
    </dgm:pt>
    <dgm:pt modelId="{872A2041-8719-442F-851C-120077FBFCCF}" type="sibTrans" cxnId="{F2BACF37-306D-4250-A050-FBEFB644D660}">
      <dgm:prSet/>
      <dgm:spPr/>
      <dgm:t>
        <a:bodyPr/>
        <a:lstStyle/>
        <a:p>
          <a:endParaRPr lang="de-DE"/>
        </a:p>
      </dgm:t>
    </dgm:pt>
    <dgm:pt modelId="{29F853EB-C013-41C0-9081-B574F040DD39}">
      <dgm:prSet/>
      <dgm:spPr/>
      <dgm:t>
        <a:bodyPr/>
        <a:lstStyle/>
        <a:p>
          <a:pPr rtl="0"/>
          <a:r>
            <a:rPr lang="ru-RU" dirty="0" smtClean="0"/>
            <a:t>Профилактика тромбозов и застойных явлений</a:t>
          </a:r>
          <a:endParaRPr lang="de-DE" dirty="0"/>
        </a:p>
      </dgm:t>
    </dgm:pt>
    <dgm:pt modelId="{833F78D7-258F-4A08-9F50-D9E15E8F79E1}" type="parTrans" cxnId="{8BBBD68E-AEB0-4FAA-A4B3-4491E90DC5E0}">
      <dgm:prSet/>
      <dgm:spPr/>
      <dgm:t>
        <a:bodyPr/>
        <a:lstStyle/>
        <a:p>
          <a:endParaRPr lang="de-DE"/>
        </a:p>
      </dgm:t>
    </dgm:pt>
    <dgm:pt modelId="{6522CD7A-FF31-4A21-875A-6159F329F490}" type="sibTrans" cxnId="{8BBBD68E-AEB0-4FAA-A4B3-4491E90DC5E0}">
      <dgm:prSet/>
      <dgm:spPr/>
      <dgm:t>
        <a:bodyPr/>
        <a:lstStyle/>
        <a:p>
          <a:endParaRPr lang="de-DE"/>
        </a:p>
      </dgm:t>
    </dgm:pt>
    <dgm:pt modelId="{4CC48E9E-2FA6-4B4C-B63C-6FC4C244EE88}">
      <dgm:prSet/>
      <dgm:spPr/>
      <dgm:t>
        <a:bodyPr/>
        <a:lstStyle/>
        <a:p>
          <a:pPr rtl="0"/>
          <a:r>
            <a:rPr lang="ru-RU" dirty="0" smtClean="0"/>
            <a:t>Улучшение работы внутренних органов</a:t>
          </a:r>
          <a:endParaRPr lang="de-DE" dirty="0"/>
        </a:p>
      </dgm:t>
    </dgm:pt>
    <dgm:pt modelId="{C56C8525-8076-4F45-AF6F-C48E66518599}" type="parTrans" cxnId="{AD872A1B-D4A8-4B97-9C91-6BD9D7FCC085}">
      <dgm:prSet/>
      <dgm:spPr/>
      <dgm:t>
        <a:bodyPr/>
        <a:lstStyle/>
        <a:p>
          <a:endParaRPr lang="de-DE"/>
        </a:p>
      </dgm:t>
    </dgm:pt>
    <dgm:pt modelId="{FD985F90-84E6-4934-85B6-3F326F928AF1}" type="sibTrans" cxnId="{AD872A1B-D4A8-4B97-9C91-6BD9D7FCC085}">
      <dgm:prSet/>
      <dgm:spPr/>
      <dgm:t>
        <a:bodyPr/>
        <a:lstStyle/>
        <a:p>
          <a:endParaRPr lang="de-DE"/>
        </a:p>
      </dgm:t>
    </dgm:pt>
    <dgm:pt modelId="{A72263B9-907C-4E70-8905-D81FDD08F3F7}">
      <dgm:prSet/>
      <dgm:spPr/>
      <dgm:t>
        <a:bodyPr/>
        <a:lstStyle/>
        <a:p>
          <a:pPr rtl="0"/>
          <a:r>
            <a:rPr lang="ru-RU" smtClean="0"/>
            <a:t>Повышение </a:t>
          </a:r>
          <a:r>
            <a:rPr lang="ru-RU" dirty="0" smtClean="0"/>
            <a:t>общего тонуса организма</a:t>
          </a:r>
          <a:endParaRPr lang="de-DE" dirty="0"/>
        </a:p>
      </dgm:t>
    </dgm:pt>
    <dgm:pt modelId="{1780DE89-6171-4567-8BF3-5DCCC7739B26}" type="parTrans" cxnId="{76FFD85F-9332-45CF-9638-3213C3ACCA57}">
      <dgm:prSet/>
      <dgm:spPr/>
      <dgm:t>
        <a:bodyPr/>
        <a:lstStyle/>
        <a:p>
          <a:endParaRPr lang="de-DE"/>
        </a:p>
      </dgm:t>
    </dgm:pt>
    <dgm:pt modelId="{75E14CE2-BBA7-4331-B488-9D09EA75647E}" type="sibTrans" cxnId="{76FFD85F-9332-45CF-9638-3213C3ACCA57}">
      <dgm:prSet/>
      <dgm:spPr/>
      <dgm:t>
        <a:bodyPr/>
        <a:lstStyle/>
        <a:p>
          <a:endParaRPr lang="de-DE"/>
        </a:p>
      </dgm:t>
    </dgm:pt>
    <dgm:pt modelId="{1C13FFC7-45A6-4625-8B99-791761CB59FE}">
      <dgm:prSet/>
      <dgm:spPr/>
      <dgm:t>
        <a:bodyPr/>
        <a:lstStyle/>
        <a:p>
          <a:pPr rtl="0"/>
          <a:r>
            <a:rPr lang="ru-RU" dirty="0" smtClean="0"/>
            <a:t>Постоперационная реабилитация </a:t>
          </a:r>
          <a:br>
            <a:rPr lang="ru-RU" dirty="0" smtClean="0"/>
          </a:br>
          <a:r>
            <a:rPr lang="ru-RU" dirty="0" smtClean="0"/>
            <a:t>(например, после липосакции</a:t>
          </a:r>
          <a:r>
            <a:rPr lang="de-DE" dirty="0" smtClean="0"/>
            <a:t>)</a:t>
          </a:r>
          <a:endParaRPr lang="de-DE" dirty="0"/>
        </a:p>
      </dgm:t>
    </dgm:pt>
    <dgm:pt modelId="{DAE61AAB-AB11-4A11-9366-EA65D1585C57}" type="parTrans" cxnId="{9AC1F16C-3B2C-468F-8CAC-61B5DE1CEFAC}">
      <dgm:prSet/>
      <dgm:spPr/>
      <dgm:t>
        <a:bodyPr/>
        <a:lstStyle/>
        <a:p>
          <a:endParaRPr lang="de-DE"/>
        </a:p>
      </dgm:t>
    </dgm:pt>
    <dgm:pt modelId="{777279FB-58C4-4281-B010-1D4E452A7E21}" type="sibTrans" cxnId="{9AC1F16C-3B2C-468F-8CAC-61B5DE1CEFAC}">
      <dgm:prSet/>
      <dgm:spPr/>
      <dgm:t>
        <a:bodyPr/>
        <a:lstStyle/>
        <a:p>
          <a:endParaRPr lang="de-DE"/>
        </a:p>
      </dgm:t>
    </dgm:pt>
    <dgm:pt modelId="{7B5BAC98-FE97-424C-AB78-87512FC0764A}">
      <dgm:prSet/>
      <dgm:spPr/>
      <dgm:t>
        <a:bodyPr/>
        <a:lstStyle/>
        <a:p>
          <a:pPr rtl="0"/>
          <a:r>
            <a:rPr lang="ru-RU" dirty="0" smtClean="0"/>
            <a:t>Целлюлит</a:t>
          </a:r>
          <a:endParaRPr lang="de-DE" dirty="0"/>
        </a:p>
      </dgm:t>
    </dgm:pt>
    <dgm:pt modelId="{9B1216C2-D187-4C47-92C3-2259718E0BF1}" type="parTrans" cxnId="{750E8657-7B99-44AF-9194-AEE72A0D1113}">
      <dgm:prSet/>
      <dgm:spPr/>
      <dgm:t>
        <a:bodyPr/>
        <a:lstStyle/>
        <a:p>
          <a:endParaRPr lang="de-DE"/>
        </a:p>
      </dgm:t>
    </dgm:pt>
    <dgm:pt modelId="{1B80F614-EF97-40C4-8AD6-CE93058F3D39}" type="sibTrans" cxnId="{750E8657-7B99-44AF-9194-AEE72A0D1113}">
      <dgm:prSet/>
      <dgm:spPr/>
      <dgm:t>
        <a:bodyPr/>
        <a:lstStyle/>
        <a:p>
          <a:endParaRPr lang="de-DE"/>
        </a:p>
      </dgm:t>
    </dgm:pt>
    <dgm:pt modelId="{962A916A-2845-4560-B216-AD714C2E5A88}">
      <dgm:prSet/>
      <dgm:spPr/>
      <dgm:t>
        <a:bodyPr/>
        <a:lstStyle/>
        <a:p>
          <a:pPr rtl="0"/>
          <a:r>
            <a:rPr lang="ru-RU" dirty="0" smtClean="0"/>
            <a:t>Дряблая кожа</a:t>
          </a:r>
          <a:endParaRPr lang="de-DE" dirty="0"/>
        </a:p>
      </dgm:t>
    </dgm:pt>
    <dgm:pt modelId="{B741C672-9905-4FCD-AB1F-234712995F9F}" type="parTrans" cxnId="{8E2DB52D-5816-4CB5-93CB-AEFD52FF4ECE}">
      <dgm:prSet/>
      <dgm:spPr/>
      <dgm:t>
        <a:bodyPr/>
        <a:lstStyle/>
        <a:p>
          <a:endParaRPr lang="de-DE"/>
        </a:p>
      </dgm:t>
    </dgm:pt>
    <dgm:pt modelId="{F727B790-3B8B-4AE0-B522-55E0825CF365}" type="sibTrans" cxnId="{8E2DB52D-5816-4CB5-93CB-AEFD52FF4ECE}">
      <dgm:prSet/>
      <dgm:spPr/>
      <dgm:t>
        <a:bodyPr/>
        <a:lstStyle/>
        <a:p>
          <a:endParaRPr lang="de-DE"/>
        </a:p>
      </dgm:t>
    </dgm:pt>
    <dgm:pt modelId="{DCCB08A3-8EA6-435B-A370-32E22BC7C6B6}" type="pres">
      <dgm:prSet presAssocID="{A11C8B13-1CE7-4E28-A867-BAF26BD5D706}" presName="linear" presStyleCnt="0">
        <dgm:presLayoutVars>
          <dgm:animLvl val="lvl"/>
          <dgm:resizeHandles val="exact"/>
        </dgm:presLayoutVars>
      </dgm:prSet>
      <dgm:spPr/>
      <dgm:t>
        <a:bodyPr/>
        <a:lstStyle/>
        <a:p>
          <a:endParaRPr lang="de-DE"/>
        </a:p>
      </dgm:t>
    </dgm:pt>
    <dgm:pt modelId="{D691D911-E0F5-4D8B-91E5-E20632627FA8}" type="pres">
      <dgm:prSet presAssocID="{DE309059-5775-4BFB-8AE1-1E14E773936F}" presName="parentText" presStyleLbl="node1" presStyleIdx="0" presStyleCnt="3">
        <dgm:presLayoutVars>
          <dgm:chMax val="0"/>
          <dgm:bulletEnabled val="1"/>
        </dgm:presLayoutVars>
      </dgm:prSet>
      <dgm:spPr/>
      <dgm:t>
        <a:bodyPr/>
        <a:lstStyle/>
        <a:p>
          <a:endParaRPr lang="de-DE"/>
        </a:p>
      </dgm:t>
    </dgm:pt>
    <dgm:pt modelId="{DA44DF23-26D1-4997-A716-29570AF7BAD4}" type="pres">
      <dgm:prSet presAssocID="{DE309059-5775-4BFB-8AE1-1E14E773936F}" presName="childText" presStyleLbl="revTx" presStyleIdx="0" presStyleCnt="3">
        <dgm:presLayoutVars>
          <dgm:bulletEnabled val="1"/>
        </dgm:presLayoutVars>
      </dgm:prSet>
      <dgm:spPr/>
      <dgm:t>
        <a:bodyPr/>
        <a:lstStyle/>
        <a:p>
          <a:endParaRPr lang="de-DE"/>
        </a:p>
      </dgm:t>
    </dgm:pt>
    <dgm:pt modelId="{4F2CC19E-38C5-472D-BB4C-773E173B4195}" type="pres">
      <dgm:prSet presAssocID="{B0D60741-66B0-4C12-B61E-5A240994E441}" presName="parentText" presStyleLbl="node1" presStyleIdx="1" presStyleCnt="3">
        <dgm:presLayoutVars>
          <dgm:chMax val="0"/>
          <dgm:bulletEnabled val="1"/>
        </dgm:presLayoutVars>
      </dgm:prSet>
      <dgm:spPr/>
      <dgm:t>
        <a:bodyPr/>
        <a:lstStyle/>
        <a:p>
          <a:endParaRPr lang="de-DE"/>
        </a:p>
      </dgm:t>
    </dgm:pt>
    <dgm:pt modelId="{761EAD45-D822-4730-A234-9472DED94DA6}" type="pres">
      <dgm:prSet presAssocID="{B0D60741-66B0-4C12-B61E-5A240994E441}" presName="childText" presStyleLbl="revTx" presStyleIdx="1" presStyleCnt="3">
        <dgm:presLayoutVars>
          <dgm:bulletEnabled val="1"/>
        </dgm:presLayoutVars>
      </dgm:prSet>
      <dgm:spPr/>
      <dgm:t>
        <a:bodyPr/>
        <a:lstStyle/>
        <a:p>
          <a:endParaRPr lang="de-DE"/>
        </a:p>
      </dgm:t>
    </dgm:pt>
    <dgm:pt modelId="{C9791700-6BC5-4A50-BE2A-6F16093571C7}" type="pres">
      <dgm:prSet presAssocID="{AB402655-0098-424B-BFDF-D3688D226E0A}" presName="parentText" presStyleLbl="node1" presStyleIdx="2" presStyleCnt="3">
        <dgm:presLayoutVars>
          <dgm:chMax val="0"/>
          <dgm:bulletEnabled val="1"/>
        </dgm:presLayoutVars>
      </dgm:prSet>
      <dgm:spPr/>
      <dgm:t>
        <a:bodyPr/>
        <a:lstStyle/>
        <a:p>
          <a:endParaRPr lang="de-DE"/>
        </a:p>
      </dgm:t>
    </dgm:pt>
    <dgm:pt modelId="{CEE07176-91E9-421D-ACB9-416BDDCA2645}" type="pres">
      <dgm:prSet presAssocID="{AB402655-0098-424B-BFDF-D3688D226E0A}" presName="childText" presStyleLbl="revTx" presStyleIdx="2" presStyleCnt="3">
        <dgm:presLayoutVars>
          <dgm:bulletEnabled val="1"/>
        </dgm:presLayoutVars>
      </dgm:prSet>
      <dgm:spPr/>
      <dgm:t>
        <a:bodyPr/>
        <a:lstStyle/>
        <a:p>
          <a:endParaRPr lang="de-DE"/>
        </a:p>
      </dgm:t>
    </dgm:pt>
  </dgm:ptLst>
  <dgm:cxnLst>
    <dgm:cxn modelId="{C4312A25-D17D-4954-AC62-21F18A0E09A3}" type="presOf" srcId="{A11C8B13-1CE7-4E28-A867-BAF26BD5D706}" destId="{DCCB08A3-8EA6-435B-A370-32E22BC7C6B6}" srcOrd="0" destOrd="0" presId="urn:microsoft.com/office/officeart/2005/8/layout/vList2"/>
    <dgm:cxn modelId="{E6DDC9C6-48AD-44CF-9AAA-71EC08DD351D}" type="presOf" srcId="{A2640ED9-7B3F-48B4-84EE-16FD9BA0D9D4}" destId="{DA44DF23-26D1-4997-A716-29570AF7BAD4}" srcOrd="0" destOrd="4" presId="urn:microsoft.com/office/officeart/2005/8/layout/vList2"/>
    <dgm:cxn modelId="{87797666-1359-46C0-B2CE-3FE67F626566}" srcId="{DE309059-5775-4BFB-8AE1-1E14E773936F}" destId="{849AE4EE-664A-4CB9-9D3E-8F31E7CDF57B}" srcOrd="0" destOrd="0" parTransId="{EF297917-46DE-48A6-8810-922AE5DDB234}" sibTransId="{08393A7E-C048-4FB3-9D92-A1A53AFED099}"/>
    <dgm:cxn modelId="{AD872A1B-D4A8-4B97-9C91-6BD9D7FCC085}" srcId="{AB402655-0098-424B-BFDF-D3688D226E0A}" destId="{4CC48E9E-2FA6-4B4C-B63C-6FC4C244EE88}" srcOrd="0" destOrd="0" parTransId="{C56C8525-8076-4F45-AF6F-C48E66518599}" sibTransId="{FD985F90-84E6-4934-85B6-3F326F928AF1}"/>
    <dgm:cxn modelId="{8AE7E98B-AB9C-41AB-AAD5-B672E04C286D}" type="presOf" srcId="{DE309059-5775-4BFB-8AE1-1E14E773936F}" destId="{D691D911-E0F5-4D8B-91E5-E20632627FA8}" srcOrd="0" destOrd="0" presId="urn:microsoft.com/office/officeart/2005/8/layout/vList2"/>
    <dgm:cxn modelId="{D4DC09CA-8EDA-41DF-A934-B58A5993DF84}" type="presOf" srcId="{7B5BAC98-FE97-424C-AB78-87512FC0764A}" destId="{761EAD45-D822-4730-A234-9472DED94DA6}" srcOrd="0" destOrd="1" presId="urn:microsoft.com/office/officeart/2005/8/layout/vList2"/>
    <dgm:cxn modelId="{750E8657-7B99-44AF-9194-AEE72A0D1113}" srcId="{B0D60741-66B0-4C12-B61E-5A240994E441}" destId="{7B5BAC98-FE97-424C-AB78-87512FC0764A}" srcOrd="1" destOrd="0" parTransId="{9B1216C2-D187-4C47-92C3-2259718E0BF1}" sibTransId="{1B80F614-EF97-40C4-8AD6-CE93058F3D39}"/>
    <dgm:cxn modelId="{A3ABDA7D-AB29-4A72-B6CB-8C8E1682CB11}" srcId="{DE309059-5775-4BFB-8AE1-1E14E773936F}" destId="{843F5C2E-244A-434D-8FF1-C27944E669B5}" srcOrd="1" destOrd="0" parTransId="{F6A2F291-A647-48D9-8EAA-9375A6B2894F}" sibTransId="{2C04ACC9-0D74-4CFB-BFA9-FB05C0F77F23}"/>
    <dgm:cxn modelId="{17BB2D0E-08FA-4769-A89E-05138009CEC0}" type="presOf" srcId="{843F5C2E-244A-434D-8FF1-C27944E669B5}" destId="{DA44DF23-26D1-4997-A716-29570AF7BAD4}" srcOrd="0" destOrd="1" presId="urn:microsoft.com/office/officeart/2005/8/layout/vList2"/>
    <dgm:cxn modelId="{8E2DB52D-5816-4CB5-93CB-AEFD52FF4ECE}" srcId="{B0D60741-66B0-4C12-B61E-5A240994E441}" destId="{962A916A-2845-4560-B216-AD714C2E5A88}" srcOrd="2" destOrd="0" parTransId="{B741C672-9905-4FCD-AB1F-234712995F9F}" sibTransId="{F727B790-3B8B-4AE0-B522-55E0825CF365}"/>
    <dgm:cxn modelId="{23B0C015-87D6-4750-823B-0864263767A3}" type="presOf" srcId="{AB402655-0098-424B-BFDF-D3688D226E0A}" destId="{C9791700-6BC5-4A50-BE2A-6F16093571C7}" srcOrd="0" destOrd="0" presId="urn:microsoft.com/office/officeart/2005/8/layout/vList2"/>
    <dgm:cxn modelId="{A3AF57C5-F0BB-4D55-9C5C-DB7C138DB654}" type="presOf" srcId="{29F853EB-C013-41C0-9081-B574F040DD39}" destId="{DA44DF23-26D1-4997-A716-29570AF7BAD4}" srcOrd="0" destOrd="5" presId="urn:microsoft.com/office/officeart/2005/8/layout/vList2"/>
    <dgm:cxn modelId="{0287F5F5-E320-4DCF-8805-67CB2C954F57}" srcId="{A11C8B13-1CE7-4E28-A867-BAF26BD5D706}" destId="{DE309059-5775-4BFB-8AE1-1E14E773936F}" srcOrd="0" destOrd="0" parTransId="{3530C2F7-EA67-4E00-89D6-D2B7EEA63D2A}" sibTransId="{65D8D0A4-C633-44DF-B1F1-509DEBE6A99E}"/>
    <dgm:cxn modelId="{AB31C602-5CBB-40AD-86E9-2B9F78C819CA}" type="presOf" srcId="{A72263B9-907C-4E70-8905-D81FDD08F3F7}" destId="{CEE07176-91E9-421D-ACB9-416BDDCA2645}" srcOrd="0" destOrd="1" presId="urn:microsoft.com/office/officeart/2005/8/layout/vList2"/>
    <dgm:cxn modelId="{0E47CA80-D5B4-4145-A414-26F0C6C446F5}" srcId="{A11C8B13-1CE7-4E28-A867-BAF26BD5D706}" destId="{AB402655-0098-424B-BFDF-D3688D226E0A}" srcOrd="2" destOrd="0" parTransId="{288AC092-58DC-44EE-B262-C582C3196A6B}" sibTransId="{85FCF6C9-F66E-4870-8431-5FF21386B6E4}"/>
    <dgm:cxn modelId="{5FBD3C40-0529-4875-A4B9-4B6D60A3FEE5}" type="presOf" srcId="{1C13FFC7-45A6-4625-8B99-791761CB59FE}" destId="{761EAD45-D822-4730-A234-9472DED94DA6}" srcOrd="0" destOrd="3" presId="urn:microsoft.com/office/officeart/2005/8/layout/vList2"/>
    <dgm:cxn modelId="{9AC1F16C-3B2C-468F-8CAC-61B5DE1CEFAC}" srcId="{B0D60741-66B0-4C12-B61E-5A240994E441}" destId="{1C13FFC7-45A6-4625-8B99-791761CB59FE}" srcOrd="3" destOrd="0" parTransId="{DAE61AAB-AB11-4A11-9366-EA65D1585C57}" sibTransId="{777279FB-58C4-4281-B010-1D4E452A7E21}"/>
    <dgm:cxn modelId="{43583E26-FD88-4813-A5DB-01F1D654BFFF}" type="presOf" srcId="{4CC48E9E-2FA6-4B4C-B63C-6FC4C244EE88}" destId="{CEE07176-91E9-421D-ACB9-416BDDCA2645}" srcOrd="0" destOrd="0" presId="urn:microsoft.com/office/officeart/2005/8/layout/vList2"/>
    <dgm:cxn modelId="{79163878-F421-4375-9297-5ED7CB35FC3A}" srcId="{DE309059-5775-4BFB-8AE1-1E14E773936F}" destId="{CEFF5BBF-CC4E-46D8-A71E-5AC72FB08D10}" srcOrd="2" destOrd="0" parTransId="{A495DCED-271A-499D-8234-711FC03FFB07}" sibTransId="{E0A07830-264C-491A-A0E4-C0D88FB4A624}"/>
    <dgm:cxn modelId="{524017B1-0B2D-49C6-81D3-BE9EBAB20A49}" type="presOf" srcId="{B0D60741-66B0-4C12-B61E-5A240994E441}" destId="{4F2CC19E-38C5-472D-BB4C-773E173B4195}" srcOrd="0" destOrd="0" presId="urn:microsoft.com/office/officeart/2005/8/layout/vList2"/>
    <dgm:cxn modelId="{ADF2403D-BA41-471F-AFA6-1070CEB81630}" type="presOf" srcId="{849AE4EE-664A-4CB9-9D3E-8F31E7CDF57B}" destId="{DA44DF23-26D1-4997-A716-29570AF7BAD4}" srcOrd="0" destOrd="0" presId="urn:microsoft.com/office/officeart/2005/8/layout/vList2"/>
    <dgm:cxn modelId="{317FFB4C-A7E3-471C-AE0F-4ECA78B26A16}" type="presOf" srcId="{EE968CD2-9E4F-418C-968E-BDB5B887677B}" destId="{761EAD45-D822-4730-A234-9472DED94DA6}" srcOrd="0" destOrd="0" presId="urn:microsoft.com/office/officeart/2005/8/layout/vList2"/>
    <dgm:cxn modelId="{DD3DA62B-DBFD-45B8-B84A-6ABA5D61CD75}" type="presOf" srcId="{CEFF5BBF-CC4E-46D8-A71E-5AC72FB08D10}" destId="{DA44DF23-26D1-4997-A716-29570AF7BAD4}" srcOrd="0" destOrd="2" presId="urn:microsoft.com/office/officeart/2005/8/layout/vList2"/>
    <dgm:cxn modelId="{45D95FD4-AF13-4A28-AECB-411CF81AB5AB}" srcId="{DE309059-5775-4BFB-8AE1-1E14E773936F}" destId="{CD377E77-8908-475F-9543-4D569E92B3BB}" srcOrd="3" destOrd="0" parTransId="{6F26A94B-1A51-4C23-A5E4-711E124BE441}" sibTransId="{FF23D44E-1CE8-49F5-94F8-1D58275B7E68}"/>
    <dgm:cxn modelId="{8BBBD68E-AEB0-4FAA-A4B3-4491E90DC5E0}" srcId="{DE309059-5775-4BFB-8AE1-1E14E773936F}" destId="{29F853EB-C013-41C0-9081-B574F040DD39}" srcOrd="5" destOrd="0" parTransId="{833F78D7-258F-4A08-9F50-D9E15E8F79E1}" sibTransId="{6522CD7A-FF31-4A21-875A-6159F329F490}"/>
    <dgm:cxn modelId="{E881F30F-19C3-4C38-9058-F17850B2D75A}" type="presOf" srcId="{CD377E77-8908-475F-9543-4D569E92B3BB}" destId="{DA44DF23-26D1-4997-A716-29570AF7BAD4}" srcOrd="0" destOrd="3" presId="urn:microsoft.com/office/officeart/2005/8/layout/vList2"/>
    <dgm:cxn modelId="{76FFD85F-9332-45CF-9638-3213C3ACCA57}" srcId="{AB402655-0098-424B-BFDF-D3688D226E0A}" destId="{A72263B9-907C-4E70-8905-D81FDD08F3F7}" srcOrd="1" destOrd="0" parTransId="{1780DE89-6171-4567-8BF3-5DCCC7739B26}" sibTransId="{75E14CE2-BBA7-4331-B488-9D09EA75647E}"/>
    <dgm:cxn modelId="{F2BACF37-306D-4250-A050-FBEFB644D660}" srcId="{DE309059-5775-4BFB-8AE1-1E14E773936F}" destId="{A2640ED9-7B3F-48B4-84EE-16FD9BA0D9D4}" srcOrd="4" destOrd="0" parTransId="{54988707-2A05-4414-83D2-1152787EAD44}" sibTransId="{872A2041-8719-442F-851C-120077FBFCCF}"/>
    <dgm:cxn modelId="{6C33079B-26E6-43A0-8F89-CC1F17F40E64}" type="presOf" srcId="{962A916A-2845-4560-B216-AD714C2E5A88}" destId="{761EAD45-D822-4730-A234-9472DED94DA6}" srcOrd="0" destOrd="2" presId="urn:microsoft.com/office/officeart/2005/8/layout/vList2"/>
    <dgm:cxn modelId="{55BA268B-CEB0-40B6-A586-10631059ED2B}" srcId="{A11C8B13-1CE7-4E28-A867-BAF26BD5D706}" destId="{B0D60741-66B0-4C12-B61E-5A240994E441}" srcOrd="1" destOrd="0" parTransId="{FC2D66F7-72C3-4127-B15A-13096609A796}" sibTransId="{0CCF3206-BD24-438F-A021-055578FA19E0}"/>
    <dgm:cxn modelId="{45ECD39E-1DF9-4CD1-A40F-41AE46147056}" srcId="{B0D60741-66B0-4C12-B61E-5A240994E441}" destId="{EE968CD2-9E4F-418C-968E-BDB5B887677B}" srcOrd="0" destOrd="0" parTransId="{F78C06EF-099C-43B7-B6B1-1F663F8A5F20}" sibTransId="{C6256E62-72C9-4A5D-A811-05F0D7C72242}"/>
    <dgm:cxn modelId="{BDBA057A-78C2-4D91-9EDB-E2424B2D40CC}" type="presParOf" srcId="{DCCB08A3-8EA6-435B-A370-32E22BC7C6B6}" destId="{D691D911-E0F5-4D8B-91E5-E20632627FA8}" srcOrd="0" destOrd="0" presId="urn:microsoft.com/office/officeart/2005/8/layout/vList2"/>
    <dgm:cxn modelId="{A70E1AE7-9580-4B43-9E73-880530950858}" type="presParOf" srcId="{DCCB08A3-8EA6-435B-A370-32E22BC7C6B6}" destId="{DA44DF23-26D1-4997-A716-29570AF7BAD4}" srcOrd="1" destOrd="0" presId="urn:microsoft.com/office/officeart/2005/8/layout/vList2"/>
    <dgm:cxn modelId="{0FB3E5ED-662E-4971-9BFE-8E005C7E36B3}" type="presParOf" srcId="{DCCB08A3-8EA6-435B-A370-32E22BC7C6B6}" destId="{4F2CC19E-38C5-472D-BB4C-773E173B4195}" srcOrd="2" destOrd="0" presId="urn:microsoft.com/office/officeart/2005/8/layout/vList2"/>
    <dgm:cxn modelId="{996C6F2C-614B-49F6-A47A-ADB979E26818}" type="presParOf" srcId="{DCCB08A3-8EA6-435B-A370-32E22BC7C6B6}" destId="{761EAD45-D822-4730-A234-9472DED94DA6}" srcOrd="3" destOrd="0" presId="urn:microsoft.com/office/officeart/2005/8/layout/vList2"/>
    <dgm:cxn modelId="{7896F02E-7F41-49CE-B5F2-6CC2033FD4E6}" type="presParOf" srcId="{DCCB08A3-8EA6-435B-A370-32E22BC7C6B6}" destId="{C9791700-6BC5-4A50-BE2A-6F16093571C7}" srcOrd="4" destOrd="0" presId="urn:microsoft.com/office/officeart/2005/8/layout/vList2"/>
    <dgm:cxn modelId="{8375B136-B3CE-4962-8BEA-759411E4A638}" type="presParOf" srcId="{DCCB08A3-8EA6-435B-A370-32E22BC7C6B6}" destId="{CEE07176-91E9-421D-ACB9-416BDDCA264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03D294-17F6-4143-8AA1-2C0F36C569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de-DE"/>
        </a:p>
      </dgm:t>
    </dgm:pt>
    <dgm:pt modelId="{EED9156F-7FE2-400D-B2C9-6A703A5C7BE9}">
      <dgm:prSet/>
      <dgm:spPr>
        <a:solidFill>
          <a:schemeClr val="tx1">
            <a:lumMod val="75000"/>
            <a:lumOff val="25000"/>
          </a:schemeClr>
        </a:solidFill>
      </dgm:spPr>
      <dgm:t>
        <a:bodyPr/>
        <a:lstStyle/>
        <a:p>
          <a:pPr rtl="0"/>
          <a:r>
            <a:rPr lang="ru-RU" dirty="0" smtClean="0"/>
            <a:t>Кожные повреждения</a:t>
          </a:r>
          <a:endParaRPr lang="de-DE" dirty="0"/>
        </a:p>
      </dgm:t>
    </dgm:pt>
    <dgm:pt modelId="{ABDA0807-1B4B-4ED2-A374-6DC2C92216BA}" type="parTrans" cxnId="{404DB4D1-D772-4629-8A5E-C310BAB967C7}">
      <dgm:prSet/>
      <dgm:spPr/>
      <dgm:t>
        <a:bodyPr/>
        <a:lstStyle/>
        <a:p>
          <a:endParaRPr lang="de-DE"/>
        </a:p>
      </dgm:t>
    </dgm:pt>
    <dgm:pt modelId="{76DECFF6-A455-43FA-B57D-E9A4C38823E7}" type="sibTrans" cxnId="{404DB4D1-D772-4629-8A5E-C310BAB967C7}">
      <dgm:prSet/>
      <dgm:spPr/>
      <dgm:t>
        <a:bodyPr/>
        <a:lstStyle/>
        <a:p>
          <a:endParaRPr lang="de-DE"/>
        </a:p>
      </dgm:t>
    </dgm:pt>
    <dgm:pt modelId="{1D4050F0-00B2-4C7E-B103-2E4F1A1541D8}">
      <dgm:prSet/>
      <dgm:spPr>
        <a:solidFill>
          <a:schemeClr val="tx1">
            <a:lumMod val="75000"/>
            <a:lumOff val="25000"/>
          </a:schemeClr>
        </a:solidFill>
      </dgm:spPr>
      <dgm:t>
        <a:bodyPr/>
        <a:lstStyle/>
        <a:p>
          <a:pPr rtl="0"/>
          <a:r>
            <a:rPr lang="ru-RU" dirty="0" smtClean="0"/>
            <a:t>Сердечно-сосудистые заболевания</a:t>
          </a:r>
          <a:endParaRPr lang="de-DE" dirty="0"/>
        </a:p>
      </dgm:t>
    </dgm:pt>
    <dgm:pt modelId="{171FA571-B293-4986-90A1-D0927D3EB566}" type="parTrans" cxnId="{564BA53C-3506-415E-82DF-006D23D232D7}">
      <dgm:prSet/>
      <dgm:spPr/>
      <dgm:t>
        <a:bodyPr/>
        <a:lstStyle/>
        <a:p>
          <a:endParaRPr lang="de-DE"/>
        </a:p>
      </dgm:t>
    </dgm:pt>
    <dgm:pt modelId="{E782BBFA-3DB4-4867-AC53-E3DEE47485A5}" type="sibTrans" cxnId="{564BA53C-3506-415E-82DF-006D23D232D7}">
      <dgm:prSet/>
      <dgm:spPr/>
      <dgm:t>
        <a:bodyPr/>
        <a:lstStyle/>
        <a:p>
          <a:endParaRPr lang="de-DE"/>
        </a:p>
      </dgm:t>
    </dgm:pt>
    <dgm:pt modelId="{D0733615-D14F-48BD-A47E-2992A582CFE4}">
      <dgm:prSet/>
      <dgm:spPr>
        <a:solidFill>
          <a:schemeClr val="tx1">
            <a:lumMod val="75000"/>
            <a:lumOff val="25000"/>
          </a:schemeClr>
        </a:solidFill>
      </dgm:spPr>
      <dgm:t>
        <a:bodyPr/>
        <a:lstStyle/>
        <a:p>
          <a:pPr rtl="0"/>
          <a:r>
            <a:rPr lang="ru-RU" dirty="0" smtClean="0"/>
            <a:t>Онкологические заболевания</a:t>
          </a:r>
          <a:endParaRPr lang="de-DE" dirty="0"/>
        </a:p>
      </dgm:t>
    </dgm:pt>
    <dgm:pt modelId="{303F1A76-E4EE-452C-B142-EEB6DC1629CD}" type="parTrans" cxnId="{43EFB6D5-07D7-429C-8304-2ADC6B66AA95}">
      <dgm:prSet/>
      <dgm:spPr/>
      <dgm:t>
        <a:bodyPr/>
        <a:lstStyle/>
        <a:p>
          <a:endParaRPr lang="de-DE"/>
        </a:p>
      </dgm:t>
    </dgm:pt>
    <dgm:pt modelId="{217AB08C-65DD-46E0-AA50-6BF3E52A5A6B}" type="sibTrans" cxnId="{43EFB6D5-07D7-429C-8304-2ADC6B66AA95}">
      <dgm:prSet/>
      <dgm:spPr/>
      <dgm:t>
        <a:bodyPr/>
        <a:lstStyle/>
        <a:p>
          <a:endParaRPr lang="de-DE"/>
        </a:p>
      </dgm:t>
    </dgm:pt>
    <dgm:pt modelId="{67D6D1F5-30DA-4A0A-B01D-6FFCC1A5000B}">
      <dgm:prSet/>
      <dgm:spPr>
        <a:solidFill>
          <a:schemeClr val="tx1">
            <a:lumMod val="75000"/>
            <a:lumOff val="25000"/>
          </a:schemeClr>
        </a:solidFill>
      </dgm:spPr>
      <dgm:t>
        <a:bodyPr/>
        <a:lstStyle/>
        <a:p>
          <a:pPr rtl="0"/>
          <a:r>
            <a:rPr lang="ru-RU" dirty="0" smtClean="0"/>
            <a:t>Неврологические расстройства</a:t>
          </a:r>
          <a:endParaRPr lang="de-DE" dirty="0"/>
        </a:p>
      </dgm:t>
    </dgm:pt>
    <dgm:pt modelId="{CD388C80-D556-4124-B2AB-842388E95475}" type="parTrans" cxnId="{592226E0-5D83-49B9-A3AB-E41B813DE860}">
      <dgm:prSet/>
      <dgm:spPr/>
      <dgm:t>
        <a:bodyPr/>
        <a:lstStyle/>
        <a:p>
          <a:endParaRPr lang="de-DE"/>
        </a:p>
      </dgm:t>
    </dgm:pt>
    <dgm:pt modelId="{8B70EF14-239E-4F18-9186-C7E9E3A96EDF}" type="sibTrans" cxnId="{592226E0-5D83-49B9-A3AB-E41B813DE860}">
      <dgm:prSet/>
      <dgm:spPr/>
      <dgm:t>
        <a:bodyPr/>
        <a:lstStyle/>
        <a:p>
          <a:endParaRPr lang="de-DE"/>
        </a:p>
      </dgm:t>
    </dgm:pt>
    <dgm:pt modelId="{880DE685-29EE-4630-8A1E-1F9D01120D8D}">
      <dgm:prSet/>
      <dgm:spPr>
        <a:solidFill>
          <a:schemeClr val="tx1">
            <a:lumMod val="75000"/>
            <a:lumOff val="25000"/>
          </a:schemeClr>
        </a:solidFill>
      </dgm:spPr>
      <dgm:t>
        <a:bodyPr/>
        <a:lstStyle/>
        <a:p>
          <a:pPr rtl="0"/>
          <a:r>
            <a:rPr lang="ru-RU" dirty="0" smtClean="0"/>
            <a:t>Лихорадка</a:t>
          </a:r>
          <a:endParaRPr lang="de-DE" dirty="0"/>
        </a:p>
      </dgm:t>
    </dgm:pt>
    <dgm:pt modelId="{60F9CDFA-3396-4534-BDF3-90A6D60D9EBF}" type="parTrans" cxnId="{C2F3B9E7-10C5-47B2-9FDA-D1957F39E3D9}">
      <dgm:prSet/>
      <dgm:spPr/>
      <dgm:t>
        <a:bodyPr/>
        <a:lstStyle/>
        <a:p>
          <a:endParaRPr lang="de-DE"/>
        </a:p>
      </dgm:t>
    </dgm:pt>
    <dgm:pt modelId="{6DFB3941-20FE-497A-8917-00FBAACB2C74}" type="sibTrans" cxnId="{C2F3B9E7-10C5-47B2-9FDA-D1957F39E3D9}">
      <dgm:prSet/>
      <dgm:spPr/>
      <dgm:t>
        <a:bodyPr/>
        <a:lstStyle/>
        <a:p>
          <a:endParaRPr lang="de-DE"/>
        </a:p>
      </dgm:t>
    </dgm:pt>
    <dgm:pt modelId="{6BB8F33C-A583-42CF-B29C-C2E4B8BEF4A6}">
      <dgm:prSet/>
      <dgm:spPr>
        <a:solidFill>
          <a:schemeClr val="tx1">
            <a:lumMod val="75000"/>
            <a:lumOff val="25000"/>
          </a:schemeClr>
        </a:solidFill>
      </dgm:spPr>
      <dgm:t>
        <a:bodyPr/>
        <a:lstStyle/>
        <a:p>
          <a:pPr rtl="0"/>
          <a:r>
            <a:rPr lang="ru-RU" dirty="0" smtClean="0"/>
            <a:t>Металлические импланты в местах контакта с манжетами</a:t>
          </a:r>
          <a:endParaRPr lang="de-DE" dirty="0"/>
        </a:p>
      </dgm:t>
    </dgm:pt>
    <dgm:pt modelId="{72FC4BBF-BED4-49F4-98FB-0BCEE5FC8E9F}" type="parTrans" cxnId="{CCA17DE1-B31C-45DE-8F29-A9BB128C26A6}">
      <dgm:prSet/>
      <dgm:spPr/>
      <dgm:t>
        <a:bodyPr/>
        <a:lstStyle/>
        <a:p>
          <a:endParaRPr lang="de-DE"/>
        </a:p>
      </dgm:t>
    </dgm:pt>
    <dgm:pt modelId="{96FD0C69-A4B1-4907-B8FF-9DB4C310129F}" type="sibTrans" cxnId="{CCA17DE1-B31C-45DE-8F29-A9BB128C26A6}">
      <dgm:prSet/>
      <dgm:spPr/>
      <dgm:t>
        <a:bodyPr/>
        <a:lstStyle/>
        <a:p>
          <a:endParaRPr lang="de-DE"/>
        </a:p>
      </dgm:t>
    </dgm:pt>
    <dgm:pt modelId="{3550431B-5371-4662-965F-7A0A2D8B01C1}">
      <dgm:prSet/>
      <dgm:spPr/>
      <dgm:t>
        <a:bodyPr/>
        <a:lstStyle/>
        <a:p>
          <a:pPr rtl="0"/>
          <a:r>
            <a:rPr lang="ru-RU" dirty="0" smtClean="0"/>
            <a:t>Трещины</a:t>
          </a:r>
          <a:endParaRPr lang="de-DE" dirty="0"/>
        </a:p>
      </dgm:t>
    </dgm:pt>
    <dgm:pt modelId="{17013034-8332-4705-B741-7DE752E1C7FC}" type="parTrans" cxnId="{78DE0844-9ED0-4969-898E-55DDC473EF60}">
      <dgm:prSet/>
      <dgm:spPr/>
      <dgm:t>
        <a:bodyPr/>
        <a:lstStyle/>
        <a:p>
          <a:endParaRPr lang="de-DE"/>
        </a:p>
      </dgm:t>
    </dgm:pt>
    <dgm:pt modelId="{806482C3-E92A-4947-88F3-EC3BBBEBCAA0}" type="sibTrans" cxnId="{78DE0844-9ED0-4969-898E-55DDC473EF60}">
      <dgm:prSet/>
      <dgm:spPr/>
      <dgm:t>
        <a:bodyPr/>
        <a:lstStyle/>
        <a:p>
          <a:endParaRPr lang="de-DE"/>
        </a:p>
      </dgm:t>
    </dgm:pt>
    <dgm:pt modelId="{A889DFBB-DD4B-41EC-B100-E9E37E4CCC3A}">
      <dgm:prSet/>
      <dgm:spPr/>
      <dgm:t>
        <a:bodyPr/>
        <a:lstStyle/>
        <a:p>
          <a:pPr rtl="0"/>
          <a:r>
            <a:rPr lang="ru-RU" dirty="0" smtClean="0"/>
            <a:t>Открытые раны</a:t>
          </a:r>
          <a:endParaRPr lang="de-DE" dirty="0"/>
        </a:p>
      </dgm:t>
    </dgm:pt>
    <dgm:pt modelId="{1F605634-4FEC-4E3D-ADDF-5A97F03E1562}" type="parTrans" cxnId="{D887B5A6-4203-424F-B0BD-4B03E3442FC2}">
      <dgm:prSet/>
      <dgm:spPr/>
      <dgm:t>
        <a:bodyPr/>
        <a:lstStyle/>
        <a:p>
          <a:endParaRPr lang="de-DE"/>
        </a:p>
      </dgm:t>
    </dgm:pt>
    <dgm:pt modelId="{410C2EB6-622F-461E-AE6D-DB245CB41B41}" type="sibTrans" cxnId="{D887B5A6-4203-424F-B0BD-4B03E3442FC2}">
      <dgm:prSet/>
      <dgm:spPr/>
      <dgm:t>
        <a:bodyPr/>
        <a:lstStyle/>
        <a:p>
          <a:endParaRPr lang="de-DE"/>
        </a:p>
      </dgm:t>
    </dgm:pt>
    <dgm:pt modelId="{F210AA5E-0DA3-4051-8CBE-F06B431A1BCC}">
      <dgm:prSet/>
      <dgm:spPr/>
      <dgm:t>
        <a:bodyPr/>
        <a:lstStyle/>
        <a:p>
          <a:pPr rtl="0"/>
          <a:r>
            <a:rPr lang="ru-RU" dirty="0" smtClean="0"/>
            <a:t>Гипертония 3-й стадии</a:t>
          </a:r>
          <a:endParaRPr lang="de-DE" dirty="0"/>
        </a:p>
      </dgm:t>
    </dgm:pt>
    <dgm:pt modelId="{FA8E993B-914B-461C-ACD3-BFD35F7A8878}" type="parTrans" cxnId="{E33EB327-327D-4784-A641-8B2132C3010C}">
      <dgm:prSet/>
      <dgm:spPr/>
      <dgm:t>
        <a:bodyPr/>
        <a:lstStyle/>
        <a:p>
          <a:endParaRPr lang="de-DE"/>
        </a:p>
      </dgm:t>
    </dgm:pt>
    <dgm:pt modelId="{6A8EBCD4-610C-417A-A49C-9BA427EC704A}" type="sibTrans" cxnId="{E33EB327-327D-4784-A641-8B2132C3010C}">
      <dgm:prSet/>
      <dgm:spPr/>
      <dgm:t>
        <a:bodyPr/>
        <a:lstStyle/>
        <a:p>
          <a:endParaRPr lang="de-DE"/>
        </a:p>
      </dgm:t>
    </dgm:pt>
    <dgm:pt modelId="{540E7767-CF50-4640-A249-5F7C3537431F}">
      <dgm:prSet/>
      <dgm:spPr/>
      <dgm:t>
        <a:bodyPr/>
        <a:lstStyle/>
        <a:p>
          <a:pPr rtl="0"/>
          <a:r>
            <a:rPr lang="ru-RU" dirty="0" smtClean="0"/>
            <a:t>Тромбофлебит</a:t>
          </a:r>
          <a:endParaRPr lang="de-DE" dirty="0"/>
        </a:p>
      </dgm:t>
    </dgm:pt>
    <dgm:pt modelId="{B4B7E4E2-DEC1-49EA-84F2-3DA99A156677}" type="parTrans" cxnId="{13AEBCD2-F4CB-4D06-B06B-6B0E2FF9205E}">
      <dgm:prSet/>
      <dgm:spPr/>
      <dgm:t>
        <a:bodyPr/>
        <a:lstStyle/>
        <a:p>
          <a:endParaRPr lang="de-DE"/>
        </a:p>
      </dgm:t>
    </dgm:pt>
    <dgm:pt modelId="{FFD52969-5F27-4398-899B-BF7C4901989A}" type="sibTrans" cxnId="{13AEBCD2-F4CB-4D06-B06B-6B0E2FF9205E}">
      <dgm:prSet/>
      <dgm:spPr/>
      <dgm:t>
        <a:bodyPr/>
        <a:lstStyle/>
        <a:p>
          <a:endParaRPr lang="de-DE"/>
        </a:p>
      </dgm:t>
    </dgm:pt>
    <dgm:pt modelId="{DFA965F2-E972-49E4-BF9F-453C97D3106D}">
      <dgm:prSet/>
      <dgm:spPr/>
      <dgm:t>
        <a:bodyPr/>
        <a:lstStyle/>
        <a:p>
          <a:pPr rtl="0"/>
          <a:r>
            <a:rPr lang="ru-RU" dirty="0" smtClean="0"/>
            <a:t> Атеросклероз</a:t>
          </a:r>
          <a:endParaRPr lang="de-DE" dirty="0"/>
        </a:p>
      </dgm:t>
    </dgm:pt>
    <dgm:pt modelId="{7AF35299-15FA-4DF2-AD1D-6F20E7245C00}" type="parTrans" cxnId="{7342EC13-2CF0-4164-9282-8C273ADCC1A9}">
      <dgm:prSet/>
      <dgm:spPr/>
      <dgm:t>
        <a:bodyPr/>
        <a:lstStyle/>
        <a:p>
          <a:endParaRPr lang="de-DE"/>
        </a:p>
      </dgm:t>
    </dgm:pt>
    <dgm:pt modelId="{249A319F-E305-4EA2-A2AC-B597E2D39190}" type="sibTrans" cxnId="{7342EC13-2CF0-4164-9282-8C273ADCC1A9}">
      <dgm:prSet/>
      <dgm:spPr/>
      <dgm:t>
        <a:bodyPr/>
        <a:lstStyle/>
        <a:p>
          <a:endParaRPr lang="de-DE"/>
        </a:p>
      </dgm:t>
    </dgm:pt>
    <dgm:pt modelId="{13B56656-7376-4340-BA7F-DFA1590E7AC0}">
      <dgm:prSet/>
      <dgm:spPr/>
      <dgm:t>
        <a:bodyPr/>
        <a:lstStyle/>
        <a:p>
          <a:pPr rtl="0"/>
          <a:r>
            <a:rPr lang="ru-RU" dirty="0" smtClean="0"/>
            <a:t>Эпилепсия</a:t>
          </a:r>
          <a:endParaRPr lang="de-DE" dirty="0"/>
        </a:p>
      </dgm:t>
    </dgm:pt>
    <dgm:pt modelId="{4CE78EB2-EAF4-4DFA-AE8B-1690D33314E2}" type="parTrans" cxnId="{7ACEC3B6-D2BA-4F09-9693-291B7E484142}">
      <dgm:prSet/>
      <dgm:spPr/>
      <dgm:t>
        <a:bodyPr/>
        <a:lstStyle/>
        <a:p>
          <a:endParaRPr lang="de-DE"/>
        </a:p>
      </dgm:t>
    </dgm:pt>
    <dgm:pt modelId="{E03C9DA2-46F1-4778-A366-2D492718BB36}" type="sibTrans" cxnId="{7ACEC3B6-D2BA-4F09-9693-291B7E484142}">
      <dgm:prSet/>
      <dgm:spPr/>
      <dgm:t>
        <a:bodyPr/>
        <a:lstStyle/>
        <a:p>
          <a:endParaRPr lang="de-DE"/>
        </a:p>
      </dgm:t>
    </dgm:pt>
    <dgm:pt modelId="{269F9600-3BED-4574-BA1D-626A3CEBE077}">
      <dgm:prSet/>
      <dgm:spPr/>
      <dgm:t>
        <a:bodyPr/>
        <a:lstStyle/>
        <a:p>
          <a:pPr rtl="0"/>
          <a:r>
            <a:rPr lang="ru-RU" dirty="0" smtClean="0"/>
            <a:t>Психозы</a:t>
          </a:r>
          <a:endParaRPr lang="de-DE" dirty="0"/>
        </a:p>
      </dgm:t>
    </dgm:pt>
    <dgm:pt modelId="{C605B17D-B1E0-4702-9CC7-F916430B357F}" type="parTrans" cxnId="{EB4E6294-D6C3-452C-BD61-B9DFC5232897}">
      <dgm:prSet/>
      <dgm:spPr/>
      <dgm:t>
        <a:bodyPr/>
        <a:lstStyle/>
        <a:p>
          <a:endParaRPr lang="de-DE"/>
        </a:p>
      </dgm:t>
    </dgm:pt>
    <dgm:pt modelId="{3665629A-D318-4201-8E67-510C575ED2BE}" type="sibTrans" cxnId="{EB4E6294-D6C3-452C-BD61-B9DFC5232897}">
      <dgm:prSet/>
      <dgm:spPr/>
      <dgm:t>
        <a:bodyPr/>
        <a:lstStyle/>
        <a:p>
          <a:endParaRPr lang="de-DE"/>
        </a:p>
      </dgm:t>
    </dgm:pt>
    <dgm:pt modelId="{3618254A-C575-4154-92B6-1AB9F25404BD}">
      <dgm:prSet/>
      <dgm:spPr>
        <a:solidFill>
          <a:schemeClr val="tx1">
            <a:lumMod val="75000"/>
            <a:lumOff val="25000"/>
          </a:schemeClr>
        </a:solidFill>
      </dgm:spPr>
      <dgm:t>
        <a:bodyPr/>
        <a:lstStyle/>
        <a:p>
          <a:r>
            <a:rPr lang="ru-RU" dirty="0" smtClean="0"/>
            <a:t>Период менструаций у женщин</a:t>
          </a:r>
        </a:p>
      </dgm:t>
    </dgm:pt>
    <dgm:pt modelId="{C1A9A4D8-9B68-4536-8040-60F26EE8158D}" type="parTrans" cxnId="{6B09E9F2-E38F-434E-AD73-591C93307CE6}">
      <dgm:prSet/>
      <dgm:spPr/>
      <dgm:t>
        <a:bodyPr/>
        <a:lstStyle/>
        <a:p>
          <a:endParaRPr lang="de-DE"/>
        </a:p>
      </dgm:t>
    </dgm:pt>
    <dgm:pt modelId="{26B9A3D9-E9CC-49C2-B511-1C04053E877F}" type="sibTrans" cxnId="{6B09E9F2-E38F-434E-AD73-591C93307CE6}">
      <dgm:prSet/>
      <dgm:spPr/>
      <dgm:t>
        <a:bodyPr/>
        <a:lstStyle/>
        <a:p>
          <a:endParaRPr lang="de-DE"/>
        </a:p>
      </dgm:t>
    </dgm:pt>
    <dgm:pt modelId="{1895D16A-9157-4428-96C7-CF8F7662F0B7}">
      <dgm:prSet/>
      <dgm:spPr>
        <a:solidFill>
          <a:schemeClr val="tx1">
            <a:lumMod val="75000"/>
            <a:lumOff val="25000"/>
          </a:schemeClr>
        </a:solidFill>
      </dgm:spPr>
      <dgm:t>
        <a:bodyPr/>
        <a:lstStyle/>
        <a:p>
          <a:pPr rtl="0"/>
          <a:r>
            <a:rPr lang="ru-RU" dirty="0" smtClean="0"/>
            <a:t>Туберкулез в активной фазе</a:t>
          </a:r>
          <a:endParaRPr lang="de-DE" dirty="0"/>
        </a:p>
      </dgm:t>
    </dgm:pt>
    <dgm:pt modelId="{7DDC4866-E1AF-4C7E-B80C-20E8882F38A1}" type="parTrans" cxnId="{FC57EC20-055E-4BD2-B9F8-3589C7F0BEAB}">
      <dgm:prSet/>
      <dgm:spPr/>
      <dgm:t>
        <a:bodyPr/>
        <a:lstStyle/>
        <a:p>
          <a:endParaRPr lang="de-DE"/>
        </a:p>
      </dgm:t>
    </dgm:pt>
    <dgm:pt modelId="{B2EB917C-248F-4440-BBB9-383CFCCBE4B0}" type="sibTrans" cxnId="{FC57EC20-055E-4BD2-B9F8-3589C7F0BEAB}">
      <dgm:prSet/>
      <dgm:spPr/>
      <dgm:t>
        <a:bodyPr/>
        <a:lstStyle/>
        <a:p>
          <a:endParaRPr lang="de-DE"/>
        </a:p>
      </dgm:t>
    </dgm:pt>
    <dgm:pt modelId="{605BABD4-3F2D-4904-A2A0-B004D5894475}" type="pres">
      <dgm:prSet presAssocID="{6903D294-17F6-4143-8AA1-2C0F36C569C9}" presName="linear" presStyleCnt="0">
        <dgm:presLayoutVars>
          <dgm:animLvl val="lvl"/>
          <dgm:resizeHandles val="exact"/>
        </dgm:presLayoutVars>
      </dgm:prSet>
      <dgm:spPr/>
      <dgm:t>
        <a:bodyPr/>
        <a:lstStyle/>
        <a:p>
          <a:endParaRPr lang="de-DE"/>
        </a:p>
      </dgm:t>
    </dgm:pt>
    <dgm:pt modelId="{990AC555-EE96-4C27-B1D6-427E49D816F5}" type="pres">
      <dgm:prSet presAssocID="{EED9156F-7FE2-400D-B2C9-6A703A5C7BE9}" presName="parentText" presStyleLbl="node1" presStyleIdx="0" presStyleCnt="6">
        <dgm:presLayoutVars>
          <dgm:chMax val="0"/>
          <dgm:bulletEnabled val="1"/>
        </dgm:presLayoutVars>
      </dgm:prSet>
      <dgm:spPr/>
      <dgm:t>
        <a:bodyPr/>
        <a:lstStyle/>
        <a:p>
          <a:endParaRPr lang="de-DE"/>
        </a:p>
      </dgm:t>
    </dgm:pt>
    <dgm:pt modelId="{827A1596-BAEE-4E0A-8A03-CD9EBF1EC284}" type="pres">
      <dgm:prSet presAssocID="{EED9156F-7FE2-400D-B2C9-6A703A5C7BE9}" presName="childText" presStyleLbl="revTx" presStyleIdx="0" presStyleCnt="3">
        <dgm:presLayoutVars>
          <dgm:bulletEnabled val="1"/>
        </dgm:presLayoutVars>
      </dgm:prSet>
      <dgm:spPr/>
      <dgm:t>
        <a:bodyPr/>
        <a:lstStyle/>
        <a:p>
          <a:endParaRPr lang="de-DE"/>
        </a:p>
      </dgm:t>
    </dgm:pt>
    <dgm:pt modelId="{462E5F07-126D-4DC9-8714-AE2EA5C61F52}" type="pres">
      <dgm:prSet presAssocID="{1D4050F0-00B2-4C7E-B103-2E4F1A1541D8}" presName="parentText" presStyleLbl="node1" presStyleIdx="1" presStyleCnt="6">
        <dgm:presLayoutVars>
          <dgm:chMax val="0"/>
          <dgm:bulletEnabled val="1"/>
        </dgm:presLayoutVars>
      </dgm:prSet>
      <dgm:spPr/>
      <dgm:t>
        <a:bodyPr/>
        <a:lstStyle/>
        <a:p>
          <a:endParaRPr lang="de-DE"/>
        </a:p>
      </dgm:t>
    </dgm:pt>
    <dgm:pt modelId="{BFFD26D9-F810-48C9-A0AC-2E18A8339A9B}" type="pres">
      <dgm:prSet presAssocID="{1D4050F0-00B2-4C7E-B103-2E4F1A1541D8}" presName="childText" presStyleLbl="revTx" presStyleIdx="1" presStyleCnt="3">
        <dgm:presLayoutVars>
          <dgm:bulletEnabled val="1"/>
        </dgm:presLayoutVars>
      </dgm:prSet>
      <dgm:spPr/>
      <dgm:t>
        <a:bodyPr/>
        <a:lstStyle/>
        <a:p>
          <a:endParaRPr lang="de-DE"/>
        </a:p>
      </dgm:t>
    </dgm:pt>
    <dgm:pt modelId="{9BDC3254-49AB-4D2B-9D61-686CE1FF2713}" type="pres">
      <dgm:prSet presAssocID="{D0733615-D14F-48BD-A47E-2992A582CFE4}" presName="parentText" presStyleLbl="node1" presStyleIdx="2" presStyleCnt="6">
        <dgm:presLayoutVars>
          <dgm:chMax val="0"/>
          <dgm:bulletEnabled val="1"/>
        </dgm:presLayoutVars>
      </dgm:prSet>
      <dgm:spPr/>
      <dgm:t>
        <a:bodyPr/>
        <a:lstStyle/>
        <a:p>
          <a:endParaRPr lang="de-DE"/>
        </a:p>
      </dgm:t>
    </dgm:pt>
    <dgm:pt modelId="{E6FE6DA8-C125-4DFC-AFE3-4EA9B45F508E}" type="pres">
      <dgm:prSet presAssocID="{217AB08C-65DD-46E0-AA50-6BF3E52A5A6B}" presName="spacer" presStyleCnt="0"/>
      <dgm:spPr/>
    </dgm:pt>
    <dgm:pt modelId="{D1791C5E-8996-4D9B-AF05-546AD3DC7780}" type="pres">
      <dgm:prSet presAssocID="{67D6D1F5-30DA-4A0A-B01D-6FFCC1A5000B}" presName="parentText" presStyleLbl="node1" presStyleIdx="3" presStyleCnt="6">
        <dgm:presLayoutVars>
          <dgm:chMax val="0"/>
          <dgm:bulletEnabled val="1"/>
        </dgm:presLayoutVars>
      </dgm:prSet>
      <dgm:spPr/>
      <dgm:t>
        <a:bodyPr/>
        <a:lstStyle/>
        <a:p>
          <a:endParaRPr lang="de-DE"/>
        </a:p>
      </dgm:t>
    </dgm:pt>
    <dgm:pt modelId="{5B495307-7670-491F-A9F8-0D94BF9C920E}" type="pres">
      <dgm:prSet presAssocID="{67D6D1F5-30DA-4A0A-B01D-6FFCC1A5000B}" presName="childText" presStyleLbl="revTx" presStyleIdx="2" presStyleCnt="3">
        <dgm:presLayoutVars>
          <dgm:bulletEnabled val="1"/>
        </dgm:presLayoutVars>
      </dgm:prSet>
      <dgm:spPr/>
      <dgm:t>
        <a:bodyPr/>
        <a:lstStyle/>
        <a:p>
          <a:endParaRPr lang="de-DE"/>
        </a:p>
      </dgm:t>
    </dgm:pt>
    <dgm:pt modelId="{ECF5B763-92DA-4AC3-928A-83400F8B52EA}" type="pres">
      <dgm:prSet presAssocID="{6BB8F33C-A583-42CF-B29C-C2E4B8BEF4A6}" presName="parentText" presStyleLbl="node1" presStyleIdx="4" presStyleCnt="6">
        <dgm:presLayoutVars>
          <dgm:chMax val="0"/>
          <dgm:bulletEnabled val="1"/>
        </dgm:presLayoutVars>
      </dgm:prSet>
      <dgm:spPr/>
      <dgm:t>
        <a:bodyPr/>
        <a:lstStyle/>
        <a:p>
          <a:endParaRPr lang="de-DE"/>
        </a:p>
      </dgm:t>
    </dgm:pt>
    <dgm:pt modelId="{DF29EF85-A0C2-400E-B459-08ACF81E6DC6}" type="pres">
      <dgm:prSet presAssocID="{96FD0C69-A4B1-4907-B8FF-9DB4C310129F}" presName="spacer" presStyleCnt="0"/>
      <dgm:spPr/>
    </dgm:pt>
    <dgm:pt modelId="{23E4DA23-6363-4A4C-BD47-85E9A7A4BE48}" type="pres">
      <dgm:prSet presAssocID="{3618254A-C575-4154-92B6-1AB9F25404BD}" presName="parentText" presStyleLbl="node1" presStyleIdx="5" presStyleCnt="6">
        <dgm:presLayoutVars>
          <dgm:chMax val="0"/>
          <dgm:bulletEnabled val="1"/>
        </dgm:presLayoutVars>
      </dgm:prSet>
      <dgm:spPr/>
      <dgm:t>
        <a:bodyPr/>
        <a:lstStyle/>
        <a:p>
          <a:endParaRPr lang="de-DE"/>
        </a:p>
      </dgm:t>
    </dgm:pt>
  </dgm:ptLst>
  <dgm:cxnLst>
    <dgm:cxn modelId="{E33EB327-327D-4784-A641-8B2132C3010C}" srcId="{1D4050F0-00B2-4C7E-B103-2E4F1A1541D8}" destId="{F210AA5E-0DA3-4051-8CBE-F06B431A1BCC}" srcOrd="0" destOrd="0" parTransId="{FA8E993B-914B-461C-ACD3-BFD35F7A8878}" sibTransId="{6A8EBCD4-610C-417A-A49C-9BA427EC704A}"/>
    <dgm:cxn modelId="{9FA27FF0-1076-4BCE-A0C0-13F9AA0F5AEE}" type="presOf" srcId="{A889DFBB-DD4B-41EC-B100-E9E37E4CCC3A}" destId="{827A1596-BAEE-4E0A-8A03-CD9EBF1EC284}" srcOrd="0" destOrd="1" presId="urn:microsoft.com/office/officeart/2005/8/layout/vList2"/>
    <dgm:cxn modelId="{7ACEC3B6-D2BA-4F09-9693-291B7E484142}" srcId="{67D6D1F5-30DA-4A0A-B01D-6FFCC1A5000B}" destId="{13B56656-7376-4340-BA7F-DFA1590E7AC0}" srcOrd="0" destOrd="0" parTransId="{4CE78EB2-EAF4-4DFA-AE8B-1690D33314E2}" sibTransId="{E03C9DA2-46F1-4778-A366-2D492718BB36}"/>
    <dgm:cxn modelId="{C2F3B9E7-10C5-47B2-9FDA-D1957F39E3D9}" srcId="{67D6D1F5-30DA-4A0A-B01D-6FFCC1A5000B}" destId="{880DE685-29EE-4630-8A1E-1F9D01120D8D}" srcOrd="2" destOrd="0" parTransId="{60F9CDFA-3396-4534-BDF3-90A6D60D9EBF}" sibTransId="{6DFB3941-20FE-497A-8917-00FBAACB2C74}"/>
    <dgm:cxn modelId="{43EFB6D5-07D7-429C-8304-2ADC6B66AA95}" srcId="{6903D294-17F6-4143-8AA1-2C0F36C569C9}" destId="{D0733615-D14F-48BD-A47E-2992A582CFE4}" srcOrd="2" destOrd="0" parTransId="{303F1A76-E4EE-452C-B142-EEB6DC1629CD}" sibTransId="{217AB08C-65DD-46E0-AA50-6BF3E52A5A6B}"/>
    <dgm:cxn modelId="{D887B5A6-4203-424F-B0BD-4B03E3442FC2}" srcId="{EED9156F-7FE2-400D-B2C9-6A703A5C7BE9}" destId="{A889DFBB-DD4B-41EC-B100-E9E37E4CCC3A}" srcOrd="1" destOrd="0" parTransId="{1F605634-4FEC-4E3D-ADDF-5A97F03E1562}" sibTransId="{410C2EB6-622F-461E-AE6D-DB245CB41B41}"/>
    <dgm:cxn modelId="{564BA53C-3506-415E-82DF-006D23D232D7}" srcId="{6903D294-17F6-4143-8AA1-2C0F36C569C9}" destId="{1D4050F0-00B2-4C7E-B103-2E4F1A1541D8}" srcOrd="1" destOrd="0" parTransId="{171FA571-B293-4986-90A1-D0927D3EB566}" sibTransId="{E782BBFA-3DB4-4867-AC53-E3DEE47485A5}"/>
    <dgm:cxn modelId="{78DE0844-9ED0-4969-898E-55DDC473EF60}" srcId="{EED9156F-7FE2-400D-B2C9-6A703A5C7BE9}" destId="{3550431B-5371-4662-965F-7A0A2D8B01C1}" srcOrd="0" destOrd="0" parTransId="{17013034-8332-4705-B741-7DE752E1C7FC}" sibTransId="{806482C3-E92A-4947-88F3-EC3BBBEBCAA0}"/>
    <dgm:cxn modelId="{310801A5-F102-447B-A56C-422367DC340A}" type="presOf" srcId="{13B56656-7376-4340-BA7F-DFA1590E7AC0}" destId="{5B495307-7670-491F-A9F8-0D94BF9C920E}" srcOrd="0" destOrd="0" presId="urn:microsoft.com/office/officeart/2005/8/layout/vList2"/>
    <dgm:cxn modelId="{592226E0-5D83-49B9-A3AB-E41B813DE860}" srcId="{6903D294-17F6-4143-8AA1-2C0F36C569C9}" destId="{67D6D1F5-30DA-4A0A-B01D-6FFCC1A5000B}" srcOrd="3" destOrd="0" parTransId="{CD388C80-D556-4124-B2AB-842388E95475}" sibTransId="{8B70EF14-239E-4F18-9186-C7E9E3A96EDF}"/>
    <dgm:cxn modelId="{6B09E9F2-E38F-434E-AD73-591C93307CE6}" srcId="{6903D294-17F6-4143-8AA1-2C0F36C569C9}" destId="{3618254A-C575-4154-92B6-1AB9F25404BD}" srcOrd="5" destOrd="0" parTransId="{C1A9A4D8-9B68-4536-8040-60F26EE8158D}" sibTransId="{26B9A3D9-E9CC-49C2-B511-1C04053E877F}"/>
    <dgm:cxn modelId="{CCA17DE1-B31C-45DE-8F29-A9BB128C26A6}" srcId="{6903D294-17F6-4143-8AA1-2C0F36C569C9}" destId="{6BB8F33C-A583-42CF-B29C-C2E4B8BEF4A6}" srcOrd="4" destOrd="0" parTransId="{72FC4BBF-BED4-49F4-98FB-0BCEE5FC8E9F}" sibTransId="{96FD0C69-A4B1-4907-B8FF-9DB4C310129F}"/>
    <dgm:cxn modelId="{26785343-A5CF-4186-9A59-D0E0EDDD29EB}" type="presOf" srcId="{DFA965F2-E972-49E4-BF9F-453C97D3106D}" destId="{BFFD26D9-F810-48C9-A0AC-2E18A8339A9B}" srcOrd="0" destOrd="2" presId="urn:microsoft.com/office/officeart/2005/8/layout/vList2"/>
    <dgm:cxn modelId="{1CC36477-BDA5-4DD7-8E21-F26262DFAD2E}" type="presOf" srcId="{D0733615-D14F-48BD-A47E-2992A582CFE4}" destId="{9BDC3254-49AB-4D2B-9D61-686CE1FF2713}" srcOrd="0" destOrd="0" presId="urn:microsoft.com/office/officeart/2005/8/layout/vList2"/>
    <dgm:cxn modelId="{F39422D5-3F39-47A6-8F80-8E503A8F7C2D}" type="presOf" srcId="{540E7767-CF50-4640-A249-5F7C3537431F}" destId="{BFFD26D9-F810-48C9-A0AC-2E18A8339A9B}" srcOrd="0" destOrd="1" presId="urn:microsoft.com/office/officeart/2005/8/layout/vList2"/>
    <dgm:cxn modelId="{982C6934-0AA5-41D0-BA69-E6432301BE24}" type="presOf" srcId="{6BB8F33C-A583-42CF-B29C-C2E4B8BEF4A6}" destId="{ECF5B763-92DA-4AC3-928A-83400F8B52EA}" srcOrd="0" destOrd="0" presId="urn:microsoft.com/office/officeart/2005/8/layout/vList2"/>
    <dgm:cxn modelId="{404DB4D1-D772-4629-8A5E-C310BAB967C7}" srcId="{6903D294-17F6-4143-8AA1-2C0F36C569C9}" destId="{EED9156F-7FE2-400D-B2C9-6A703A5C7BE9}" srcOrd="0" destOrd="0" parTransId="{ABDA0807-1B4B-4ED2-A374-6DC2C92216BA}" sibTransId="{76DECFF6-A455-43FA-B57D-E9A4C38823E7}"/>
    <dgm:cxn modelId="{4A2B8A2E-7C47-4AD2-B3EF-C172D80A58DA}" type="presOf" srcId="{3550431B-5371-4662-965F-7A0A2D8B01C1}" destId="{827A1596-BAEE-4E0A-8A03-CD9EBF1EC284}" srcOrd="0" destOrd="0" presId="urn:microsoft.com/office/officeart/2005/8/layout/vList2"/>
    <dgm:cxn modelId="{CE9AF328-B2D3-4489-8DAA-36DB5A95EFB8}" type="presOf" srcId="{EED9156F-7FE2-400D-B2C9-6A703A5C7BE9}" destId="{990AC555-EE96-4C27-B1D6-427E49D816F5}" srcOrd="0" destOrd="0" presId="urn:microsoft.com/office/officeart/2005/8/layout/vList2"/>
    <dgm:cxn modelId="{E4CB6384-8D4A-4218-8CDC-9354A2533B28}" type="presOf" srcId="{6903D294-17F6-4143-8AA1-2C0F36C569C9}" destId="{605BABD4-3F2D-4904-A2A0-B004D5894475}" srcOrd="0" destOrd="0" presId="urn:microsoft.com/office/officeart/2005/8/layout/vList2"/>
    <dgm:cxn modelId="{B7C352E8-7684-41A5-8632-E944A153B2E1}" type="presOf" srcId="{1895D16A-9157-4428-96C7-CF8F7662F0B7}" destId="{5B495307-7670-491F-A9F8-0D94BF9C920E}" srcOrd="0" destOrd="3" presId="urn:microsoft.com/office/officeart/2005/8/layout/vList2"/>
    <dgm:cxn modelId="{13AEBCD2-F4CB-4D06-B06B-6B0E2FF9205E}" srcId="{1D4050F0-00B2-4C7E-B103-2E4F1A1541D8}" destId="{540E7767-CF50-4640-A249-5F7C3537431F}" srcOrd="1" destOrd="0" parTransId="{B4B7E4E2-DEC1-49EA-84F2-3DA99A156677}" sibTransId="{FFD52969-5F27-4398-899B-BF7C4901989A}"/>
    <dgm:cxn modelId="{EB4E6294-D6C3-452C-BD61-B9DFC5232897}" srcId="{67D6D1F5-30DA-4A0A-B01D-6FFCC1A5000B}" destId="{269F9600-3BED-4574-BA1D-626A3CEBE077}" srcOrd="1" destOrd="0" parTransId="{C605B17D-B1E0-4702-9CC7-F916430B357F}" sibTransId="{3665629A-D318-4201-8E67-510C575ED2BE}"/>
    <dgm:cxn modelId="{328B25FE-ECF5-418B-A27B-ADC0C6F605A5}" type="presOf" srcId="{269F9600-3BED-4574-BA1D-626A3CEBE077}" destId="{5B495307-7670-491F-A9F8-0D94BF9C920E}" srcOrd="0" destOrd="1" presId="urn:microsoft.com/office/officeart/2005/8/layout/vList2"/>
    <dgm:cxn modelId="{B06851B1-455C-40DE-8130-5ED211C3DE47}" type="presOf" srcId="{F210AA5E-0DA3-4051-8CBE-F06B431A1BCC}" destId="{BFFD26D9-F810-48C9-A0AC-2E18A8339A9B}" srcOrd="0" destOrd="0" presId="urn:microsoft.com/office/officeart/2005/8/layout/vList2"/>
    <dgm:cxn modelId="{D6EAB0AF-CF00-4CC2-AB46-FFC5062F6417}" type="presOf" srcId="{3618254A-C575-4154-92B6-1AB9F25404BD}" destId="{23E4DA23-6363-4A4C-BD47-85E9A7A4BE48}" srcOrd="0" destOrd="0" presId="urn:microsoft.com/office/officeart/2005/8/layout/vList2"/>
    <dgm:cxn modelId="{8CB47C3A-CD7C-47C5-8981-242B59FDB7E7}" type="presOf" srcId="{67D6D1F5-30DA-4A0A-B01D-6FFCC1A5000B}" destId="{D1791C5E-8996-4D9B-AF05-546AD3DC7780}" srcOrd="0" destOrd="0" presId="urn:microsoft.com/office/officeart/2005/8/layout/vList2"/>
    <dgm:cxn modelId="{FC57EC20-055E-4BD2-B9F8-3589C7F0BEAB}" srcId="{67D6D1F5-30DA-4A0A-B01D-6FFCC1A5000B}" destId="{1895D16A-9157-4428-96C7-CF8F7662F0B7}" srcOrd="3" destOrd="0" parTransId="{7DDC4866-E1AF-4C7E-B80C-20E8882F38A1}" sibTransId="{B2EB917C-248F-4440-BBB9-383CFCCBE4B0}"/>
    <dgm:cxn modelId="{7342EC13-2CF0-4164-9282-8C273ADCC1A9}" srcId="{1D4050F0-00B2-4C7E-B103-2E4F1A1541D8}" destId="{DFA965F2-E972-49E4-BF9F-453C97D3106D}" srcOrd="2" destOrd="0" parTransId="{7AF35299-15FA-4DF2-AD1D-6F20E7245C00}" sibTransId="{249A319F-E305-4EA2-A2AC-B597E2D39190}"/>
    <dgm:cxn modelId="{8EF407F3-396F-4B00-834F-727E4764943D}" type="presOf" srcId="{1D4050F0-00B2-4C7E-B103-2E4F1A1541D8}" destId="{462E5F07-126D-4DC9-8714-AE2EA5C61F52}" srcOrd="0" destOrd="0" presId="urn:microsoft.com/office/officeart/2005/8/layout/vList2"/>
    <dgm:cxn modelId="{AB02EA23-FB11-4C8B-AEC5-E0C34E8B057F}" type="presOf" srcId="{880DE685-29EE-4630-8A1E-1F9D01120D8D}" destId="{5B495307-7670-491F-A9F8-0D94BF9C920E}" srcOrd="0" destOrd="2" presId="urn:microsoft.com/office/officeart/2005/8/layout/vList2"/>
    <dgm:cxn modelId="{7EEAC8BE-1CF5-4563-8835-8A341C6F1D70}" type="presParOf" srcId="{605BABD4-3F2D-4904-A2A0-B004D5894475}" destId="{990AC555-EE96-4C27-B1D6-427E49D816F5}" srcOrd="0" destOrd="0" presId="urn:microsoft.com/office/officeart/2005/8/layout/vList2"/>
    <dgm:cxn modelId="{9AB4A066-C05B-4AEA-A281-A14B92CD0740}" type="presParOf" srcId="{605BABD4-3F2D-4904-A2A0-B004D5894475}" destId="{827A1596-BAEE-4E0A-8A03-CD9EBF1EC284}" srcOrd="1" destOrd="0" presId="urn:microsoft.com/office/officeart/2005/8/layout/vList2"/>
    <dgm:cxn modelId="{3C6F0B5D-71A4-424B-B801-922F145C6B7F}" type="presParOf" srcId="{605BABD4-3F2D-4904-A2A0-B004D5894475}" destId="{462E5F07-126D-4DC9-8714-AE2EA5C61F52}" srcOrd="2" destOrd="0" presId="urn:microsoft.com/office/officeart/2005/8/layout/vList2"/>
    <dgm:cxn modelId="{3C2D0ADE-86B2-4273-8AF3-C2DFE3544020}" type="presParOf" srcId="{605BABD4-3F2D-4904-A2A0-B004D5894475}" destId="{BFFD26D9-F810-48C9-A0AC-2E18A8339A9B}" srcOrd="3" destOrd="0" presId="urn:microsoft.com/office/officeart/2005/8/layout/vList2"/>
    <dgm:cxn modelId="{D5B92B41-BD0A-4AED-B456-E775F7CA8510}" type="presParOf" srcId="{605BABD4-3F2D-4904-A2A0-B004D5894475}" destId="{9BDC3254-49AB-4D2B-9D61-686CE1FF2713}" srcOrd="4" destOrd="0" presId="urn:microsoft.com/office/officeart/2005/8/layout/vList2"/>
    <dgm:cxn modelId="{41044C7A-F128-4835-9913-6482167EB263}" type="presParOf" srcId="{605BABD4-3F2D-4904-A2A0-B004D5894475}" destId="{E6FE6DA8-C125-4DFC-AFE3-4EA9B45F508E}" srcOrd="5" destOrd="0" presId="urn:microsoft.com/office/officeart/2005/8/layout/vList2"/>
    <dgm:cxn modelId="{814FC5D1-47BF-415F-863A-9CF7C167945B}" type="presParOf" srcId="{605BABD4-3F2D-4904-A2A0-B004D5894475}" destId="{D1791C5E-8996-4D9B-AF05-546AD3DC7780}" srcOrd="6" destOrd="0" presId="urn:microsoft.com/office/officeart/2005/8/layout/vList2"/>
    <dgm:cxn modelId="{165685BE-4585-4224-A2D0-45B00B764A7A}" type="presParOf" srcId="{605BABD4-3F2D-4904-A2A0-B004D5894475}" destId="{5B495307-7670-491F-A9F8-0D94BF9C920E}" srcOrd="7" destOrd="0" presId="urn:microsoft.com/office/officeart/2005/8/layout/vList2"/>
    <dgm:cxn modelId="{5B493696-97E2-40B6-AC2B-1EAC1CD2CDBB}" type="presParOf" srcId="{605BABD4-3F2D-4904-A2A0-B004D5894475}" destId="{ECF5B763-92DA-4AC3-928A-83400F8B52EA}" srcOrd="8" destOrd="0" presId="urn:microsoft.com/office/officeart/2005/8/layout/vList2"/>
    <dgm:cxn modelId="{CDDF0DB9-2F3A-453A-83FD-948AECFC0002}" type="presParOf" srcId="{605BABD4-3F2D-4904-A2A0-B004D5894475}" destId="{DF29EF85-A0C2-400E-B459-08ACF81E6DC6}" srcOrd="9" destOrd="0" presId="urn:microsoft.com/office/officeart/2005/8/layout/vList2"/>
    <dgm:cxn modelId="{6B57B985-CAD1-49C8-99F8-A79B8C762A5C}" type="presParOf" srcId="{605BABD4-3F2D-4904-A2A0-B004D5894475}" destId="{23E4DA23-6363-4A4C-BD47-85E9A7A4BE4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3612A-7236-4D4A-B438-C7D97CAAD3E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de-DE"/>
        </a:p>
      </dgm:t>
    </dgm:pt>
    <dgm:pt modelId="{3E4B07DD-F8FC-43D4-8272-D6AC4DDAD3CE}">
      <dgm:prSet/>
      <dgm:spPr>
        <a:solidFill>
          <a:schemeClr val="tx1">
            <a:lumMod val="75000"/>
            <a:lumOff val="25000"/>
          </a:schemeClr>
        </a:solidFill>
      </dgm:spPr>
      <dgm:t>
        <a:bodyPr/>
        <a:lstStyle/>
        <a:p>
          <a:pPr rtl="0"/>
          <a:r>
            <a:rPr lang="ru-RU" dirty="0" smtClean="0"/>
            <a:t>К</a:t>
          </a:r>
          <a:r>
            <a:rPr lang="de-DE" dirty="0" err="1" smtClean="0"/>
            <a:t>урс</a:t>
          </a:r>
          <a:endParaRPr lang="de-DE" dirty="0"/>
        </a:p>
      </dgm:t>
    </dgm:pt>
    <dgm:pt modelId="{F77B4697-6C42-4980-8449-4585B6DDD392}" type="parTrans" cxnId="{3EDBEEC3-DAF0-41B6-8FD8-AE33B90C0B54}">
      <dgm:prSet/>
      <dgm:spPr/>
      <dgm:t>
        <a:bodyPr/>
        <a:lstStyle/>
        <a:p>
          <a:endParaRPr lang="de-DE"/>
        </a:p>
      </dgm:t>
    </dgm:pt>
    <dgm:pt modelId="{81A63550-7BA5-4341-AB69-84D5830216A7}" type="sibTrans" cxnId="{3EDBEEC3-DAF0-41B6-8FD8-AE33B90C0B54}">
      <dgm:prSet/>
      <dgm:spPr/>
      <dgm:t>
        <a:bodyPr/>
        <a:lstStyle/>
        <a:p>
          <a:endParaRPr lang="de-DE"/>
        </a:p>
      </dgm:t>
    </dgm:pt>
    <dgm:pt modelId="{68EB945C-7E43-407E-B7FA-C1CAF2983D40}">
      <dgm:prSet/>
      <dgm:spPr>
        <a:solidFill>
          <a:schemeClr val="tx1">
            <a:lumMod val="75000"/>
            <a:lumOff val="25000"/>
          </a:schemeClr>
        </a:solidFill>
      </dgm:spPr>
      <dgm:t>
        <a:bodyPr/>
        <a:lstStyle/>
        <a:p>
          <a:pPr rtl="0"/>
          <a:r>
            <a:rPr lang="ru-RU" dirty="0" smtClean="0"/>
            <a:t>Частота</a:t>
          </a:r>
          <a:endParaRPr lang="de-DE" dirty="0"/>
        </a:p>
      </dgm:t>
    </dgm:pt>
    <dgm:pt modelId="{D818C286-D7EA-4E4E-8D0B-EAE77E690F31}" type="parTrans" cxnId="{0FC93D2B-2B2E-4439-A93A-DB38AB573EE7}">
      <dgm:prSet/>
      <dgm:spPr/>
      <dgm:t>
        <a:bodyPr/>
        <a:lstStyle/>
        <a:p>
          <a:endParaRPr lang="de-DE"/>
        </a:p>
      </dgm:t>
    </dgm:pt>
    <dgm:pt modelId="{11A06E04-4A16-4306-B29F-9012B66E04A9}" type="sibTrans" cxnId="{0FC93D2B-2B2E-4439-A93A-DB38AB573EE7}">
      <dgm:prSet/>
      <dgm:spPr/>
      <dgm:t>
        <a:bodyPr/>
        <a:lstStyle/>
        <a:p>
          <a:endParaRPr lang="de-DE"/>
        </a:p>
      </dgm:t>
    </dgm:pt>
    <dgm:pt modelId="{215F9FE2-99A9-4A8C-9272-DC006EA2B460}">
      <dgm:prSet/>
      <dgm:spPr>
        <a:solidFill>
          <a:schemeClr val="tx1">
            <a:lumMod val="75000"/>
            <a:lumOff val="25000"/>
          </a:schemeClr>
        </a:solidFill>
      </dgm:spPr>
      <dgm:t>
        <a:bodyPr/>
        <a:lstStyle/>
        <a:p>
          <a:pPr rtl="0"/>
          <a:r>
            <a:rPr lang="ru-RU" dirty="0" smtClean="0"/>
            <a:t>Результаты</a:t>
          </a:r>
          <a:endParaRPr lang="de-DE" dirty="0"/>
        </a:p>
      </dgm:t>
    </dgm:pt>
    <dgm:pt modelId="{75DDB381-5F53-4DB5-97B2-CB4A64E4D676}" type="parTrans" cxnId="{E8C3BA8D-1356-46D6-9568-C37E59B019D2}">
      <dgm:prSet/>
      <dgm:spPr/>
      <dgm:t>
        <a:bodyPr/>
        <a:lstStyle/>
        <a:p>
          <a:endParaRPr lang="de-DE"/>
        </a:p>
      </dgm:t>
    </dgm:pt>
    <dgm:pt modelId="{F005C948-6BC8-4D17-B21A-2766BB5147A8}" type="sibTrans" cxnId="{E8C3BA8D-1356-46D6-9568-C37E59B019D2}">
      <dgm:prSet/>
      <dgm:spPr/>
      <dgm:t>
        <a:bodyPr/>
        <a:lstStyle/>
        <a:p>
          <a:endParaRPr lang="de-DE"/>
        </a:p>
      </dgm:t>
    </dgm:pt>
    <dgm:pt modelId="{C79EC5C8-A125-4DEB-B7C0-E538A68E6126}">
      <dgm:prSet/>
      <dgm:spPr>
        <a:ln>
          <a:solidFill>
            <a:schemeClr val="accent1">
              <a:tint val="40000"/>
              <a:hueOff val="0"/>
              <a:satOff val="0"/>
              <a:lumOff val="0"/>
            </a:schemeClr>
          </a:solidFill>
        </a:ln>
      </dgm:spPr>
      <dgm:t>
        <a:bodyPr/>
        <a:lstStyle/>
        <a:p>
          <a:pPr algn="l" rtl="0"/>
          <a:r>
            <a:rPr lang="de-DE" dirty="0" smtClean="0"/>
            <a:t>15–25 </a:t>
          </a:r>
          <a:r>
            <a:rPr lang="ru-RU" dirty="0" smtClean="0"/>
            <a:t>сеансов</a:t>
          </a:r>
          <a:endParaRPr lang="de-DE" dirty="0"/>
        </a:p>
      </dgm:t>
    </dgm:pt>
    <dgm:pt modelId="{800484FC-B384-4B1C-8420-B3A22FD27027}" type="parTrans" cxnId="{3330490D-3AD1-492D-9639-C022502FE74C}">
      <dgm:prSet/>
      <dgm:spPr/>
      <dgm:t>
        <a:bodyPr/>
        <a:lstStyle/>
        <a:p>
          <a:endParaRPr lang="de-DE"/>
        </a:p>
      </dgm:t>
    </dgm:pt>
    <dgm:pt modelId="{3028AAF5-72FC-4938-B2DC-2D44BC9937A6}" type="sibTrans" cxnId="{3330490D-3AD1-492D-9639-C022502FE74C}">
      <dgm:prSet/>
      <dgm:spPr/>
      <dgm:t>
        <a:bodyPr/>
        <a:lstStyle/>
        <a:p>
          <a:endParaRPr lang="de-DE"/>
        </a:p>
      </dgm:t>
    </dgm:pt>
    <dgm:pt modelId="{C108A484-6832-49C3-BD4D-3A5290D343CA}">
      <dgm:prSet/>
      <dgm:spPr/>
      <dgm:t>
        <a:bodyPr/>
        <a:lstStyle/>
        <a:p>
          <a:pPr rtl="0"/>
          <a:r>
            <a:rPr lang="ru-RU" smtClean="0"/>
            <a:t>1 </a:t>
          </a:r>
          <a:r>
            <a:rPr lang="ru-RU" dirty="0" smtClean="0"/>
            <a:t>раз в 2-3 дня</a:t>
          </a:r>
          <a:endParaRPr lang="de-DE" dirty="0"/>
        </a:p>
      </dgm:t>
    </dgm:pt>
    <dgm:pt modelId="{4160EB77-F7BC-4663-B117-F010E39E7EA2}" type="parTrans" cxnId="{2155EDB1-0F2A-486B-BC09-52A81FFF2325}">
      <dgm:prSet/>
      <dgm:spPr/>
      <dgm:t>
        <a:bodyPr/>
        <a:lstStyle/>
        <a:p>
          <a:endParaRPr lang="de-DE"/>
        </a:p>
      </dgm:t>
    </dgm:pt>
    <dgm:pt modelId="{138918D0-5242-49B7-A109-FD6E794A83F4}" type="sibTrans" cxnId="{2155EDB1-0F2A-486B-BC09-52A81FFF2325}">
      <dgm:prSet/>
      <dgm:spPr/>
      <dgm:t>
        <a:bodyPr/>
        <a:lstStyle/>
        <a:p>
          <a:endParaRPr lang="de-DE"/>
        </a:p>
      </dgm:t>
    </dgm:pt>
    <dgm:pt modelId="{BA975C01-93C7-4855-946F-F9DD155BC7AC}">
      <dgm:prSet/>
      <dgm:spPr/>
      <dgm:t>
        <a:bodyPr/>
        <a:lstStyle/>
        <a:p>
          <a:pPr rtl="0"/>
          <a:r>
            <a:rPr lang="ru-RU" dirty="0" smtClean="0"/>
            <a:t>Уже после 3–4 сеансов заметен эффект</a:t>
          </a:r>
          <a:endParaRPr lang="de-DE" dirty="0"/>
        </a:p>
      </dgm:t>
    </dgm:pt>
    <dgm:pt modelId="{9ACC7169-8C9D-44BE-A8CA-B1D0C1A24A30}" type="parTrans" cxnId="{7A8BEC9B-661F-42A4-A8AB-38426BE7DB81}">
      <dgm:prSet/>
      <dgm:spPr/>
      <dgm:t>
        <a:bodyPr/>
        <a:lstStyle/>
        <a:p>
          <a:endParaRPr lang="de-DE"/>
        </a:p>
      </dgm:t>
    </dgm:pt>
    <dgm:pt modelId="{D0D4C72E-3155-4CED-A481-209A2C69C88B}" type="sibTrans" cxnId="{7A8BEC9B-661F-42A4-A8AB-38426BE7DB81}">
      <dgm:prSet/>
      <dgm:spPr/>
      <dgm:t>
        <a:bodyPr/>
        <a:lstStyle/>
        <a:p>
          <a:endParaRPr lang="de-DE"/>
        </a:p>
      </dgm:t>
    </dgm:pt>
    <dgm:pt modelId="{4A4AACD3-A8C0-4754-B218-401C24E4C94B}" type="pres">
      <dgm:prSet presAssocID="{9443612A-7236-4D4A-B438-C7D97CAAD3ED}" presName="Name0" presStyleCnt="0">
        <dgm:presLayoutVars>
          <dgm:dir/>
          <dgm:animLvl val="lvl"/>
          <dgm:resizeHandles val="exact"/>
        </dgm:presLayoutVars>
      </dgm:prSet>
      <dgm:spPr/>
      <dgm:t>
        <a:bodyPr/>
        <a:lstStyle/>
        <a:p>
          <a:endParaRPr lang="de-DE"/>
        </a:p>
      </dgm:t>
    </dgm:pt>
    <dgm:pt modelId="{43037769-A19F-4705-9311-ECFBF95D755A}" type="pres">
      <dgm:prSet presAssocID="{3E4B07DD-F8FC-43D4-8272-D6AC4DDAD3CE}" presName="linNode" presStyleCnt="0"/>
      <dgm:spPr/>
    </dgm:pt>
    <dgm:pt modelId="{B887D1B3-9E18-43E4-9B5D-BFB24FD2FC01}" type="pres">
      <dgm:prSet presAssocID="{3E4B07DD-F8FC-43D4-8272-D6AC4DDAD3CE}" presName="parentText" presStyleLbl="node1" presStyleIdx="0" presStyleCnt="3">
        <dgm:presLayoutVars>
          <dgm:chMax val="1"/>
          <dgm:bulletEnabled val="1"/>
        </dgm:presLayoutVars>
      </dgm:prSet>
      <dgm:spPr/>
      <dgm:t>
        <a:bodyPr/>
        <a:lstStyle/>
        <a:p>
          <a:endParaRPr lang="de-DE"/>
        </a:p>
      </dgm:t>
    </dgm:pt>
    <dgm:pt modelId="{1C22DB73-ADB3-4350-B8AB-920D2B8D5918}" type="pres">
      <dgm:prSet presAssocID="{3E4B07DD-F8FC-43D4-8272-D6AC4DDAD3CE}" presName="descendantText" presStyleLbl="alignAccFollowNode1" presStyleIdx="0" presStyleCnt="3">
        <dgm:presLayoutVars>
          <dgm:bulletEnabled val="1"/>
        </dgm:presLayoutVars>
      </dgm:prSet>
      <dgm:spPr/>
      <dgm:t>
        <a:bodyPr/>
        <a:lstStyle/>
        <a:p>
          <a:endParaRPr lang="de-DE"/>
        </a:p>
      </dgm:t>
    </dgm:pt>
    <dgm:pt modelId="{A8CAF6F4-4201-4580-8F3E-EF80F4CB5AE7}" type="pres">
      <dgm:prSet presAssocID="{81A63550-7BA5-4341-AB69-84D5830216A7}" presName="sp" presStyleCnt="0"/>
      <dgm:spPr/>
    </dgm:pt>
    <dgm:pt modelId="{085FACB6-FF4F-401D-B5C6-240FAD62D3AA}" type="pres">
      <dgm:prSet presAssocID="{68EB945C-7E43-407E-B7FA-C1CAF2983D40}" presName="linNode" presStyleCnt="0"/>
      <dgm:spPr/>
    </dgm:pt>
    <dgm:pt modelId="{38E91461-3EC9-42CD-8DFB-21693CD38568}" type="pres">
      <dgm:prSet presAssocID="{68EB945C-7E43-407E-B7FA-C1CAF2983D40}" presName="parentText" presStyleLbl="node1" presStyleIdx="1" presStyleCnt="3">
        <dgm:presLayoutVars>
          <dgm:chMax val="1"/>
          <dgm:bulletEnabled val="1"/>
        </dgm:presLayoutVars>
      </dgm:prSet>
      <dgm:spPr/>
      <dgm:t>
        <a:bodyPr/>
        <a:lstStyle/>
        <a:p>
          <a:endParaRPr lang="de-DE"/>
        </a:p>
      </dgm:t>
    </dgm:pt>
    <dgm:pt modelId="{4C8F370E-32B3-49AC-9206-125F066B276A}" type="pres">
      <dgm:prSet presAssocID="{68EB945C-7E43-407E-B7FA-C1CAF2983D40}" presName="descendantText" presStyleLbl="alignAccFollowNode1" presStyleIdx="1" presStyleCnt="3">
        <dgm:presLayoutVars>
          <dgm:bulletEnabled val="1"/>
        </dgm:presLayoutVars>
      </dgm:prSet>
      <dgm:spPr/>
      <dgm:t>
        <a:bodyPr/>
        <a:lstStyle/>
        <a:p>
          <a:endParaRPr lang="de-DE"/>
        </a:p>
      </dgm:t>
    </dgm:pt>
    <dgm:pt modelId="{41D5E417-5F20-42AB-B1F5-B227A12E485F}" type="pres">
      <dgm:prSet presAssocID="{11A06E04-4A16-4306-B29F-9012B66E04A9}" presName="sp" presStyleCnt="0"/>
      <dgm:spPr/>
    </dgm:pt>
    <dgm:pt modelId="{9DA949F3-BFCF-4392-B003-934E3BC2E88F}" type="pres">
      <dgm:prSet presAssocID="{215F9FE2-99A9-4A8C-9272-DC006EA2B460}" presName="linNode" presStyleCnt="0"/>
      <dgm:spPr/>
    </dgm:pt>
    <dgm:pt modelId="{526D47FE-D10F-4512-97A7-29514616BFD4}" type="pres">
      <dgm:prSet presAssocID="{215F9FE2-99A9-4A8C-9272-DC006EA2B460}" presName="parentText" presStyleLbl="node1" presStyleIdx="2" presStyleCnt="3">
        <dgm:presLayoutVars>
          <dgm:chMax val="1"/>
          <dgm:bulletEnabled val="1"/>
        </dgm:presLayoutVars>
      </dgm:prSet>
      <dgm:spPr/>
      <dgm:t>
        <a:bodyPr/>
        <a:lstStyle/>
        <a:p>
          <a:endParaRPr lang="de-DE"/>
        </a:p>
      </dgm:t>
    </dgm:pt>
    <dgm:pt modelId="{888E0FDB-0B2E-42BA-A1D1-652FA5817C6D}" type="pres">
      <dgm:prSet presAssocID="{215F9FE2-99A9-4A8C-9272-DC006EA2B460}" presName="descendantText" presStyleLbl="alignAccFollowNode1" presStyleIdx="2" presStyleCnt="3">
        <dgm:presLayoutVars>
          <dgm:bulletEnabled val="1"/>
        </dgm:presLayoutVars>
      </dgm:prSet>
      <dgm:spPr/>
      <dgm:t>
        <a:bodyPr/>
        <a:lstStyle/>
        <a:p>
          <a:endParaRPr lang="de-DE"/>
        </a:p>
      </dgm:t>
    </dgm:pt>
  </dgm:ptLst>
  <dgm:cxnLst>
    <dgm:cxn modelId="{0FC93D2B-2B2E-4439-A93A-DB38AB573EE7}" srcId="{9443612A-7236-4D4A-B438-C7D97CAAD3ED}" destId="{68EB945C-7E43-407E-B7FA-C1CAF2983D40}" srcOrd="1" destOrd="0" parTransId="{D818C286-D7EA-4E4E-8D0B-EAE77E690F31}" sibTransId="{11A06E04-4A16-4306-B29F-9012B66E04A9}"/>
    <dgm:cxn modelId="{3EDBEEC3-DAF0-41B6-8FD8-AE33B90C0B54}" srcId="{9443612A-7236-4D4A-B438-C7D97CAAD3ED}" destId="{3E4B07DD-F8FC-43D4-8272-D6AC4DDAD3CE}" srcOrd="0" destOrd="0" parTransId="{F77B4697-6C42-4980-8449-4585B6DDD392}" sibTransId="{81A63550-7BA5-4341-AB69-84D5830216A7}"/>
    <dgm:cxn modelId="{26A3C9F1-6EEC-4447-B86C-FF093519B663}" type="presOf" srcId="{68EB945C-7E43-407E-B7FA-C1CAF2983D40}" destId="{38E91461-3EC9-42CD-8DFB-21693CD38568}" srcOrd="0" destOrd="0" presId="urn:microsoft.com/office/officeart/2005/8/layout/vList5"/>
    <dgm:cxn modelId="{F1111CD8-8515-4678-98C2-0BA212AB04B0}" type="presOf" srcId="{C108A484-6832-49C3-BD4D-3A5290D343CA}" destId="{4C8F370E-32B3-49AC-9206-125F066B276A}" srcOrd="0" destOrd="0" presId="urn:microsoft.com/office/officeart/2005/8/layout/vList5"/>
    <dgm:cxn modelId="{E7EF8493-06ED-4FE2-91CF-A4E6E6D0C59E}" type="presOf" srcId="{BA975C01-93C7-4855-946F-F9DD155BC7AC}" destId="{888E0FDB-0B2E-42BA-A1D1-652FA5817C6D}" srcOrd="0" destOrd="0" presId="urn:microsoft.com/office/officeart/2005/8/layout/vList5"/>
    <dgm:cxn modelId="{17F115BD-ADC8-4247-9CBB-96C3C5A9B008}" type="presOf" srcId="{C79EC5C8-A125-4DEB-B7C0-E538A68E6126}" destId="{1C22DB73-ADB3-4350-B8AB-920D2B8D5918}" srcOrd="0" destOrd="0" presId="urn:microsoft.com/office/officeart/2005/8/layout/vList5"/>
    <dgm:cxn modelId="{E8C3BA8D-1356-46D6-9568-C37E59B019D2}" srcId="{9443612A-7236-4D4A-B438-C7D97CAAD3ED}" destId="{215F9FE2-99A9-4A8C-9272-DC006EA2B460}" srcOrd="2" destOrd="0" parTransId="{75DDB381-5F53-4DB5-97B2-CB4A64E4D676}" sibTransId="{F005C948-6BC8-4D17-B21A-2766BB5147A8}"/>
    <dgm:cxn modelId="{7417E474-FD8E-40C8-A698-2D808360910C}" type="presOf" srcId="{9443612A-7236-4D4A-B438-C7D97CAAD3ED}" destId="{4A4AACD3-A8C0-4754-B218-401C24E4C94B}" srcOrd="0" destOrd="0" presId="urn:microsoft.com/office/officeart/2005/8/layout/vList5"/>
    <dgm:cxn modelId="{BCE1B5E0-7D27-43D0-BAA7-CE1F4FEA54F4}" type="presOf" srcId="{215F9FE2-99A9-4A8C-9272-DC006EA2B460}" destId="{526D47FE-D10F-4512-97A7-29514616BFD4}" srcOrd="0" destOrd="0" presId="urn:microsoft.com/office/officeart/2005/8/layout/vList5"/>
    <dgm:cxn modelId="{2155EDB1-0F2A-486B-BC09-52A81FFF2325}" srcId="{68EB945C-7E43-407E-B7FA-C1CAF2983D40}" destId="{C108A484-6832-49C3-BD4D-3A5290D343CA}" srcOrd="0" destOrd="0" parTransId="{4160EB77-F7BC-4663-B117-F010E39E7EA2}" sibTransId="{138918D0-5242-49B7-A109-FD6E794A83F4}"/>
    <dgm:cxn modelId="{7A8BEC9B-661F-42A4-A8AB-38426BE7DB81}" srcId="{215F9FE2-99A9-4A8C-9272-DC006EA2B460}" destId="{BA975C01-93C7-4855-946F-F9DD155BC7AC}" srcOrd="0" destOrd="0" parTransId="{9ACC7169-8C9D-44BE-A8CA-B1D0C1A24A30}" sibTransId="{D0D4C72E-3155-4CED-A481-209A2C69C88B}"/>
    <dgm:cxn modelId="{D537A0FB-3540-4C3E-9974-4DF42881929C}" type="presOf" srcId="{3E4B07DD-F8FC-43D4-8272-D6AC4DDAD3CE}" destId="{B887D1B3-9E18-43E4-9B5D-BFB24FD2FC01}" srcOrd="0" destOrd="0" presId="urn:microsoft.com/office/officeart/2005/8/layout/vList5"/>
    <dgm:cxn modelId="{3330490D-3AD1-492D-9639-C022502FE74C}" srcId="{3E4B07DD-F8FC-43D4-8272-D6AC4DDAD3CE}" destId="{C79EC5C8-A125-4DEB-B7C0-E538A68E6126}" srcOrd="0" destOrd="0" parTransId="{800484FC-B384-4B1C-8420-B3A22FD27027}" sibTransId="{3028AAF5-72FC-4938-B2DC-2D44BC9937A6}"/>
    <dgm:cxn modelId="{89049B45-51FC-4E1B-B600-753ECDA44037}" type="presParOf" srcId="{4A4AACD3-A8C0-4754-B218-401C24E4C94B}" destId="{43037769-A19F-4705-9311-ECFBF95D755A}" srcOrd="0" destOrd="0" presId="urn:microsoft.com/office/officeart/2005/8/layout/vList5"/>
    <dgm:cxn modelId="{09CFAE78-0B99-47C0-9301-92E197622BCE}" type="presParOf" srcId="{43037769-A19F-4705-9311-ECFBF95D755A}" destId="{B887D1B3-9E18-43E4-9B5D-BFB24FD2FC01}" srcOrd="0" destOrd="0" presId="urn:microsoft.com/office/officeart/2005/8/layout/vList5"/>
    <dgm:cxn modelId="{A5E0C075-1DDD-450E-B937-68C2D4FAEFF2}" type="presParOf" srcId="{43037769-A19F-4705-9311-ECFBF95D755A}" destId="{1C22DB73-ADB3-4350-B8AB-920D2B8D5918}" srcOrd="1" destOrd="0" presId="urn:microsoft.com/office/officeart/2005/8/layout/vList5"/>
    <dgm:cxn modelId="{AA328B03-63A2-4173-8C60-0C73E642A1D1}" type="presParOf" srcId="{4A4AACD3-A8C0-4754-B218-401C24E4C94B}" destId="{A8CAF6F4-4201-4580-8F3E-EF80F4CB5AE7}" srcOrd="1" destOrd="0" presId="urn:microsoft.com/office/officeart/2005/8/layout/vList5"/>
    <dgm:cxn modelId="{B17DC3DB-81D3-499E-84DE-B745E4824BAC}" type="presParOf" srcId="{4A4AACD3-A8C0-4754-B218-401C24E4C94B}" destId="{085FACB6-FF4F-401D-B5C6-240FAD62D3AA}" srcOrd="2" destOrd="0" presId="urn:microsoft.com/office/officeart/2005/8/layout/vList5"/>
    <dgm:cxn modelId="{261B4168-7CE2-4DB5-8F61-8C39FCA13C57}" type="presParOf" srcId="{085FACB6-FF4F-401D-B5C6-240FAD62D3AA}" destId="{38E91461-3EC9-42CD-8DFB-21693CD38568}" srcOrd="0" destOrd="0" presId="urn:microsoft.com/office/officeart/2005/8/layout/vList5"/>
    <dgm:cxn modelId="{9FFB4FDB-DF8C-4B20-A87D-68B6A57330D4}" type="presParOf" srcId="{085FACB6-FF4F-401D-B5C6-240FAD62D3AA}" destId="{4C8F370E-32B3-49AC-9206-125F066B276A}" srcOrd="1" destOrd="0" presId="urn:microsoft.com/office/officeart/2005/8/layout/vList5"/>
    <dgm:cxn modelId="{07DF2A67-61A4-4EE0-8DBE-D55295AA3CE0}" type="presParOf" srcId="{4A4AACD3-A8C0-4754-B218-401C24E4C94B}" destId="{41D5E417-5F20-42AB-B1F5-B227A12E485F}" srcOrd="3" destOrd="0" presId="urn:microsoft.com/office/officeart/2005/8/layout/vList5"/>
    <dgm:cxn modelId="{0834AC4B-9FC1-4536-AF3D-6B876E0BEBBE}" type="presParOf" srcId="{4A4AACD3-A8C0-4754-B218-401C24E4C94B}" destId="{9DA949F3-BFCF-4392-B003-934E3BC2E88F}" srcOrd="4" destOrd="0" presId="urn:microsoft.com/office/officeart/2005/8/layout/vList5"/>
    <dgm:cxn modelId="{45621EAA-1471-42A4-83A5-621F4425EB7D}" type="presParOf" srcId="{9DA949F3-BFCF-4392-B003-934E3BC2E88F}" destId="{526D47FE-D10F-4512-97A7-29514616BFD4}" srcOrd="0" destOrd="0" presId="urn:microsoft.com/office/officeart/2005/8/layout/vList5"/>
    <dgm:cxn modelId="{0AF6355D-B20D-491F-B7C8-CB7D1A4D2B21}" type="presParOf" srcId="{9DA949F3-BFCF-4392-B003-934E3BC2E88F}" destId="{888E0FDB-0B2E-42BA-A1D1-652FA5817C6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4DBC4B-6663-4BAA-950C-86200D3607D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de-DE"/>
        </a:p>
      </dgm:t>
    </dgm:pt>
    <dgm:pt modelId="{1CD1C3A5-B37C-49D7-9949-32233F385475}">
      <dgm:prSet/>
      <dgm:spPr>
        <a:solidFill>
          <a:schemeClr val="tx1">
            <a:lumMod val="75000"/>
            <a:lumOff val="25000"/>
          </a:schemeClr>
        </a:solidFill>
      </dgm:spPr>
      <dgm:t>
        <a:bodyPr/>
        <a:lstStyle/>
        <a:p>
          <a:pPr rtl="0"/>
          <a:r>
            <a:rPr lang="ru-RU" smtClean="0"/>
            <a:t>Уменьшение отечности</a:t>
          </a:r>
          <a:endParaRPr lang="de-DE"/>
        </a:p>
      </dgm:t>
    </dgm:pt>
    <dgm:pt modelId="{DBEE8192-DAE2-4C3A-AFCF-07D39383ED8E}" type="parTrans" cxnId="{60A48E74-1E18-47F7-B37F-11E36743B91B}">
      <dgm:prSet/>
      <dgm:spPr/>
      <dgm:t>
        <a:bodyPr/>
        <a:lstStyle/>
        <a:p>
          <a:endParaRPr lang="de-DE"/>
        </a:p>
      </dgm:t>
    </dgm:pt>
    <dgm:pt modelId="{4F4A4EA2-B309-4F45-8C71-12D0F2017EA0}" type="sibTrans" cxnId="{60A48E74-1E18-47F7-B37F-11E36743B91B}">
      <dgm:prSet/>
      <dgm:spPr/>
      <dgm:t>
        <a:bodyPr/>
        <a:lstStyle/>
        <a:p>
          <a:endParaRPr lang="de-DE"/>
        </a:p>
      </dgm:t>
    </dgm:pt>
    <dgm:pt modelId="{A592F847-077F-4638-8741-940B00487DD8}">
      <dgm:prSet/>
      <dgm:spPr>
        <a:solidFill>
          <a:schemeClr val="tx1">
            <a:lumMod val="75000"/>
            <a:lumOff val="25000"/>
          </a:schemeClr>
        </a:solidFill>
      </dgm:spPr>
      <dgm:t>
        <a:bodyPr/>
        <a:lstStyle/>
        <a:p>
          <a:pPr rtl="0"/>
          <a:r>
            <a:rPr lang="ru-RU" dirty="0" smtClean="0"/>
            <a:t>Коррекция фигуры</a:t>
          </a:r>
          <a:endParaRPr lang="de-DE" dirty="0"/>
        </a:p>
      </dgm:t>
    </dgm:pt>
    <dgm:pt modelId="{6F314F57-B529-4BD7-B0B9-E4768005DF57}" type="parTrans" cxnId="{291FED8C-0FB5-41CF-AE4D-30DDEFA16FFE}">
      <dgm:prSet/>
      <dgm:spPr/>
      <dgm:t>
        <a:bodyPr/>
        <a:lstStyle/>
        <a:p>
          <a:endParaRPr lang="de-DE"/>
        </a:p>
      </dgm:t>
    </dgm:pt>
    <dgm:pt modelId="{11AA1B1D-6DE7-4468-8418-E94B44005006}" type="sibTrans" cxnId="{291FED8C-0FB5-41CF-AE4D-30DDEFA16FFE}">
      <dgm:prSet/>
      <dgm:spPr/>
      <dgm:t>
        <a:bodyPr/>
        <a:lstStyle/>
        <a:p>
          <a:endParaRPr lang="de-DE"/>
        </a:p>
      </dgm:t>
    </dgm:pt>
    <dgm:pt modelId="{4935AA9F-D99E-49A4-9CA8-E4DE2895EBF5}">
      <dgm:prSet/>
      <dgm:spPr>
        <a:solidFill>
          <a:schemeClr val="tx1">
            <a:lumMod val="75000"/>
            <a:lumOff val="25000"/>
          </a:schemeClr>
        </a:solidFill>
      </dgm:spPr>
      <dgm:t>
        <a:bodyPr/>
        <a:lstStyle/>
        <a:p>
          <a:pPr rtl="0"/>
          <a:r>
            <a:rPr lang="ru-RU" dirty="0" smtClean="0"/>
            <a:t>Улучшение состояния кожи</a:t>
          </a:r>
          <a:endParaRPr lang="de-DE" dirty="0"/>
        </a:p>
      </dgm:t>
    </dgm:pt>
    <dgm:pt modelId="{E258B0FA-1914-4CBA-913F-6DF0F9A811C3}" type="parTrans" cxnId="{748EC6E1-AF14-4259-8F99-779E110F6DAC}">
      <dgm:prSet/>
      <dgm:spPr/>
      <dgm:t>
        <a:bodyPr/>
        <a:lstStyle/>
        <a:p>
          <a:endParaRPr lang="de-DE"/>
        </a:p>
      </dgm:t>
    </dgm:pt>
    <dgm:pt modelId="{1E372DE4-C099-4F6A-BA32-5A40231CBEEE}" type="sibTrans" cxnId="{748EC6E1-AF14-4259-8F99-779E110F6DAC}">
      <dgm:prSet/>
      <dgm:spPr/>
      <dgm:t>
        <a:bodyPr/>
        <a:lstStyle/>
        <a:p>
          <a:endParaRPr lang="de-DE"/>
        </a:p>
      </dgm:t>
    </dgm:pt>
    <dgm:pt modelId="{78DAD8BC-1BA4-4DDA-877F-0DDBF2205BAD}">
      <dgm:prSet/>
      <dgm:spPr>
        <a:solidFill>
          <a:schemeClr val="tx1">
            <a:lumMod val="75000"/>
            <a:lumOff val="25000"/>
          </a:schemeClr>
        </a:solidFill>
      </dgm:spPr>
      <dgm:t>
        <a:bodyPr/>
        <a:lstStyle/>
        <a:p>
          <a:pPr rtl="0"/>
          <a:r>
            <a:rPr lang="ru-RU" dirty="0" smtClean="0"/>
            <a:t>Повышение общего самочувствия</a:t>
          </a:r>
          <a:endParaRPr lang="de-DE" dirty="0"/>
        </a:p>
      </dgm:t>
    </dgm:pt>
    <dgm:pt modelId="{91A19844-F147-4F0D-9840-9380757068D3}" type="parTrans" cxnId="{6F94125D-14CD-4DED-A560-97F6CDEDD686}">
      <dgm:prSet/>
      <dgm:spPr/>
      <dgm:t>
        <a:bodyPr/>
        <a:lstStyle/>
        <a:p>
          <a:endParaRPr lang="de-DE"/>
        </a:p>
      </dgm:t>
    </dgm:pt>
    <dgm:pt modelId="{90E31036-4BA4-4E74-A77A-BBDE52B11197}" type="sibTrans" cxnId="{6F94125D-14CD-4DED-A560-97F6CDEDD686}">
      <dgm:prSet/>
      <dgm:spPr/>
      <dgm:t>
        <a:bodyPr/>
        <a:lstStyle/>
        <a:p>
          <a:endParaRPr lang="de-DE"/>
        </a:p>
      </dgm:t>
    </dgm:pt>
    <dgm:pt modelId="{C38395DE-774B-4DB7-A06B-C98FBB03645E}">
      <dgm:prSet/>
      <dgm:spPr/>
      <dgm:t>
        <a:bodyPr/>
        <a:lstStyle/>
        <a:p>
          <a:pPr rtl="0"/>
          <a:r>
            <a:rPr lang="ru-RU" dirty="0" smtClean="0"/>
            <a:t>Текстура, упругость</a:t>
          </a:r>
          <a:endParaRPr lang="de-DE" dirty="0"/>
        </a:p>
      </dgm:t>
    </dgm:pt>
    <dgm:pt modelId="{C63CEAD5-84EF-44E8-A66A-67E730591B86}" type="parTrans" cxnId="{6D73ACFE-AEF9-49E4-952D-96165932B5D6}">
      <dgm:prSet/>
      <dgm:spPr/>
      <dgm:t>
        <a:bodyPr/>
        <a:lstStyle/>
        <a:p>
          <a:endParaRPr lang="de-DE"/>
        </a:p>
      </dgm:t>
    </dgm:pt>
    <dgm:pt modelId="{AD30ACE4-5161-40FF-BB32-00260DE5B305}" type="sibTrans" cxnId="{6D73ACFE-AEF9-49E4-952D-96165932B5D6}">
      <dgm:prSet/>
      <dgm:spPr/>
      <dgm:t>
        <a:bodyPr/>
        <a:lstStyle/>
        <a:p>
          <a:endParaRPr lang="de-DE"/>
        </a:p>
      </dgm:t>
    </dgm:pt>
    <dgm:pt modelId="{42DF5F69-0C74-486D-864A-EF3D357C17B3}">
      <dgm:prSet/>
      <dgm:spPr/>
      <dgm:t>
        <a:bodyPr/>
        <a:lstStyle/>
        <a:p>
          <a:pPr rtl="0"/>
          <a:r>
            <a:rPr lang="ru-RU" dirty="0" smtClean="0"/>
            <a:t>Эластичность</a:t>
          </a:r>
          <a:endParaRPr lang="de-DE" dirty="0"/>
        </a:p>
      </dgm:t>
    </dgm:pt>
    <dgm:pt modelId="{BADA702A-5613-4C81-B923-A9C18654E4AF}" type="parTrans" cxnId="{2D0C301A-1534-42B5-AF28-E5276202E7BC}">
      <dgm:prSet/>
      <dgm:spPr/>
      <dgm:t>
        <a:bodyPr/>
        <a:lstStyle/>
        <a:p>
          <a:endParaRPr lang="de-DE"/>
        </a:p>
      </dgm:t>
    </dgm:pt>
    <dgm:pt modelId="{F8F3F9A4-0B09-4F37-8FC7-F63E0AE7F769}" type="sibTrans" cxnId="{2D0C301A-1534-42B5-AF28-E5276202E7BC}">
      <dgm:prSet/>
      <dgm:spPr/>
      <dgm:t>
        <a:bodyPr/>
        <a:lstStyle/>
        <a:p>
          <a:endParaRPr lang="de-DE"/>
        </a:p>
      </dgm:t>
    </dgm:pt>
    <dgm:pt modelId="{1130209F-9D68-4E69-B603-26B3CBD1AA5F}">
      <dgm:prSet/>
      <dgm:spPr/>
      <dgm:t>
        <a:bodyPr/>
        <a:lstStyle/>
        <a:p>
          <a:pPr rtl="0"/>
          <a:r>
            <a:rPr lang="ru-RU" dirty="0" smtClean="0"/>
            <a:t>Улучшение кровообращения и лимфотока</a:t>
          </a:r>
          <a:endParaRPr lang="de-DE" dirty="0"/>
        </a:p>
      </dgm:t>
    </dgm:pt>
    <dgm:pt modelId="{10C99C1C-A79A-4627-AC18-93C6F5FA6A8F}" type="parTrans" cxnId="{473EA2B5-1B26-4FD9-B89D-C5BFEBE50A91}">
      <dgm:prSet/>
      <dgm:spPr/>
      <dgm:t>
        <a:bodyPr/>
        <a:lstStyle/>
        <a:p>
          <a:endParaRPr lang="de-DE"/>
        </a:p>
      </dgm:t>
    </dgm:pt>
    <dgm:pt modelId="{2B6B38AC-24B6-4B98-9CA1-30775C96F674}" type="sibTrans" cxnId="{473EA2B5-1B26-4FD9-B89D-C5BFEBE50A91}">
      <dgm:prSet/>
      <dgm:spPr/>
      <dgm:t>
        <a:bodyPr/>
        <a:lstStyle/>
        <a:p>
          <a:endParaRPr lang="de-DE"/>
        </a:p>
      </dgm:t>
    </dgm:pt>
    <dgm:pt modelId="{C8794946-4129-4554-8D46-9653B208C444}">
      <dgm:prSet/>
      <dgm:spPr>
        <a:noFill/>
      </dgm:spPr>
      <dgm:t>
        <a:bodyPr/>
        <a:lstStyle/>
        <a:p>
          <a:pPr rtl="0"/>
          <a:r>
            <a:rPr lang="ru-RU" dirty="0" smtClean="0"/>
            <a:t>Снижение целлюлита</a:t>
          </a:r>
          <a:endParaRPr lang="de-DE" dirty="0"/>
        </a:p>
      </dgm:t>
    </dgm:pt>
    <dgm:pt modelId="{36C64B27-D159-444E-956F-FEBCAD89AEF2}" type="parTrans" cxnId="{40FD290E-8352-45F4-9236-0F755F78B1AB}">
      <dgm:prSet/>
      <dgm:spPr/>
      <dgm:t>
        <a:bodyPr/>
        <a:lstStyle/>
        <a:p>
          <a:endParaRPr lang="de-DE"/>
        </a:p>
      </dgm:t>
    </dgm:pt>
    <dgm:pt modelId="{08B54088-049E-4536-A3AF-B6955A76A040}" type="sibTrans" cxnId="{40FD290E-8352-45F4-9236-0F755F78B1AB}">
      <dgm:prSet/>
      <dgm:spPr/>
      <dgm:t>
        <a:bodyPr/>
        <a:lstStyle/>
        <a:p>
          <a:endParaRPr lang="de-DE"/>
        </a:p>
      </dgm:t>
    </dgm:pt>
    <dgm:pt modelId="{6BF5F897-9D00-40B0-8198-8558DA88C167}">
      <dgm:prSet/>
      <dgm:spPr>
        <a:noFill/>
      </dgm:spPr>
      <dgm:t>
        <a:bodyPr/>
        <a:lstStyle/>
        <a:p>
          <a:pPr rtl="0"/>
          <a:r>
            <a:rPr lang="ru-RU" dirty="0" smtClean="0"/>
            <a:t>Улучшение тонуса кожи</a:t>
          </a:r>
          <a:endParaRPr lang="de-DE" dirty="0"/>
        </a:p>
      </dgm:t>
    </dgm:pt>
    <dgm:pt modelId="{27A2D26D-B53E-4B6E-9D8D-38667A3804F1}" type="parTrans" cxnId="{0A7EF6E0-90D8-4EF7-A5BF-3B3AF02E8F07}">
      <dgm:prSet/>
      <dgm:spPr/>
      <dgm:t>
        <a:bodyPr/>
        <a:lstStyle/>
        <a:p>
          <a:endParaRPr lang="de-DE"/>
        </a:p>
      </dgm:t>
    </dgm:pt>
    <dgm:pt modelId="{F4238471-B861-4932-B7A3-9FF7F6473E2C}" type="sibTrans" cxnId="{0A7EF6E0-90D8-4EF7-A5BF-3B3AF02E8F07}">
      <dgm:prSet/>
      <dgm:spPr/>
      <dgm:t>
        <a:bodyPr/>
        <a:lstStyle/>
        <a:p>
          <a:endParaRPr lang="de-DE"/>
        </a:p>
      </dgm:t>
    </dgm:pt>
    <dgm:pt modelId="{2208FA9B-67E1-489D-8447-662D74F32253}" type="pres">
      <dgm:prSet presAssocID="{B94DBC4B-6663-4BAA-950C-86200D3607D4}" presName="linear" presStyleCnt="0">
        <dgm:presLayoutVars>
          <dgm:animLvl val="lvl"/>
          <dgm:resizeHandles val="exact"/>
        </dgm:presLayoutVars>
      </dgm:prSet>
      <dgm:spPr/>
      <dgm:t>
        <a:bodyPr/>
        <a:lstStyle/>
        <a:p>
          <a:endParaRPr lang="de-DE"/>
        </a:p>
      </dgm:t>
    </dgm:pt>
    <dgm:pt modelId="{AB796020-BFF8-4785-8B94-284BD661AC6D}" type="pres">
      <dgm:prSet presAssocID="{1CD1C3A5-B37C-49D7-9949-32233F385475}" presName="parentText" presStyleLbl="node1" presStyleIdx="0" presStyleCnt="4">
        <dgm:presLayoutVars>
          <dgm:chMax val="0"/>
          <dgm:bulletEnabled val="1"/>
        </dgm:presLayoutVars>
      </dgm:prSet>
      <dgm:spPr/>
      <dgm:t>
        <a:bodyPr/>
        <a:lstStyle/>
        <a:p>
          <a:endParaRPr lang="de-DE"/>
        </a:p>
      </dgm:t>
    </dgm:pt>
    <dgm:pt modelId="{10E02909-9004-4792-853F-ED88FA0F01CE}" type="pres">
      <dgm:prSet presAssocID="{4F4A4EA2-B309-4F45-8C71-12D0F2017EA0}" presName="spacer" presStyleCnt="0"/>
      <dgm:spPr/>
    </dgm:pt>
    <dgm:pt modelId="{81A9CCF2-6A3A-4329-A92E-CD5C9BAB1205}" type="pres">
      <dgm:prSet presAssocID="{A592F847-077F-4638-8741-940B00487DD8}" presName="parentText" presStyleLbl="node1" presStyleIdx="1" presStyleCnt="4">
        <dgm:presLayoutVars>
          <dgm:chMax val="0"/>
          <dgm:bulletEnabled val="1"/>
        </dgm:presLayoutVars>
      </dgm:prSet>
      <dgm:spPr/>
      <dgm:t>
        <a:bodyPr/>
        <a:lstStyle/>
        <a:p>
          <a:endParaRPr lang="de-DE"/>
        </a:p>
      </dgm:t>
    </dgm:pt>
    <dgm:pt modelId="{A535589D-D5F5-4187-9D9A-8A2C2F435853}" type="pres">
      <dgm:prSet presAssocID="{A592F847-077F-4638-8741-940B00487DD8}" presName="childText" presStyleLbl="revTx" presStyleIdx="0" presStyleCnt="3">
        <dgm:presLayoutVars>
          <dgm:bulletEnabled val="1"/>
        </dgm:presLayoutVars>
      </dgm:prSet>
      <dgm:spPr/>
      <dgm:t>
        <a:bodyPr/>
        <a:lstStyle/>
        <a:p>
          <a:endParaRPr lang="de-DE"/>
        </a:p>
      </dgm:t>
    </dgm:pt>
    <dgm:pt modelId="{DCC7CFFF-DE70-4AB3-AB4D-A76875A80E46}" type="pres">
      <dgm:prSet presAssocID="{4935AA9F-D99E-49A4-9CA8-E4DE2895EBF5}" presName="parentText" presStyleLbl="node1" presStyleIdx="2" presStyleCnt="4">
        <dgm:presLayoutVars>
          <dgm:chMax val="0"/>
          <dgm:bulletEnabled val="1"/>
        </dgm:presLayoutVars>
      </dgm:prSet>
      <dgm:spPr/>
      <dgm:t>
        <a:bodyPr/>
        <a:lstStyle/>
        <a:p>
          <a:endParaRPr lang="de-DE"/>
        </a:p>
      </dgm:t>
    </dgm:pt>
    <dgm:pt modelId="{A225B539-CC86-48D8-8929-4CD7E2429B11}" type="pres">
      <dgm:prSet presAssocID="{4935AA9F-D99E-49A4-9CA8-E4DE2895EBF5}" presName="childText" presStyleLbl="revTx" presStyleIdx="1" presStyleCnt="3">
        <dgm:presLayoutVars>
          <dgm:bulletEnabled val="1"/>
        </dgm:presLayoutVars>
      </dgm:prSet>
      <dgm:spPr/>
      <dgm:t>
        <a:bodyPr/>
        <a:lstStyle/>
        <a:p>
          <a:endParaRPr lang="de-DE"/>
        </a:p>
      </dgm:t>
    </dgm:pt>
    <dgm:pt modelId="{7ED4FDA5-5825-40AF-B9D5-0CEEB268BA74}" type="pres">
      <dgm:prSet presAssocID="{78DAD8BC-1BA4-4DDA-877F-0DDBF2205BAD}" presName="parentText" presStyleLbl="node1" presStyleIdx="3" presStyleCnt="4">
        <dgm:presLayoutVars>
          <dgm:chMax val="0"/>
          <dgm:bulletEnabled val="1"/>
        </dgm:presLayoutVars>
      </dgm:prSet>
      <dgm:spPr/>
      <dgm:t>
        <a:bodyPr/>
        <a:lstStyle/>
        <a:p>
          <a:endParaRPr lang="de-DE"/>
        </a:p>
      </dgm:t>
    </dgm:pt>
    <dgm:pt modelId="{1975ECF9-F388-4CA9-89E9-78726B6674FB}" type="pres">
      <dgm:prSet presAssocID="{78DAD8BC-1BA4-4DDA-877F-0DDBF2205BAD}" presName="childText" presStyleLbl="revTx" presStyleIdx="2" presStyleCnt="3">
        <dgm:presLayoutVars>
          <dgm:bulletEnabled val="1"/>
        </dgm:presLayoutVars>
      </dgm:prSet>
      <dgm:spPr/>
      <dgm:t>
        <a:bodyPr/>
        <a:lstStyle/>
        <a:p>
          <a:endParaRPr lang="de-DE"/>
        </a:p>
      </dgm:t>
    </dgm:pt>
  </dgm:ptLst>
  <dgm:cxnLst>
    <dgm:cxn modelId="{40FD290E-8352-45F4-9236-0F755F78B1AB}" srcId="{A592F847-077F-4638-8741-940B00487DD8}" destId="{C8794946-4129-4554-8D46-9653B208C444}" srcOrd="0" destOrd="0" parTransId="{36C64B27-D159-444E-956F-FEBCAD89AEF2}" sibTransId="{08B54088-049E-4536-A3AF-B6955A76A040}"/>
    <dgm:cxn modelId="{5193991A-8168-44F1-9E8D-BAD3E98A6119}" type="presOf" srcId="{B94DBC4B-6663-4BAA-950C-86200D3607D4}" destId="{2208FA9B-67E1-489D-8447-662D74F32253}" srcOrd="0" destOrd="0" presId="urn:microsoft.com/office/officeart/2005/8/layout/vList2"/>
    <dgm:cxn modelId="{2D0C301A-1534-42B5-AF28-E5276202E7BC}" srcId="{4935AA9F-D99E-49A4-9CA8-E4DE2895EBF5}" destId="{42DF5F69-0C74-486D-864A-EF3D357C17B3}" srcOrd="1" destOrd="0" parTransId="{BADA702A-5613-4C81-B923-A9C18654E4AF}" sibTransId="{F8F3F9A4-0B09-4F37-8FC7-F63E0AE7F769}"/>
    <dgm:cxn modelId="{8F69BE24-B320-435F-B7F7-99332F3F2307}" type="presOf" srcId="{C8794946-4129-4554-8D46-9653B208C444}" destId="{A535589D-D5F5-4187-9D9A-8A2C2F435853}" srcOrd="0" destOrd="0" presId="urn:microsoft.com/office/officeart/2005/8/layout/vList2"/>
    <dgm:cxn modelId="{5E00072D-7332-4544-AD09-35FE893BC6AB}" type="presOf" srcId="{A592F847-077F-4638-8741-940B00487DD8}" destId="{81A9CCF2-6A3A-4329-A92E-CD5C9BAB1205}" srcOrd="0" destOrd="0" presId="urn:microsoft.com/office/officeart/2005/8/layout/vList2"/>
    <dgm:cxn modelId="{473EA2B5-1B26-4FD9-B89D-C5BFEBE50A91}" srcId="{78DAD8BC-1BA4-4DDA-877F-0DDBF2205BAD}" destId="{1130209F-9D68-4E69-B603-26B3CBD1AA5F}" srcOrd="0" destOrd="0" parTransId="{10C99C1C-A79A-4627-AC18-93C6F5FA6A8F}" sibTransId="{2B6B38AC-24B6-4B98-9CA1-30775C96F674}"/>
    <dgm:cxn modelId="{676E4391-0BFF-4DE5-A025-7DEE9837B71E}" type="presOf" srcId="{4935AA9F-D99E-49A4-9CA8-E4DE2895EBF5}" destId="{DCC7CFFF-DE70-4AB3-AB4D-A76875A80E46}" srcOrd="0" destOrd="0" presId="urn:microsoft.com/office/officeart/2005/8/layout/vList2"/>
    <dgm:cxn modelId="{6D73ACFE-AEF9-49E4-952D-96165932B5D6}" srcId="{4935AA9F-D99E-49A4-9CA8-E4DE2895EBF5}" destId="{C38395DE-774B-4DB7-A06B-C98FBB03645E}" srcOrd="0" destOrd="0" parTransId="{C63CEAD5-84EF-44E8-A66A-67E730591B86}" sibTransId="{AD30ACE4-5161-40FF-BB32-00260DE5B305}"/>
    <dgm:cxn modelId="{6F94125D-14CD-4DED-A560-97F6CDEDD686}" srcId="{B94DBC4B-6663-4BAA-950C-86200D3607D4}" destId="{78DAD8BC-1BA4-4DDA-877F-0DDBF2205BAD}" srcOrd="3" destOrd="0" parTransId="{91A19844-F147-4F0D-9840-9380757068D3}" sibTransId="{90E31036-4BA4-4E74-A77A-BBDE52B11197}"/>
    <dgm:cxn modelId="{3B392423-7D2B-4A8F-B27E-F23C1A30D31B}" type="presOf" srcId="{1CD1C3A5-B37C-49D7-9949-32233F385475}" destId="{AB796020-BFF8-4785-8B94-284BD661AC6D}" srcOrd="0" destOrd="0" presId="urn:microsoft.com/office/officeart/2005/8/layout/vList2"/>
    <dgm:cxn modelId="{60A48E74-1E18-47F7-B37F-11E36743B91B}" srcId="{B94DBC4B-6663-4BAA-950C-86200D3607D4}" destId="{1CD1C3A5-B37C-49D7-9949-32233F385475}" srcOrd="0" destOrd="0" parTransId="{DBEE8192-DAE2-4C3A-AFCF-07D39383ED8E}" sibTransId="{4F4A4EA2-B309-4F45-8C71-12D0F2017EA0}"/>
    <dgm:cxn modelId="{291FED8C-0FB5-41CF-AE4D-30DDEFA16FFE}" srcId="{B94DBC4B-6663-4BAA-950C-86200D3607D4}" destId="{A592F847-077F-4638-8741-940B00487DD8}" srcOrd="1" destOrd="0" parTransId="{6F314F57-B529-4BD7-B0B9-E4768005DF57}" sibTransId="{11AA1B1D-6DE7-4468-8418-E94B44005006}"/>
    <dgm:cxn modelId="{0A7EF6E0-90D8-4EF7-A5BF-3B3AF02E8F07}" srcId="{A592F847-077F-4638-8741-940B00487DD8}" destId="{6BF5F897-9D00-40B0-8198-8558DA88C167}" srcOrd="1" destOrd="0" parTransId="{27A2D26D-B53E-4B6E-9D8D-38667A3804F1}" sibTransId="{F4238471-B861-4932-B7A3-9FF7F6473E2C}"/>
    <dgm:cxn modelId="{748EC6E1-AF14-4259-8F99-779E110F6DAC}" srcId="{B94DBC4B-6663-4BAA-950C-86200D3607D4}" destId="{4935AA9F-D99E-49A4-9CA8-E4DE2895EBF5}" srcOrd="2" destOrd="0" parTransId="{E258B0FA-1914-4CBA-913F-6DF0F9A811C3}" sibTransId="{1E372DE4-C099-4F6A-BA32-5A40231CBEEE}"/>
    <dgm:cxn modelId="{BD427A0F-5FE1-494A-8F03-5920138ADF6F}" type="presOf" srcId="{1130209F-9D68-4E69-B603-26B3CBD1AA5F}" destId="{1975ECF9-F388-4CA9-89E9-78726B6674FB}" srcOrd="0" destOrd="0" presId="urn:microsoft.com/office/officeart/2005/8/layout/vList2"/>
    <dgm:cxn modelId="{F41A119A-CAF6-40A2-BAF4-C9DFECBD4C76}" type="presOf" srcId="{42DF5F69-0C74-486D-864A-EF3D357C17B3}" destId="{A225B539-CC86-48D8-8929-4CD7E2429B11}" srcOrd="0" destOrd="1" presId="urn:microsoft.com/office/officeart/2005/8/layout/vList2"/>
    <dgm:cxn modelId="{E3717D92-DC50-41D7-A860-18D953ECC85C}" type="presOf" srcId="{78DAD8BC-1BA4-4DDA-877F-0DDBF2205BAD}" destId="{7ED4FDA5-5825-40AF-B9D5-0CEEB268BA74}" srcOrd="0" destOrd="0" presId="urn:microsoft.com/office/officeart/2005/8/layout/vList2"/>
    <dgm:cxn modelId="{0E6264AD-77E3-4A7B-8F3F-F0F9F3425ACE}" type="presOf" srcId="{C38395DE-774B-4DB7-A06B-C98FBB03645E}" destId="{A225B539-CC86-48D8-8929-4CD7E2429B11}" srcOrd="0" destOrd="0" presId="urn:microsoft.com/office/officeart/2005/8/layout/vList2"/>
    <dgm:cxn modelId="{C921DA69-FBB7-4AB5-AAC1-A139681B4FC4}" type="presOf" srcId="{6BF5F897-9D00-40B0-8198-8558DA88C167}" destId="{A535589D-D5F5-4187-9D9A-8A2C2F435853}" srcOrd="0" destOrd="1" presId="urn:microsoft.com/office/officeart/2005/8/layout/vList2"/>
    <dgm:cxn modelId="{F86A8F79-2ED6-4A9C-AB7A-8D498235DB1E}" type="presParOf" srcId="{2208FA9B-67E1-489D-8447-662D74F32253}" destId="{AB796020-BFF8-4785-8B94-284BD661AC6D}" srcOrd="0" destOrd="0" presId="urn:microsoft.com/office/officeart/2005/8/layout/vList2"/>
    <dgm:cxn modelId="{16952B45-250E-4812-BAA6-CA7671804643}" type="presParOf" srcId="{2208FA9B-67E1-489D-8447-662D74F32253}" destId="{10E02909-9004-4792-853F-ED88FA0F01CE}" srcOrd="1" destOrd="0" presId="urn:microsoft.com/office/officeart/2005/8/layout/vList2"/>
    <dgm:cxn modelId="{09AA3F1C-0719-475C-A889-30DD416B848E}" type="presParOf" srcId="{2208FA9B-67E1-489D-8447-662D74F32253}" destId="{81A9CCF2-6A3A-4329-A92E-CD5C9BAB1205}" srcOrd="2" destOrd="0" presId="urn:microsoft.com/office/officeart/2005/8/layout/vList2"/>
    <dgm:cxn modelId="{2D430ED3-93D3-4BBB-AD4B-7994D289BEB0}" type="presParOf" srcId="{2208FA9B-67E1-489D-8447-662D74F32253}" destId="{A535589D-D5F5-4187-9D9A-8A2C2F435853}" srcOrd="3" destOrd="0" presId="urn:microsoft.com/office/officeart/2005/8/layout/vList2"/>
    <dgm:cxn modelId="{BE33D839-2040-4246-B2A4-500DE7DE9548}" type="presParOf" srcId="{2208FA9B-67E1-489D-8447-662D74F32253}" destId="{DCC7CFFF-DE70-4AB3-AB4D-A76875A80E46}" srcOrd="4" destOrd="0" presId="urn:microsoft.com/office/officeart/2005/8/layout/vList2"/>
    <dgm:cxn modelId="{81DC6DE7-4410-48B4-8B3A-134E8BBB76C9}" type="presParOf" srcId="{2208FA9B-67E1-489D-8447-662D74F32253}" destId="{A225B539-CC86-48D8-8929-4CD7E2429B11}" srcOrd="5" destOrd="0" presId="urn:microsoft.com/office/officeart/2005/8/layout/vList2"/>
    <dgm:cxn modelId="{C8092890-4950-405F-9411-DF5732395C66}" type="presParOf" srcId="{2208FA9B-67E1-489D-8447-662D74F32253}" destId="{7ED4FDA5-5825-40AF-B9D5-0CEEB268BA74}" srcOrd="6" destOrd="0" presId="urn:microsoft.com/office/officeart/2005/8/layout/vList2"/>
    <dgm:cxn modelId="{C1A0E456-E05F-4A26-8C16-C4EE3432E170}" type="presParOf" srcId="{2208FA9B-67E1-489D-8447-662D74F32253}" destId="{1975ECF9-F388-4CA9-89E9-78726B6674F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F5CFBF-0449-4FEB-A47C-53F187C8EF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de-DE"/>
        </a:p>
      </dgm:t>
    </dgm:pt>
    <dgm:pt modelId="{BE5C5EF7-0ADE-47BB-A137-C87C50E09657}">
      <dgm:prSet/>
      <dgm:spPr>
        <a:solidFill>
          <a:schemeClr val="tx1">
            <a:lumMod val="75000"/>
            <a:lumOff val="25000"/>
          </a:schemeClr>
        </a:solidFill>
      </dgm:spPr>
      <dgm:t>
        <a:bodyPr/>
        <a:lstStyle/>
        <a:p>
          <a:pPr rtl="0"/>
          <a:r>
            <a:rPr lang="ru-RU" b="1" dirty="0" smtClean="0"/>
            <a:t>Безопасность</a:t>
          </a:r>
          <a:endParaRPr lang="de-DE" dirty="0"/>
        </a:p>
      </dgm:t>
    </dgm:pt>
    <dgm:pt modelId="{4BF05C68-D726-4301-B95F-6AB80D825641}" type="parTrans" cxnId="{2A377DCE-8B03-4D61-8B69-FBF75AFC807A}">
      <dgm:prSet/>
      <dgm:spPr/>
      <dgm:t>
        <a:bodyPr/>
        <a:lstStyle/>
        <a:p>
          <a:endParaRPr lang="de-DE"/>
        </a:p>
      </dgm:t>
    </dgm:pt>
    <dgm:pt modelId="{DC6BF138-8238-447E-8A4C-3396C994EC50}" type="sibTrans" cxnId="{2A377DCE-8B03-4D61-8B69-FBF75AFC807A}">
      <dgm:prSet/>
      <dgm:spPr/>
      <dgm:t>
        <a:bodyPr/>
        <a:lstStyle/>
        <a:p>
          <a:endParaRPr lang="de-DE"/>
        </a:p>
      </dgm:t>
    </dgm:pt>
    <dgm:pt modelId="{ABAF0A39-7C88-4B51-864B-24F9B40A9163}">
      <dgm:prSet/>
      <dgm:spPr>
        <a:solidFill>
          <a:schemeClr val="tx1">
            <a:lumMod val="75000"/>
            <a:lumOff val="25000"/>
          </a:schemeClr>
        </a:solidFill>
      </dgm:spPr>
      <dgm:t>
        <a:bodyPr/>
        <a:lstStyle/>
        <a:p>
          <a:pPr rtl="0"/>
          <a:r>
            <a:rPr lang="ru-RU" b="1" dirty="0" smtClean="0"/>
            <a:t>Мочеиспускание</a:t>
          </a:r>
          <a:endParaRPr lang="de-DE" dirty="0"/>
        </a:p>
      </dgm:t>
    </dgm:pt>
    <dgm:pt modelId="{C08497E3-F700-4D93-985E-7014ACB54A98}" type="parTrans" cxnId="{3234DF77-A2E8-4792-8A5D-334B0A9F0E4D}">
      <dgm:prSet/>
      <dgm:spPr/>
      <dgm:t>
        <a:bodyPr/>
        <a:lstStyle/>
        <a:p>
          <a:endParaRPr lang="de-DE"/>
        </a:p>
      </dgm:t>
    </dgm:pt>
    <dgm:pt modelId="{F97C5EE7-CDF5-47F3-8FE4-5E7814882DB5}" type="sibTrans" cxnId="{3234DF77-A2E8-4792-8A5D-334B0A9F0E4D}">
      <dgm:prSet/>
      <dgm:spPr/>
      <dgm:t>
        <a:bodyPr/>
        <a:lstStyle/>
        <a:p>
          <a:endParaRPr lang="de-DE"/>
        </a:p>
      </dgm:t>
    </dgm:pt>
    <dgm:pt modelId="{70C92D61-B986-4667-B8BD-D68115715883}">
      <dgm:prSet/>
      <dgm:spPr>
        <a:solidFill>
          <a:schemeClr val="tx1">
            <a:lumMod val="75000"/>
            <a:lumOff val="25000"/>
          </a:schemeClr>
        </a:solidFill>
      </dgm:spPr>
      <dgm:t>
        <a:bodyPr/>
        <a:lstStyle/>
        <a:p>
          <a:pPr rtl="0"/>
          <a:r>
            <a:rPr lang="ru-RU" b="1" dirty="0" smtClean="0"/>
            <a:t>Мелкие гематомы</a:t>
          </a:r>
          <a:endParaRPr lang="de-DE" dirty="0"/>
        </a:p>
      </dgm:t>
    </dgm:pt>
    <dgm:pt modelId="{B080ABC3-32B2-4A9C-A4EE-3AC01764C926}" type="parTrans" cxnId="{A4258460-5807-484E-BD4A-636A1A933FE2}">
      <dgm:prSet/>
      <dgm:spPr/>
      <dgm:t>
        <a:bodyPr/>
        <a:lstStyle/>
        <a:p>
          <a:endParaRPr lang="de-DE"/>
        </a:p>
      </dgm:t>
    </dgm:pt>
    <dgm:pt modelId="{DC82BC9B-5AAD-45D0-9924-2169B673A9A7}" type="sibTrans" cxnId="{A4258460-5807-484E-BD4A-636A1A933FE2}">
      <dgm:prSet/>
      <dgm:spPr/>
      <dgm:t>
        <a:bodyPr/>
        <a:lstStyle/>
        <a:p>
          <a:endParaRPr lang="de-DE"/>
        </a:p>
      </dgm:t>
    </dgm:pt>
    <dgm:pt modelId="{4BC4209A-A5EF-4804-B9FA-8434FA3271CE}">
      <dgm:prSet/>
      <dgm:spPr>
        <a:solidFill>
          <a:schemeClr val="tx1">
            <a:lumMod val="75000"/>
            <a:lumOff val="25000"/>
          </a:schemeClr>
        </a:solidFill>
      </dgm:spPr>
      <dgm:t>
        <a:bodyPr/>
        <a:lstStyle/>
        <a:p>
          <a:pPr rtl="0"/>
          <a:r>
            <a:rPr lang="ru-RU" b="1" dirty="0" smtClean="0"/>
            <a:t>Отеки</a:t>
          </a:r>
          <a:endParaRPr lang="de-DE" dirty="0"/>
        </a:p>
      </dgm:t>
    </dgm:pt>
    <dgm:pt modelId="{FF5C5458-B923-421B-AE0B-AA5D6552A71A}" type="parTrans" cxnId="{86ECCCF4-1F41-4932-BFEE-B0BD9F9DEC4E}">
      <dgm:prSet/>
      <dgm:spPr/>
      <dgm:t>
        <a:bodyPr/>
        <a:lstStyle/>
        <a:p>
          <a:endParaRPr lang="de-DE"/>
        </a:p>
      </dgm:t>
    </dgm:pt>
    <dgm:pt modelId="{883CD047-294C-4EE1-A37B-6B047B8CF2FA}" type="sibTrans" cxnId="{86ECCCF4-1F41-4932-BFEE-B0BD9F9DEC4E}">
      <dgm:prSet/>
      <dgm:spPr/>
      <dgm:t>
        <a:bodyPr/>
        <a:lstStyle/>
        <a:p>
          <a:endParaRPr lang="de-DE"/>
        </a:p>
      </dgm:t>
    </dgm:pt>
    <dgm:pt modelId="{03423160-02EB-4415-96C5-6BFE3CBC6884}">
      <dgm:prSet/>
      <dgm:spPr>
        <a:solidFill>
          <a:schemeClr val="tx1">
            <a:lumMod val="75000"/>
            <a:lumOff val="25000"/>
          </a:schemeClr>
        </a:solidFill>
      </dgm:spPr>
      <dgm:t>
        <a:bodyPr/>
        <a:lstStyle/>
        <a:p>
          <a:pPr rtl="0"/>
          <a:r>
            <a:rPr lang="ru-RU" b="1" dirty="0" smtClean="0"/>
            <a:t>Осложнения</a:t>
          </a:r>
          <a:endParaRPr lang="de-DE" dirty="0"/>
        </a:p>
      </dgm:t>
    </dgm:pt>
    <dgm:pt modelId="{CF93C257-0557-4BFE-94BB-F375A890B1AA}" type="parTrans" cxnId="{4D1C903C-9EDF-4F56-B305-1602A2805315}">
      <dgm:prSet/>
      <dgm:spPr/>
      <dgm:t>
        <a:bodyPr/>
        <a:lstStyle/>
        <a:p>
          <a:endParaRPr lang="de-DE"/>
        </a:p>
      </dgm:t>
    </dgm:pt>
    <dgm:pt modelId="{A3320EFB-087B-480C-B678-940DBD96C619}" type="sibTrans" cxnId="{4D1C903C-9EDF-4F56-B305-1602A2805315}">
      <dgm:prSet/>
      <dgm:spPr/>
      <dgm:t>
        <a:bodyPr/>
        <a:lstStyle/>
        <a:p>
          <a:endParaRPr lang="de-DE"/>
        </a:p>
      </dgm:t>
    </dgm:pt>
    <dgm:pt modelId="{882B9E5D-0F28-407E-9A78-70E0A142B87A}">
      <dgm:prSet/>
      <dgm:spPr/>
      <dgm:t>
        <a:bodyPr/>
        <a:lstStyle/>
        <a:p>
          <a:pPr rtl="0"/>
          <a:r>
            <a:rPr lang="ru-RU" smtClean="0"/>
            <a:t>При правильном проведении и отсутствии противопоказаний серьёзных побочных эффектов нет.</a:t>
          </a:r>
          <a:endParaRPr lang="de-DE" dirty="0"/>
        </a:p>
      </dgm:t>
    </dgm:pt>
    <dgm:pt modelId="{EDA8AF13-0FA6-4A57-993B-B287732AAE8B}" type="parTrans" cxnId="{B2541C0D-1DB9-4236-B972-CA20D609D163}">
      <dgm:prSet/>
      <dgm:spPr/>
      <dgm:t>
        <a:bodyPr/>
        <a:lstStyle/>
        <a:p>
          <a:endParaRPr lang="de-DE"/>
        </a:p>
      </dgm:t>
    </dgm:pt>
    <dgm:pt modelId="{7BBA2058-0199-4A0C-849D-9FF7F9899E74}" type="sibTrans" cxnId="{B2541C0D-1DB9-4236-B972-CA20D609D163}">
      <dgm:prSet/>
      <dgm:spPr/>
      <dgm:t>
        <a:bodyPr/>
        <a:lstStyle/>
        <a:p>
          <a:endParaRPr lang="de-DE"/>
        </a:p>
      </dgm:t>
    </dgm:pt>
    <dgm:pt modelId="{A65894E8-5218-4C35-B60B-BD93BD2E78AE}">
      <dgm:prSet/>
      <dgm:spPr/>
      <dgm:t>
        <a:bodyPr/>
        <a:lstStyle/>
        <a:p>
          <a:pPr rtl="0"/>
          <a:r>
            <a:rPr lang="ru-RU" smtClean="0"/>
            <a:t>Учащается </a:t>
          </a:r>
          <a:r>
            <a:rPr lang="ru-RU" dirty="0" smtClean="0"/>
            <a:t>из-за выведения лишней жидкости.</a:t>
          </a:r>
          <a:endParaRPr lang="de-DE" dirty="0"/>
        </a:p>
      </dgm:t>
    </dgm:pt>
    <dgm:pt modelId="{9A033ECA-EDE8-4C4A-80CC-496753C6712E}" type="parTrans" cxnId="{32B78022-C14C-4047-90A8-0562972769CF}">
      <dgm:prSet/>
      <dgm:spPr/>
      <dgm:t>
        <a:bodyPr/>
        <a:lstStyle/>
        <a:p>
          <a:endParaRPr lang="de-DE"/>
        </a:p>
      </dgm:t>
    </dgm:pt>
    <dgm:pt modelId="{A8D73E48-67DC-4D7E-A6C3-56AC59E887AB}" type="sibTrans" cxnId="{32B78022-C14C-4047-90A8-0562972769CF}">
      <dgm:prSet/>
      <dgm:spPr/>
      <dgm:t>
        <a:bodyPr/>
        <a:lstStyle/>
        <a:p>
          <a:endParaRPr lang="de-DE"/>
        </a:p>
      </dgm:t>
    </dgm:pt>
    <dgm:pt modelId="{5506F39A-7508-4E00-9B23-8EBE8B391D1B}">
      <dgm:prSet/>
      <dgm:spPr/>
      <dgm:t>
        <a:bodyPr/>
        <a:lstStyle/>
        <a:p>
          <a:pPr rtl="0"/>
          <a:r>
            <a:rPr lang="ru-RU" smtClean="0"/>
            <a:t>Могут </a:t>
          </a:r>
          <a:r>
            <a:rPr lang="ru-RU" dirty="0" smtClean="0"/>
            <a:t>появляться на коже из-за воздействия на мягкие ткани.</a:t>
          </a:r>
          <a:endParaRPr lang="de-DE" dirty="0"/>
        </a:p>
      </dgm:t>
    </dgm:pt>
    <dgm:pt modelId="{7C2D037E-9877-43C0-A805-D3A74C27CDC0}" type="parTrans" cxnId="{7C35D181-E46C-41A2-83E5-C141E79B3332}">
      <dgm:prSet/>
      <dgm:spPr/>
      <dgm:t>
        <a:bodyPr/>
        <a:lstStyle/>
        <a:p>
          <a:endParaRPr lang="de-DE"/>
        </a:p>
      </dgm:t>
    </dgm:pt>
    <dgm:pt modelId="{945B52FE-3198-44F3-B844-F0261568876A}" type="sibTrans" cxnId="{7C35D181-E46C-41A2-83E5-C141E79B3332}">
      <dgm:prSet/>
      <dgm:spPr/>
      <dgm:t>
        <a:bodyPr/>
        <a:lstStyle/>
        <a:p>
          <a:endParaRPr lang="de-DE"/>
        </a:p>
      </dgm:t>
    </dgm:pt>
    <dgm:pt modelId="{B9A0CDA6-E5BB-4147-9731-AD11802F3BA1}">
      <dgm:prSet/>
      <dgm:spPr/>
      <dgm:t>
        <a:bodyPr/>
        <a:lstStyle/>
        <a:p>
          <a:pPr rtl="0"/>
          <a:r>
            <a:rPr lang="ru-RU" smtClean="0"/>
            <a:t>Возможны </a:t>
          </a:r>
          <a:r>
            <a:rPr lang="ru-RU" dirty="0" smtClean="0"/>
            <a:t>в нетипичных местах из-за перераспределения жидкости.</a:t>
          </a:r>
          <a:endParaRPr lang="de-DE" dirty="0"/>
        </a:p>
      </dgm:t>
    </dgm:pt>
    <dgm:pt modelId="{58D416BF-86D1-4B87-AFB2-0CA52FEB75C9}" type="parTrans" cxnId="{F2815CE9-68D2-4E02-812C-BDDC121CB3FF}">
      <dgm:prSet/>
      <dgm:spPr/>
      <dgm:t>
        <a:bodyPr/>
        <a:lstStyle/>
        <a:p>
          <a:endParaRPr lang="de-DE"/>
        </a:p>
      </dgm:t>
    </dgm:pt>
    <dgm:pt modelId="{5A088260-2765-47F2-8947-F9523DFC32BD}" type="sibTrans" cxnId="{F2815CE9-68D2-4E02-812C-BDDC121CB3FF}">
      <dgm:prSet/>
      <dgm:spPr/>
      <dgm:t>
        <a:bodyPr/>
        <a:lstStyle/>
        <a:p>
          <a:endParaRPr lang="de-DE"/>
        </a:p>
      </dgm:t>
    </dgm:pt>
    <dgm:pt modelId="{BAA23840-234E-4887-901A-BF875EAA0C78}">
      <dgm:prSet/>
      <dgm:spPr/>
      <dgm:t>
        <a:bodyPr/>
        <a:lstStyle/>
        <a:p>
          <a:pPr rtl="0"/>
          <a:r>
            <a:rPr lang="ru-RU" smtClean="0"/>
            <a:t>Возможны </a:t>
          </a:r>
          <a:r>
            <a:rPr lang="ru-RU" dirty="0" smtClean="0"/>
            <a:t>при нарушении техники или наличии противопоказаний.</a:t>
          </a:r>
          <a:endParaRPr lang="de-DE" dirty="0"/>
        </a:p>
      </dgm:t>
    </dgm:pt>
    <dgm:pt modelId="{0E2798D1-7574-4CDB-9F4E-8F13D73D5C1A}" type="parTrans" cxnId="{18B3CFA1-AFD4-42EB-9480-1841C292CD24}">
      <dgm:prSet/>
      <dgm:spPr/>
      <dgm:t>
        <a:bodyPr/>
        <a:lstStyle/>
        <a:p>
          <a:endParaRPr lang="de-DE"/>
        </a:p>
      </dgm:t>
    </dgm:pt>
    <dgm:pt modelId="{B9E92571-6827-49AF-A316-0800F8817E0E}" type="sibTrans" cxnId="{18B3CFA1-AFD4-42EB-9480-1841C292CD24}">
      <dgm:prSet/>
      <dgm:spPr/>
      <dgm:t>
        <a:bodyPr/>
        <a:lstStyle/>
        <a:p>
          <a:endParaRPr lang="de-DE"/>
        </a:p>
      </dgm:t>
    </dgm:pt>
    <dgm:pt modelId="{038DDC59-A304-4F2F-966E-A4EC80D672FB}" type="pres">
      <dgm:prSet presAssocID="{1BF5CFBF-0449-4FEB-A47C-53F187C8EF1D}" presName="linear" presStyleCnt="0">
        <dgm:presLayoutVars>
          <dgm:animLvl val="lvl"/>
          <dgm:resizeHandles val="exact"/>
        </dgm:presLayoutVars>
      </dgm:prSet>
      <dgm:spPr/>
      <dgm:t>
        <a:bodyPr/>
        <a:lstStyle/>
        <a:p>
          <a:endParaRPr lang="de-DE"/>
        </a:p>
      </dgm:t>
    </dgm:pt>
    <dgm:pt modelId="{5CBE8DF5-5C3D-4683-B491-85B1598749AD}" type="pres">
      <dgm:prSet presAssocID="{BE5C5EF7-0ADE-47BB-A137-C87C50E09657}" presName="parentText" presStyleLbl="node1" presStyleIdx="0" presStyleCnt="5">
        <dgm:presLayoutVars>
          <dgm:chMax val="0"/>
          <dgm:bulletEnabled val="1"/>
        </dgm:presLayoutVars>
      </dgm:prSet>
      <dgm:spPr/>
      <dgm:t>
        <a:bodyPr/>
        <a:lstStyle/>
        <a:p>
          <a:endParaRPr lang="de-DE"/>
        </a:p>
      </dgm:t>
    </dgm:pt>
    <dgm:pt modelId="{ADDB3653-11B6-416B-95AE-B30B42F70021}" type="pres">
      <dgm:prSet presAssocID="{BE5C5EF7-0ADE-47BB-A137-C87C50E09657}" presName="childText" presStyleLbl="revTx" presStyleIdx="0" presStyleCnt="5">
        <dgm:presLayoutVars>
          <dgm:bulletEnabled val="1"/>
        </dgm:presLayoutVars>
      </dgm:prSet>
      <dgm:spPr/>
      <dgm:t>
        <a:bodyPr/>
        <a:lstStyle/>
        <a:p>
          <a:endParaRPr lang="de-DE"/>
        </a:p>
      </dgm:t>
    </dgm:pt>
    <dgm:pt modelId="{C8FCB94F-8505-46E5-9824-AA8A6511716E}" type="pres">
      <dgm:prSet presAssocID="{ABAF0A39-7C88-4B51-864B-24F9B40A9163}" presName="parentText" presStyleLbl="node1" presStyleIdx="1" presStyleCnt="5">
        <dgm:presLayoutVars>
          <dgm:chMax val="0"/>
          <dgm:bulletEnabled val="1"/>
        </dgm:presLayoutVars>
      </dgm:prSet>
      <dgm:spPr/>
      <dgm:t>
        <a:bodyPr/>
        <a:lstStyle/>
        <a:p>
          <a:endParaRPr lang="de-DE"/>
        </a:p>
      </dgm:t>
    </dgm:pt>
    <dgm:pt modelId="{4A69D391-D489-4CDB-9147-CE92D69005BD}" type="pres">
      <dgm:prSet presAssocID="{ABAF0A39-7C88-4B51-864B-24F9B40A9163}" presName="childText" presStyleLbl="revTx" presStyleIdx="1" presStyleCnt="5">
        <dgm:presLayoutVars>
          <dgm:bulletEnabled val="1"/>
        </dgm:presLayoutVars>
      </dgm:prSet>
      <dgm:spPr/>
      <dgm:t>
        <a:bodyPr/>
        <a:lstStyle/>
        <a:p>
          <a:endParaRPr lang="de-DE"/>
        </a:p>
      </dgm:t>
    </dgm:pt>
    <dgm:pt modelId="{80C3D66A-1407-4AD4-AB37-FAC42E4F7F26}" type="pres">
      <dgm:prSet presAssocID="{70C92D61-B986-4667-B8BD-D68115715883}" presName="parentText" presStyleLbl="node1" presStyleIdx="2" presStyleCnt="5">
        <dgm:presLayoutVars>
          <dgm:chMax val="0"/>
          <dgm:bulletEnabled val="1"/>
        </dgm:presLayoutVars>
      </dgm:prSet>
      <dgm:spPr/>
      <dgm:t>
        <a:bodyPr/>
        <a:lstStyle/>
        <a:p>
          <a:endParaRPr lang="de-DE"/>
        </a:p>
      </dgm:t>
    </dgm:pt>
    <dgm:pt modelId="{CA651919-A941-4390-B424-6936D1C77C16}" type="pres">
      <dgm:prSet presAssocID="{70C92D61-B986-4667-B8BD-D68115715883}" presName="childText" presStyleLbl="revTx" presStyleIdx="2" presStyleCnt="5">
        <dgm:presLayoutVars>
          <dgm:bulletEnabled val="1"/>
        </dgm:presLayoutVars>
      </dgm:prSet>
      <dgm:spPr/>
      <dgm:t>
        <a:bodyPr/>
        <a:lstStyle/>
        <a:p>
          <a:endParaRPr lang="de-DE"/>
        </a:p>
      </dgm:t>
    </dgm:pt>
    <dgm:pt modelId="{9F777814-F0AB-4A4B-AE2C-ECAD190E8BDF}" type="pres">
      <dgm:prSet presAssocID="{4BC4209A-A5EF-4804-B9FA-8434FA3271CE}" presName="parentText" presStyleLbl="node1" presStyleIdx="3" presStyleCnt="5">
        <dgm:presLayoutVars>
          <dgm:chMax val="0"/>
          <dgm:bulletEnabled val="1"/>
        </dgm:presLayoutVars>
      </dgm:prSet>
      <dgm:spPr/>
      <dgm:t>
        <a:bodyPr/>
        <a:lstStyle/>
        <a:p>
          <a:endParaRPr lang="de-DE"/>
        </a:p>
      </dgm:t>
    </dgm:pt>
    <dgm:pt modelId="{D37E3F2E-577B-43EF-9E98-1E4A2ECA4378}" type="pres">
      <dgm:prSet presAssocID="{4BC4209A-A5EF-4804-B9FA-8434FA3271CE}" presName="childText" presStyleLbl="revTx" presStyleIdx="3" presStyleCnt="5">
        <dgm:presLayoutVars>
          <dgm:bulletEnabled val="1"/>
        </dgm:presLayoutVars>
      </dgm:prSet>
      <dgm:spPr/>
      <dgm:t>
        <a:bodyPr/>
        <a:lstStyle/>
        <a:p>
          <a:endParaRPr lang="de-DE"/>
        </a:p>
      </dgm:t>
    </dgm:pt>
    <dgm:pt modelId="{23C90472-F69A-4BBA-83C1-6730E9078AD1}" type="pres">
      <dgm:prSet presAssocID="{03423160-02EB-4415-96C5-6BFE3CBC6884}" presName="parentText" presStyleLbl="node1" presStyleIdx="4" presStyleCnt="5">
        <dgm:presLayoutVars>
          <dgm:chMax val="0"/>
          <dgm:bulletEnabled val="1"/>
        </dgm:presLayoutVars>
      </dgm:prSet>
      <dgm:spPr/>
      <dgm:t>
        <a:bodyPr/>
        <a:lstStyle/>
        <a:p>
          <a:endParaRPr lang="de-DE"/>
        </a:p>
      </dgm:t>
    </dgm:pt>
    <dgm:pt modelId="{91411205-BF4A-4503-AE6B-97E96709C3AE}" type="pres">
      <dgm:prSet presAssocID="{03423160-02EB-4415-96C5-6BFE3CBC6884}" presName="childText" presStyleLbl="revTx" presStyleIdx="4" presStyleCnt="5">
        <dgm:presLayoutVars>
          <dgm:bulletEnabled val="1"/>
        </dgm:presLayoutVars>
      </dgm:prSet>
      <dgm:spPr/>
      <dgm:t>
        <a:bodyPr/>
        <a:lstStyle/>
        <a:p>
          <a:endParaRPr lang="de-DE"/>
        </a:p>
      </dgm:t>
    </dgm:pt>
  </dgm:ptLst>
  <dgm:cxnLst>
    <dgm:cxn modelId="{CD3AD9A5-BA06-4F23-BAC4-036710529DD5}" type="presOf" srcId="{03423160-02EB-4415-96C5-6BFE3CBC6884}" destId="{23C90472-F69A-4BBA-83C1-6730E9078AD1}" srcOrd="0" destOrd="0" presId="urn:microsoft.com/office/officeart/2005/8/layout/vList2"/>
    <dgm:cxn modelId="{A4258460-5807-484E-BD4A-636A1A933FE2}" srcId="{1BF5CFBF-0449-4FEB-A47C-53F187C8EF1D}" destId="{70C92D61-B986-4667-B8BD-D68115715883}" srcOrd="2" destOrd="0" parTransId="{B080ABC3-32B2-4A9C-A4EE-3AC01764C926}" sibTransId="{DC82BC9B-5AAD-45D0-9924-2169B673A9A7}"/>
    <dgm:cxn modelId="{F2815CE9-68D2-4E02-812C-BDDC121CB3FF}" srcId="{4BC4209A-A5EF-4804-B9FA-8434FA3271CE}" destId="{B9A0CDA6-E5BB-4147-9731-AD11802F3BA1}" srcOrd="0" destOrd="0" parTransId="{58D416BF-86D1-4B87-AFB2-0CA52FEB75C9}" sibTransId="{5A088260-2765-47F2-8947-F9523DFC32BD}"/>
    <dgm:cxn modelId="{7C35D181-E46C-41A2-83E5-C141E79B3332}" srcId="{70C92D61-B986-4667-B8BD-D68115715883}" destId="{5506F39A-7508-4E00-9B23-8EBE8B391D1B}" srcOrd="0" destOrd="0" parTransId="{7C2D037E-9877-43C0-A805-D3A74C27CDC0}" sibTransId="{945B52FE-3198-44F3-B844-F0261568876A}"/>
    <dgm:cxn modelId="{54DB37D6-5CC0-451E-8953-2932DB71E5DB}" type="presOf" srcId="{BE5C5EF7-0ADE-47BB-A137-C87C50E09657}" destId="{5CBE8DF5-5C3D-4683-B491-85B1598749AD}" srcOrd="0" destOrd="0" presId="urn:microsoft.com/office/officeart/2005/8/layout/vList2"/>
    <dgm:cxn modelId="{8BB043CE-D545-44BB-8FFE-BB3611580138}" type="presOf" srcId="{ABAF0A39-7C88-4B51-864B-24F9B40A9163}" destId="{C8FCB94F-8505-46E5-9824-AA8A6511716E}" srcOrd="0" destOrd="0" presId="urn:microsoft.com/office/officeart/2005/8/layout/vList2"/>
    <dgm:cxn modelId="{86ECCCF4-1F41-4932-BFEE-B0BD9F9DEC4E}" srcId="{1BF5CFBF-0449-4FEB-A47C-53F187C8EF1D}" destId="{4BC4209A-A5EF-4804-B9FA-8434FA3271CE}" srcOrd="3" destOrd="0" parTransId="{FF5C5458-B923-421B-AE0B-AA5D6552A71A}" sibTransId="{883CD047-294C-4EE1-A37B-6B047B8CF2FA}"/>
    <dgm:cxn modelId="{CAB2AF67-1606-4538-B36D-D84F48A4F6A9}" type="presOf" srcId="{1BF5CFBF-0449-4FEB-A47C-53F187C8EF1D}" destId="{038DDC59-A304-4F2F-966E-A4EC80D672FB}" srcOrd="0" destOrd="0" presId="urn:microsoft.com/office/officeart/2005/8/layout/vList2"/>
    <dgm:cxn modelId="{4DEA3B17-6ED8-40BA-A766-DC844A88C582}" type="presOf" srcId="{B9A0CDA6-E5BB-4147-9731-AD11802F3BA1}" destId="{D37E3F2E-577B-43EF-9E98-1E4A2ECA4378}" srcOrd="0" destOrd="0" presId="urn:microsoft.com/office/officeart/2005/8/layout/vList2"/>
    <dgm:cxn modelId="{E806D348-7084-4BC8-9F50-72433A91EA06}" type="presOf" srcId="{BAA23840-234E-4887-901A-BF875EAA0C78}" destId="{91411205-BF4A-4503-AE6B-97E96709C3AE}" srcOrd="0" destOrd="0" presId="urn:microsoft.com/office/officeart/2005/8/layout/vList2"/>
    <dgm:cxn modelId="{2A377DCE-8B03-4D61-8B69-FBF75AFC807A}" srcId="{1BF5CFBF-0449-4FEB-A47C-53F187C8EF1D}" destId="{BE5C5EF7-0ADE-47BB-A137-C87C50E09657}" srcOrd="0" destOrd="0" parTransId="{4BF05C68-D726-4301-B95F-6AB80D825641}" sibTransId="{DC6BF138-8238-447E-8A4C-3396C994EC50}"/>
    <dgm:cxn modelId="{18B3CFA1-AFD4-42EB-9480-1841C292CD24}" srcId="{03423160-02EB-4415-96C5-6BFE3CBC6884}" destId="{BAA23840-234E-4887-901A-BF875EAA0C78}" srcOrd="0" destOrd="0" parTransId="{0E2798D1-7574-4CDB-9F4E-8F13D73D5C1A}" sibTransId="{B9E92571-6827-49AF-A316-0800F8817E0E}"/>
    <dgm:cxn modelId="{971B4D9A-1927-48CC-BAA2-53319A085DB0}" type="presOf" srcId="{882B9E5D-0F28-407E-9A78-70E0A142B87A}" destId="{ADDB3653-11B6-416B-95AE-B30B42F70021}" srcOrd="0" destOrd="0" presId="urn:microsoft.com/office/officeart/2005/8/layout/vList2"/>
    <dgm:cxn modelId="{32B78022-C14C-4047-90A8-0562972769CF}" srcId="{ABAF0A39-7C88-4B51-864B-24F9B40A9163}" destId="{A65894E8-5218-4C35-B60B-BD93BD2E78AE}" srcOrd="0" destOrd="0" parTransId="{9A033ECA-EDE8-4C4A-80CC-496753C6712E}" sibTransId="{A8D73E48-67DC-4D7E-A6C3-56AC59E887AB}"/>
    <dgm:cxn modelId="{B2541C0D-1DB9-4236-B972-CA20D609D163}" srcId="{BE5C5EF7-0ADE-47BB-A137-C87C50E09657}" destId="{882B9E5D-0F28-407E-9A78-70E0A142B87A}" srcOrd="0" destOrd="0" parTransId="{EDA8AF13-0FA6-4A57-993B-B287732AAE8B}" sibTransId="{7BBA2058-0199-4A0C-849D-9FF7F9899E74}"/>
    <dgm:cxn modelId="{E0EC47F7-8D08-4223-ADF5-ECACD152B94A}" type="presOf" srcId="{70C92D61-B986-4667-B8BD-D68115715883}" destId="{80C3D66A-1407-4AD4-AB37-FAC42E4F7F26}" srcOrd="0" destOrd="0" presId="urn:microsoft.com/office/officeart/2005/8/layout/vList2"/>
    <dgm:cxn modelId="{520AD250-EA36-40C3-ADAE-F551BD5EBDCC}" type="presOf" srcId="{5506F39A-7508-4E00-9B23-8EBE8B391D1B}" destId="{CA651919-A941-4390-B424-6936D1C77C16}" srcOrd="0" destOrd="0" presId="urn:microsoft.com/office/officeart/2005/8/layout/vList2"/>
    <dgm:cxn modelId="{16A490EB-9C2E-4D0E-9304-67B25CEB6D0F}" type="presOf" srcId="{4BC4209A-A5EF-4804-B9FA-8434FA3271CE}" destId="{9F777814-F0AB-4A4B-AE2C-ECAD190E8BDF}" srcOrd="0" destOrd="0" presId="urn:microsoft.com/office/officeart/2005/8/layout/vList2"/>
    <dgm:cxn modelId="{3234DF77-A2E8-4792-8A5D-334B0A9F0E4D}" srcId="{1BF5CFBF-0449-4FEB-A47C-53F187C8EF1D}" destId="{ABAF0A39-7C88-4B51-864B-24F9B40A9163}" srcOrd="1" destOrd="0" parTransId="{C08497E3-F700-4D93-985E-7014ACB54A98}" sibTransId="{F97C5EE7-CDF5-47F3-8FE4-5E7814882DB5}"/>
    <dgm:cxn modelId="{4D1C903C-9EDF-4F56-B305-1602A2805315}" srcId="{1BF5CFBF-0449-4FEB-A47C-53F187C8EF1D}" destId="{03423160-02EB-4415-96C5-6BFE3CBC6884}" srcOrd="4" destOrd="0" parTransId="{CF93C257-0557-4BFE-94BB-F375A890B1AA}" sibTransId="{A3320EFB-087B-480C-B678-940DBD96C619}"/>
    <dgm:cxn modelId="{FE34CED6-153B-4127-910B-E02EAF9A030B}" type="presOf" srcId="{A65894E8-5218-4C35-B60B-BD93BD2E78AE}" destId="{4A69D391-D489-4CDB-9147-CE92D69005BD}" srcOrd="0" destOrd="0" presId="urn:microsoft.com/office/officeart/2005/8/layout/vList2"/>
    <dgm:cxn modelId="{06AC7364-6778-42A8-8DBF-06B8FDE530BE}" type="presParOf" srcId="{038DDC59-A304-4F2F-966E-A4EC80D672FB}" destId="{5CBE8DF5-5C3D-4683-B491-85B1598749AD}" srcOrd="0" destOrd="0" presId="urn:microsoft.com/office/officeart/2005/8/layout/vList2"/>
    <dgm:cxn modelId="{AE4B96CE-C1A6-48A6-9D04-8201AB835125}" type="presParOf" srcId="{038DDC59-A304-4F2F-966E-A4EC80D672FB}" destId="{ADDB3653-11B6-416B-95AE-B30B42F70021}" srcOrd="1" destOrd="0" presId="urn:microsoft.com/office/officeart/2005/8/layout/vList2"/>
    <dgm:cxn modelId="{01C705BD-5A23-4565-8E56-72E4F736DA1A}" type="presParOf" srcId="{038DDC59-A304-4F2F-966E-A4EC80D672FB}" destId="{C8FCB94F-8505-46E5-9824-AA8A6511716E}" srcOrd="2" destOrd="0" presId="urn:microsoft.com/office/officeart/2005/8/layout/vList2"/>
    <dgm:cxn modelId="{09F9771A-7800-4602-BF14-9E2B8DA10E07}" type="presParOf" srcId="{038DDC59-A304-4F2F-966E-A4EC80D672FB}" destId="{4A69D391-D489-4CDB-9147-CE92D69005BD}" srcOrd="3" destOrd="0" presId="urn:microsoft.com/office/officeart/2005/8/layout/vList2"/>
    <dgm:cxn modelId="{D0ADD63B-A02F-41BC-AEB4-2D55BBBCD1BC}" type="presParOf" srcId="{038DDC59-A304-4F2F-966E-A4EC80D672FB}" destId="{80C3D66A-1407-4AD4-AB37-FAC42E4F7F26}" srcOrd="4" destOrd="0" presId="urn:microsoft.com/office/officeart/2005/8/layout/vList2"/>
    <dgm:cxn modelId="{08D6EE53-536A-4C27-8EC1-A6492D826A9D}" type="presParOf" srcId="{038DDC59-A304-4F2F-966E-A4EC80D672FB}" destId="{CA651919-A941-4390-B424-6936D1C77C16}" srcOrd="5" destOrd="0" presId="urn:microsoft.com/office/officeart/2005/8/layout/vList2"/>
    <dgm:cxn modelId="{19D909BC-BB77-47EB-BB03-3126A16ED524}" type="presParOf" srcId="{038DDC59-A304-4F2F-966E-A4EC80D672FB}" destId="{9F777814-F0AB-4A4B-AE2C-ECAD190E8BDF}" srcOrd="6" destOrd="0" presId="urn:microsoft.com/office/officeart/2005/8/layout/vList2"/>
    <dgm:cxn modelId="{E9B4EF38-A83F-46C0-A209-F6B7E6D57D61}" type="presParOf" srcId="{038DDC59-A304-4F2F-966E-A4EC80D672FB}" destId="{D37E3F2E-577B-43EF-9E98-1E4A2ECA4378}" srcOrd="7" destOrd="0" presId="urn:microsoft.com/office/officeart/2005/8/layout/vList2"/>
    <dgm:cxn modelId="{666EFBEE-7EB4-41A2-B59B-0803CC49FC10}" type="presParOf" srcId="{038DDC59-A304-4F2F-966E-A4EC80D672FB}" destId="{23C90472-F69A-4BBA-83C1-6730E9078AD1}" srcOrd="8" destOrd="0" presId="urn:microsoft.com/office/officeart/2005/8/layout/vList2"/>
    <dgm:cxn modelId="{E9814B25-A16A-4254-B2CE-1C0B5FC801AF}" type="presParOf" srcId="{038DDC59-A304-4F2F-966E-A4EC80D672FB}" destId="{91411205-BF4A-4503-AE6B-97E96709C3AE}"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FC81D-3CF1-48A9-AC41-14A466D8ED10}">
      <dsp:nvSpPr>
        <dsp:cNvPr id="0" name=""/>
        <dsp:cNvSpPr/>
      </dsp:nvSpPr>
      <dsp:spPr>
        <a:xfrm>
          <a:off x="0" y="88440"/>
          <a:ext cx="9779000" cy="889200"/>
        </a:xfrm>
        <a:prstGeom prst="roundRect">
          <a:avLst/>
        </a:prstGeom>
        <a:solidFill>
          <a:schemeClr val="tx1">
            <a:lumMod val="75000"/>
            <a:lumOff val="2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ru-RU" sz="3800" b="1" kern="1200" dirty="0" smtClean="0"/>
            <a:t>Лимфатическая система</a:t>
          </a:r>
          <a:endParaRPr lang="de-DE" sz="3800" kern="1200" dirty="0"/>
        </a:p>
      </dsp:txBody>
      <dsp:txXfrm>
        <a:off x="43407" y="131847"/>
        <a:ext cx="9692186" cy="802386"/>
      </dsp:txXfrm>
    </dsp:sp>
    <dsp:sp modelId="{32D2CDC1-5A79-4E5F-8EDE-D44D7DC63CF9}">
      <dsp:nvSpPr>
        <dsp:cNvPr id="0" name=""/>
        <dsp:cNvSpPr/>
      </dsp:nvSpPr>
      <dsp:spPr>
        <a:xfrm>
          <a:off x="0" y="977640"/>
          <a:ext cx="9779000" cy="145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48260" rIns="270256" bIns="48260" numCol="1" spcCol="1270" anchor="t" anchorCtr="0">
          <a:noAutofit/>
        </a:bodyPr>
        <a:lstStyle/>
        <a:p>
          <a:pPr marL="285750" lvl="1" indent="-285750" algn="l" defTabSz="1333500" rtl="0">
            <a:lnSpc>
              <a:spcPct val="90000"/>
            </a:lnSpc>
            <a:spcBef>
              <a:spcPct val="0"/>
            </a:spcBef>
            <a:spcAft>
              <a:spcPct val="20000"/>
            </a:spcAft>
            <a:buChar char="••"/>
          </a:pPr>
          <a:r>
            <a:rPr lang="ru-RU" sz="3000" kern="1200" dirty="0" smtClean="0"/>
            <a:t>Транспорт гормонов</a:t>
          </a:r>
          <a:endParaRPr lang="de-DE" sz="3000" kern="1200" dirty="0"/>
        </a:p>
        <a:p>
          <a:pPr marL="285750" lvl="1" indent="-285750" algn="l" defTabSz="1333500" rtl="0">
            <a:lnSpc>
              <a:spcPct val="90000"/>
            </a:lnSpc>
            <a:spcBef>
              <a:spcPct val="0"/>
            </a:spcBef>
            <a:spcAft>
              <a:spcPct val="20000"/>
            </a:spcAft>
            <a:buChar char="••"/>
          </a:pPr>
          <a:r>
            <a:rPr lang="ru-RU" sz="3000" kern="1200" dirty="0" smtClean="0"/>
            <a:t>Иммунитет</a:t>
          </a:r>
          <a:endParaRPr lang="de-DE" sz="3000" kern="1200" dirty="0"/>
        </a:p>
        <a:p>
          <a:pPr marL="285750" lvl="1" indent="-285750" algn="l" defTabSz="1333500" rtl="0">
            <a:lnSpc>
              <a:spcPct val="90000"/>
            </a:lnSpc>
            <a:spcBef>
              <a:spcPct val="0"/>
            </a:spcBef>
            <a:spcAft>
              <a:spcPct val="20000"/>
            </a:spcAft>
            <a:buChar char="••"/>
          </a:pPr>
          <a:r>
            <a:rPr lang="ru-RU" sz="3000" kern="1200" dirty="0" smtClean="0"/>
            <a:t>Отведение жидкости</a:t>
          </a:r>
          <a:endParaRPr lang="de-DE" sz="3000" kern="1200" dirty="0"/>
        </a:p>
      </dsp:txBody>
      <dsp:txXfrm>
        <a:off x="0" y="977640"/>
        <a:ext cx="9779000" cy="1455210"/>
      </dsp:txXfrm>
    </dsp:sp>
    <dsp:sp modelId="{4D9DB14E-4F2D-45DB-A985-097E958D12B5}">
      <dsp:nvSpPr>
        <dsp:cNvPr id="0" name=""/>
        <dsp:cNvSpPr/>
      </dsp:nvSpPr>
      <dsp:spPr>
        <a:xfrm>
          <a:off x="0" y="2432850"/>
          <a:ext cx="9779000" cy="889200"/>
        </a:xfrm>
        <a:prstGeom prst="roundRect">
          <a:avLst/>
        </a:prstGeom>
        <a:solidFill>
          <a:schemeClr val="tx1">
            <a:lumMod val="75000"/>
            <a:lumOff val="2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ru-RU" sz="3800" b="1" kern="1200" dirty="0" smtClean="0"/>
            <a:t>Замедление тока лимфы</a:t>
          </a:r>
          <a:endParaRPr lang="de-DE" sz="3800" b="1" kern="1200" dirty="0"/>
        </a:p>
      </dsp:txBody>
      <dsp:txXfrm>
        <a:off x="43407" y="2476257"/>
        <a:ext cx="9692186" cy="802386"/>
      </dsp:txXfrm>
    </dsp:sp>
    <dsp:sp modelId="{B4880889-A266-489A-B9FF-4815E31EFAE7}">
      <dsp:nvSpPr>
        <dsp:cNvPr id="0" name=""/>
        <dsp:cNvSpPr/>
      </dsp:nvSpPr>
      <dsp:spPr>
        <a:xfrm>
          <a:off x="0" y="3322050"/>
          <a:ext cx="9779000"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48260" rIns="270256" bIns="48260" numCol="1" spcCol="1270" anchor="t" anchorCtr="0">
          <a:noAutofit/>
        </a:bodyPr>
        <a:lstStyle/>
        <a:p>
          <a:pPr marL="285750" lvl="1" indent="-285750" algn="l" defTabSz="1333500" rtl="0">
            <a:lnSpc>
              <a:spcPct val="90000"/>
            </a:lnSpc>
            <a:spcBef>
              <a:spcPct val="0"/>
            </a:spcBef>
            <a:spcAft>
              <a:spcPct val="20000"/>
            </a:spcAft>
            <a:buChar char="••"/>
          </a:pPr>
          <a:r>
            <a:rPr lang="ru-RU" sz="3000" kern="1200" dirty="0" smtClean="0"/>
            <a:t>Патологические процессы</a:t>
          </a:r>
          <a:endParaRPr lang="de-DE" sz="3000" kern="1200" dirty="0"/>
        </a:p>
        <a:p>
          <a:pPr marL="285750" lvl="1" indent="-285750" algn="l" defTabSz="1333500" rtl="0">
            <a:lnSpc>
              <a:spcPct val="90000"/>
            </a:lnSpc>
            <a:spcBef>
              <a:spcPct val="0"/>
            </a:spcBef>
            <a:spcAft>
              <a:spcPct val="20000"/>
            </a:spcAft>
            <a:buChar char="••"/>
          </a:pPr>
          <a:r>
            <a:rPr lang="ru-RU" sz="3000" kern="1200" dirty="0" smtClean="0"/>
            <a:t>Старение</a:t>
          </a:r>
          <a:endParaRPr lang="de-DE" sz="3000" kern="1200" dirty="0"/>
        </a:p>
      </dsp:txBody>
      <dsp:txXfrm>
        <a:off x="0" y="3322050"/>
        <a:ext cx="9779000" cy="983250"/>
      </dsp:txXfrm>
    </dsp:sp>
    <dsp:sp modelId="{AE8E3119-B598-43B3-A294-142CC66D8EC2}">
      <dsp:nvSpPr>
        <dsp:cNvPr id="0" name=""/>
        <dsp:cNvSpPr/>
      </dsp:nvSpPr>
      <dsp:spPr>
        <a:xfrm>
          <a:off x="0" y="4305300"/>
          <a:ext cx="9779000" cy="889200"/>
        </a:xfrm>
        <a:prstGeom prst="roundRect">
          <a:avLst/>
        </a:prstGeom>
        <a:solidFill>
          <a:schemeClr val="tx1">
            <a:lumMod val="75000"/>
            <a:lumOff val="2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ru-RU" sz="3800" b="1" kern="1200" dirty="0" smtClean="0"/>
            <a:t>Последствия</a:t>
          </a:r>
          <a:endParaRPr lang="de-DE" sz="3800" b="1" kern="1200" dirty="0"/>
        </a:p>
      </dsp:txBody>
      <dsp:txXfrm>
        <a:off x="43407" y="4348707"/>
        <a:ext cx="9692186" cy="802386"/>
      </dsp:txXfrm>
    </dsp:sp>
    <dsp:sp modelId="{7EC56B04-BD29-4B02-8A9E-E3EC3E16A4CC}">
      <dsp:nvSpPr>
        <dsp:cNvPr id="0" name=""/>
        <dsp:cNvSpPr/>
      </dsp:nvSpPr>
      <dsp:spPr>
        <a:xfrm>
          <a:off x="0" y="5194500"/>
          <a:ext cx="9779000" cy="145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48260" rIns="270256" bIns="48260" numCol="1" spcCol="1270" anchor="t" anchorCtr="0">
          <a:noAutofit/>
        </a:bodyPr>
        <a:lstStyle/>
        <a:p>
          <a:pPr marL="285750" lvl="1" indent="-285750" algn="l" defTabSz="1333500" rtl="0">
            <a:lnSpc>
              <a:spcPct val="90000"/>
            </a:lnSpc>
            <a:spcBef>
              <a:spcPct val="0"/>
            </a:spcBef>
            <a:spcAft>
              <a:spcPct val="20000"/>
            </a:spcAft>
            <a:buChar char="••"/>
          </a:pPr>
          <a:r>
            <a:rPr lang="ru-RU" sz="3000" kern="1200" dirty="0" smtClean="0"/>
            <a:t>Задержка жидкости</a:t>
          </a:r>
          <a:endParaRPr lang="de-DE" sz="3000" kern="1200" dirty="0"/>
        </a:p>
        <a:p>
          <a:pPr marL="285750" lvl="1" indent="-285750" algn="l" defTabSz="1333500" rtl="0">
            <a:lnSpc>
              <a:spcPct val="90000"/>
            </a:lnSpc>
            <a:spcBef>
              <a:spcPct val="0"/>
            </a:spcBef>
            <a:spcAft>
              <a:spcPct val="20000"/>
            </a:spcAft>
            <a:buChar char="••"/>
          </a:pPr>
          <a:r>
            <a:rPr lang="ru-RU" sz="3000" kern="1200" dirty="0" smtClean="0"/>
            <a:t>Отечность</a:t>
          </a:r>
          <a:endParaRPr lang="de-DE" sz="3000" kern="1200" dirty="0"/>
        </a:p>
        <a:p>
          <a:pPr marL="285750" lvl="1" indent="-285750" algn="l" defTabSz="1333500" rtl="0">
            <a:lnSpc>
              <a:spcPct val="90000"/>
            </a:lnSpc>
            <a:spcBef>
              <a:spcPct val="0"/>
            </a:spcBef>
            <a:spcAft>
              <a:spcPct val="20000"/>
            </a:spcAft>
            <a:buChar char="••"/>
          </a:pPr>
          <a:r>
            <a:rPr lang="ru-RU" sz="3000" kern="1200" dirty="0" smtClean="0"/>
            <a:t>Застои</a:t>
          </a:r>
          <a:endParaRPr lang="de-DE" sz="3000" kern="1200" dirty="0"/>
        </a:p>
      </dsp:txBody>
      <dsp:txXfrm>
        <a:off x="0" y="5194500"/>
        <a:ext cx="9779000" cy="1455210"/>
      </dsp:txXfrm>
    </dsp:sp>
    <dsp:sp modelId="{5F79B676-143E-490A-833F-05F367FFB5D3}">
      <dsp:nvSpPr>
        <dsp:cNvPr id="0" name=""/>
        <dsp:cNvSpPr/>
      </dsp:nvSpPr>
      <dsp:spPr>
        <a:xfrm>
          <a:off x="0" y="6649710"/>
          <a:ext cx="9779000" cy="889200"/>
        </a:xfrm>
        <a:prstGeom prst="roundRect">
          <a:avLst/>
        </a:prstGeom>
        <a:solidFill>
          <a:schemeClr val="tx1">
            <a:lumMod val="75000"/>
            <a:lumOff val="2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ru-RU" sz="3800" b="1" kern="1200" dirty="0" smtClean="0"/>
            <a:t>Прессотерапия</a:t>
          </a:r>
          <a:endParaRPr lang="de-DE" sz="3800" b="1" kern="1200" dirty="0"/>
        </a:p>
      </dsp:txBody>
      <dsp:txXfrm>
        <a:off x="43407" y="6693117"/>
        <a:ext cx="9692186" cy="802386"/>
      </dsp:txXfrm>
    </dsp:sp>
    <dsp:sp modelId="{FCE25B6C-8289-439E-B847-D16FD07B6626}">
      <dsp:nvSpPr>
        <dsp:cNvPr id="0" name=""/>
        <dsp:cNvSpPr/>
      </dsp:nvSpPr>
      <dsp:spPr>
        <a:xfrm>
          <a:off x="0" y="7538910"/>
          <a:ext cx="97790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48260" rIns="270256" bIns="48260" numCol="1" spcCol="1270" anchor="t" anchorCtr="0">
          <a:noAutofit/>
        </a:bodyPr>
        <a:lstStyle/>
        <a:p>
          <a:pPr marL="285750" lvl="1" indent="-285750" algn="l" defTabSz="1333500" rtl="0">
            <a:lnSpc>
              <a:spcPct val="90000"/>
            </a:lnSpc>
            <a:spcBef>
              <a:spcPct val="0"/>
            </a:spcBef>
            <a:spcAft>
              <a:spcPct val="20000"/>
            </a:spcAft>
            <a:buChar char="••"/>
          </a:pPr>
          <a:r>
            <a:rPr lang="ru-RU" sz="3000" kern="1200" dirty="0" smtClean="0"/>
            <a:t>Методика улучшения тока лимфы</a:t>
          </a:r>
          <a:endParaRPr lang="de-DE" sz="3000" kern="1200" dirty="0"/>
        </a:p>
      </dsp:txBody>
      <dsp:txXfrm>
        <a:off x="0" y="7538910"/>
        <a:ext cx="9779000" cy="62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AC555-EE96-4C27-B1D6-427E49D816F5}">
      <dsp:nvSpPr>
        <dsp:cNvPr id="0" name=""/>
        <dsp:cNvSpPr/>
      </dsp:nvSpPr>
      <dsp:spPr>
        <a:xfrm>
          <a:off x="0" y="611193"/>
          <a:ext cx="9779000" cy="6318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ru-RU" sz="2700" kern="1200" dirty="0" smtClean="0"/>
            <a:t>Кожные повреждения</a:t>
          </a:r>
          <a:endParaRPr lang="de-DE" sz="2700" kern="1200" dirty="0"/>
        </a:p>
      </dsp:txBody>
      <dsp:txXfrm>
        <a:off x="30842" y="642035"/>
        <a:ext cx="9717316" cy="570116"/>
      </dsp:txXfrm>
    </dsp:sp>
    <dsp:sp modelId="{827A1596-BAEE-4E0A-8A03-CD9EBF1EC284}">
      <dsp:nvSpPr>
        <dsp:cNvPr id="0" name=""/>
        <dsp:cNvSpPr/>
      </dsp:nvSpPr>
      <dsp:spPr>
        <a:xfrm>
          <a:off x="0" y="1242993"/>
          <a:ext cx="9779000" cy="684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ru-RU" sz="2100" kern="1200" dirty="0" smtClean="0"/>
            <a:t>Трещины</a:t>
          </a:r>
          <a:endParaRPr lang="de-DE" sz="2100" kern="1200" dirty="0"/>
        </a:p>
        <a:p>
          <a:pPr marL="228600" lvl="1" indent="-228600" algn="l" defTabSz="933450" rtl="0">
            <a:lnSpc>
              <a:spcPct val="90000"/>
            </a:lnSpc>
            <a:spcBef>
              <a:spcPct val="0"/>
            </a:spcBef>
            <a:spcAft>
              <a:spcPct val="20000"/>
            </a:spcAft>
            <a:buChar char="••"/>
          </a:pPr>
          <a:r>
            <a:rPr lang="ru-RU" sz="2100" kern="1200" dirty="0" smtClean="0"/>
            <a:t>Открытые раны</a:t>
          </a:r>
          <a:endParaRPr lang="de-DE" sz="2100" kern="1200" dirty="0"/>
        </a:p>
      </dsp:txBody>
      <dsp:txXfrm>
        <a:off x="0" y="1242993"/>
        <a:ext cx="9779000" cy="684652"/>
      </dsp:txXfrm>
    </dsp:sp>
    <dsp:sp modelId="{462E5F07-126D-4DC9-8714-AE2EA5C61F52}">
      <dsp:nvSpPr>
        <dsp:cNvPr id="0" name=""/>
        <dsp:cNvSpPr/>
      </dsp:nvSpPr>
      <dsp:spPr>
        <a:xfrm>
          <a:off x="0" y="1927646"/>
          <a:ext cx="9779000" cy="6318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ru-RU" sz="2700" kern="1200" dirty="0" smtClean="0"/>
            <a:t>Сердечно-сосудистые заболевания</a:t>
          </a:r>
          <a:endParaRPr lang="de-DE" sz="2700" kern="1200" dirty="0"/>
        </a:p>
      </dsp:txBody>
      <dsp:txXfrm>
        <a:off x="30842" y="1958488"/>
        <a:ext cx="9717316" cy="570116"/>
      </dsp:txXfrm>
    </dsp:sp>
    <dsp:sp modelId="{BFFD26D9-F810-48C9-A0AC-2E18A8339A9B}">
      <dsp:nvSpPr>
        <dsp:cNvPr id="0" name=""/>
        <dsp:cNvSpPr/>
      </dsp:nvSpPr>
      <dsp:spPr>
        <a:xfrm>
          <a:off x="0" y="2559446"/>
          <a:ext cx="9779000"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ru-RU" sz="2100" kern="1200" dirty="0" smtClean="0"/>
            <a:t>Гипертония 3-й стадии</a:t>
          </a:r>
          <a:endParaRPr lang="de-DE" sz="2100" kern="1200" dirty="0"/>
        </a:p>
        <a:p>
          <a:pPr marL="228600" lvl="1" indent="-228600" algn="l" defTabSz="933450" rtl="0">
            <a:lnSpc>
              <a:spcPct val="90000"/>
            </a:lnSpc>
            <a:spcBef>
              <a:spcPct val="0"/>
            </a:spcBef>
            <a:spcAft>
              <a:spcPct val="20000"/>
            </a:spcAft>
            <a:buChar char="••"/>
          </a:pPr>
          <a:r>
            <a:rPr lang="ru-RU" sz="2100" kern="1200" dirty="0" smtClean="0"/>
            <a:t>Тромбофлебит</a:t>
          </a:r>
          <a:endParaRPr lang="de-DE" sz="2100" kern="1200" dirty="0"/>
        </a:p>
        <a:p>
          <a:pPr marL="228600" lvl="1" indent="-228600" algn="l" defTabSz="933450" rtl="0">
            <a:lnSpc>
              <a:spcPct val="90000"/>
            </a:lnSpc>
            <a:spcBef>
              <a:spcPct val="0"/>
            </a:spcBef>
            <a:spcAft>
              <a:spcPct val="20000"/>
            </a:spcAft>
            <a:buChar char="••"/>
          </a:pPr>
          <a:r>
            <a:rPr lang="ru-RU" sz="2100" kern="1200" dirty="0" smtClean="0"/>
            <a:t> Атеросклероз</a:t>
          </a:r>
          <a:endParaRPr lang="de-DE" sz="2100" kern="1200" dirty="0"/>
        </a:p>
      </dsp:txBody>
      <dsp:txXfrm>
        <a:off x="0" y="2559446"/>
        <a:ext cx="9779000" cy="1033964"/>
      </dsp:txXfrm>
    </dsp:sp>
    <dsp:sp modelId="{9BDC3254-49AB-4D2B-9D61-686CE1FF2713}">
      <dsp:nvSpPr>
        <dsp:cNvPr id="0" name=""/>
        <dsp:cNvSpPr/>
      </dsp:nvSpPr>
      <dsp:spPr>
        <a:xfrm>
          <a:off x="0" y="3593411"/>
          <a:ext cx="9779000" cy="6318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ru-RU" sz="2700" kern="1200" dirty="0" smtClean="0"/>
            <a:t>Онкологические заболевания</a:t>
          </a:r>
          <a:endParaRPr lang="de-DE" sz="2700" kern="1200" dirty="0"/>
        </a:p>
      </dsp:txBody>
      <dsp:txXfrm>
        <a:off x="30842" y="3624253"/>
        <a:ext cx="9717316" cy="570116"/>
      </dsp:txXfrm>
    </dsp:sp>
    <dsp:sp modelId="{D1791C5E-8996-4D9B-AF05-546AD3DC7780}">
      <dsp:nvSpPr>
        <dsp:cNvPr id="0" name=""/>
        <dsp:cNvSpPr/>
      </dsp:nvSpPr>
      <dsp:spPr>
        <a:xfrm>
          <a:off x="0" y="4302971"/>
          <a:ext cx="9779000" cy="6318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ru-RU" sz="2700" kern="1200" dirty="0" smtClean="0"/>
            <a:t>Неврологические расстройства</a:t>
          </a:r>
          <a:endParaRPr lang="de-DE" sz="2700" kern="1200" dirty="0"/>
        </a:p>
      </dsp:txBody>
      <dsp:txXfrm>
        <a:off x="30842" y="4333813"/>
        <a:ext cx="9717316" cy="570116"/>
      </dsp:txXfrm>
    </dsp:sp>
    <dsp:sp modelId="{5B495307-7670-491F-A9F8-0D94BF9C920E}">
      <dsp:nvSpPr>
        <dsp:cNvPr id="0" name=""/>
        <dsp:cNvSpPr/>
      </dsp:nvSpPr>
      <dsp:spPr>
        <a:xfrm>
          <a:off x="0" y="4934771"/>
          <a:ext cx="9779000" cy="1369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ru-RU" sz="2100" kern="1200" dirty="0" smtClean="0"/>
            <a:t>Эпилепсия</a:t>
          </a:r>
          <a:endParaRPr lang="de-DE" sz="2100" kern="1200" dirty="0"/>
        </a:p>
        <a:p>
          <a:pPr marL="228600" lvl="1" indent="-228600" algn="l" defTabSz="933450" rtl="0">
            <a:lnSpc>
              <a:spcPct val="90000"/>
            </a:lnSpc>
            <a:spcBef>
              <a:spcPct val="0"/>
            </a:spcBef>
            <a:spcAft>
              <a:spcPct val="20000"/>
            </a:spcAft>
            <a:buChar char="••"/>
          </a:pPr>
          <a:r>
            <a:rPr lang="ru-RU" sz="2100" kern="1200" dirty="0" smtClean="0"/>
            <a:t>Психозы</a:t>
          </a:r>
          <a:endParaRPr lang="de-DE" sz="2100" kern="1200" dirty="0"/>
        </a:p>
        <a:p>
          <a:pPr marL="228600" lvl="1" indent="-228600" algn="l" defTabSz="933450" rtl="0">
            <a:lnSpc>
              <a:spcPct val="90000"/>
            </a:lnSpc>
            <a:spcBef>
              <a:spcPct val="0"/>
            </a:spcBef>
            <a:spcAft>
              <a:spcPct val="20000"/>
            </a:spcAft>
            <a:buChar char="••"/>
          </a:pPr>
          <a:r>
            <a:rPr lang="ru-RU" sz="2100" kern="1200" dirty="0" smtClean="0"/>
            <a:t>Лихорадка</a:t>
          </a:r>
          <a:endParaRPr lang="de-DE" sz="2100" kern="1200" dirty="0"/>
        </a:p>
        <a:p>
          <a:pPr marL="228600" lvl="1" indent="-228600" algn="l" defTabSz="933450" rtl="0">
            <a:lnSpc>
              <a:spcPct val="90000"/>
            </a:lnSpc>
            <a:spcBef>
              <a:spcPct val="0"/>
            </a:spcBef>
            <a:spcAft>
              <a:spcPct val="20000"/>
            </a:spcAft>
            <a:buChar char="••"/>
          </a:pPr>
          <a:r>
            <a:rPr lang="ru-RU" sz="2100" kern="1200" dirty="0" smtClean="0"/>
            <a:t>Туберкулез в активной фазе</a:t>
          </a:r>
          <a:endParaRPr lang="de-DE" sz="2100" kern="1200" dirty="0"/>
        </a:p>
      </dsp:txBody>
      <dsp:txXfrm>
        <a:off x="0" y="4934771"/>
        <a:ext cx="9779000" cy="1369305"/>
      </dsp:txXfrm>
    </dsp:sp>
    <dsp:sp modelId="{ECF5B763-92DA-4AC3-928A-83400F8B52EA}">
      <dsp:nvSpPr>
        <dsp:cNvPr id="0" name=""/>
        <dsp:cNvSpPr/>
      </dsp:nvSpPr>
      <dsp:spPr>
        <a:xfrm>
          <a:off x="0" y="6304076"/>
          <a:ext cx="9779000" cy="6318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ru-RU" sz="2700" kern="1200" dirty="0" smtClean="0"/>
            <a:t>Металлические импланты в местах контакта с манжетами</a:t>
          </a:r>
          <a:endParaRPr lang="de-DE" sz="2700" kern="1200" dirty="0"/>
        </a:p>
      </dsp:txBody>
      <dsp:txXfrm>
        <a:off x="30842" y="6334918"/>
        <a:ext cx="9717316" cy="570116"/>
      </dsp:txXfrm>
    </dsp:sp>
    <dsp:sp modelId="{23E4DA23-6363-4A4C-BD47-85E9A7A4BE48}">
      <dsp:nvSpPr>
        <dsp:cNvPr id="0" name=""/>
        <dsp:cNvSpPr/>
      </dsp:nvSpPr>
      <dsp:spPr>
        <a:xfrm>
          <a:off x="0" y="7013636"/>
          <a:ext cx="9779000" cy="6318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ru-RU" sz="2700" kern="1200" dirty="0" smtClean="0"/>
            <a:t>Период менструаций у женщин</a:t>
          </a:r>
        </a:p>
      </dsp:txBody>
      <dsp:txXfrm>
        <a:off x="30842" y="7044478"/>
        <a:ext cx="9717316" cy="5701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DB73-ADB3-4350-B8AB-920D2B8D5918}">
      <dsp:nvSpPr>
        <dsp:cNvPr id="0" name=""/>
        <dsp:cNvSpPr/>
      </dsp:nvSpPr>
      <dsp:spPr>
        <a:xfrm rot="5400000">
          <a:off x="5585388" y="-1794834"/>
          <a:ext cx="2128662" cy="6258560"/>
        </a:xfrm>
        <a:prstGeom prst="round2SameRect">
          <a:avLst/>
        </a:prstGeom>
        <a:solidFill>
          <a:schemeClr val="accent1">
            <a:alpha val="90000"/>
            <a:tint val="40000"/>
            <a:hueOff val="0"/>
            <a:satOff val="0"/>
            <a:lumOff val="0"/>
            <a:alphaOff val="0"/>
          </a:schemeClr>
        </a:solidFill>
        <a:ln w="12700" cap="flat" cmpd="sng" algn="ctr">
          <a:solidFill>
            <a:schemeClr val="accent1">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285750" lvl="1" indent="-285750" algn="l" defTabSz="1955800" rtl="0">
            <a:lnSpc>
              <a:spcPct val="90000"/>
            </a:lnSpc>
            <a:spcBef>
              <a:spcPct val="0"/>
            </a:spcBef>
            <a:spcAft>
              <a:spcPct val="15000"/>
            </a:spcAft>
            <a:buChar char="••"/>
          </a:pPr>
          <a:r>
            <a:rPr lang="de-DE" sz="4400" kern="1200" dirty="0" smtClean="0"/>
            <a:t>15–25 </a:t>
          </a:r>
          <a:r>
            <a:rPr lang="ru-RU" sz="4400" kern="1200" dirty="0" smtClean="0"/>
            <a:t>сеансов</a:t>
          </a:r>
          <a:endParaRPr lang="de-DE" sz="4400" kern="1200" dirty="0"/>
        </a:p>
      </dsp:txBody>
      <dsp:txXfrm rot="-5400000">
        <a:off x="3520440" y="374027"/>
        <a:ext cx="6154647" cy="1920836"/>
      </dsp:txXfrm>
    </dsp:sp>
    <dsp:sp modelId="{B887D1B3-9E18-43E4-9B5D-BFB24FD2FC01}">
      <dsp:nvSpPr>
        <dsp:cNvPr id="0" name=""/>
        <dsp:cNvSpPr/>
      </dsp:nvSpPr>
      <dsp:spPr>
        <a:xfrm>
          <a:off x="0" y="4031"/>
          <a:ext cx="3520440" cy="2660828"/>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ru-RU" sz="4200" kern="1200" dirty="0" smtClean="0"/>
            <a:t>К</a:t>
          </a:r>
          <a:r>
            <a:rPr lang="de-DE" sz="4200" kern="1200" dirty="0" err="1" smtClean="0"/>
            <a:t>урс</a:t>
          </a:r>
          <a:endParaRPr lang="de-DE" sz="4200" kern="1200" dirty="0"/>
        </a:p>
      </dsp:txBody>
      <dsp:txXfrm>
        <a:off x="129891" y="133922"/>
        <a:ext cx="3260658" cy="2401046"/>
      </dsp:txXfrm>
    </dsp:sp>
    <dsp:sp modelId="{4C8F370E-32B3-49AC-9206-125F066B276A}">
      <dsp:nvSpPr>
        <dsp:cNvPr id="0" name=""/>
        <dsp:cNvSpPr/>
      </dsp:nvSpPr>
      <dsp:spPr>
        <a:xfrm rot="5400000">
          <a:off x="5585388" y="999034"/>
          <a:ext cx="2128662" cy="625856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285750" lvl="1" indent="-285750" algn="l" defTabSz="1955800" rtl="0">
            <a:lnSpc>
              <a:spcPct val="90000"/>
            </a:lnSpc>
            <a:spcBef>
              <a:spcPct val="0"/>
            </a:spcBef>
            <a:spcAft>
              <a:spcPct val="15000"/>
            </a:spcAft>
            <a:buChar char="••"/>
          </a:pPr>
          <a:r>
            <a:rPr lang="ru-RU" sz="4400" kern="1200" smtClean="0"/>
            <a:t>1 </a:t>
          </a:r>
          <a:r>
            <a:rPr lang="ru-RU" sz="4400" kern="1200" dirty="0" smtClean="0"/>
            <a:t>раз в 2-3 дня</a:t>
          </a:r>
          <a:endParaRPr lang="de-DE" sz="4400" kern="1200" dirty="0"/>
        </a:p>
      </dsp:txBody>
      <dsp:txXfrm rot="-5400000">
        <a:off x="3520440" y="3167896"/>
        <a:ext cx="6154647" cy="1920836"/>
      </dsp:txXfrm>
    </dsp:sp>
    <dsp:sp modelId="{38E91461-3EC9-42CD-8DFB-21693CD38568}">
      <dsp:nvSpPr>
        <dsp:cNvPr id="0" name=""/>
        <dsp:cNvSpPr/>
      </dsp:nvSpPr>
      <dsp:spPr>
        <a:xfrm>
          <a:off x="0" y="2797900"/>
          <a:ext cx="3520440" cy="2660828"/>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ru-RU" sz="4200" kern="1200" dirty="0" smtClean="0"/>
            <a:t>Частота</a:t>
          </a:r>
          <a:endParaRPr lang="de-DE" sz="4200" kern="1200" dirty="0"/>
        </a:p>
      </dsp:txBody>
      <dsp:txXfrm>
        <a:off x="129891" y="2927791"/>
        <a:ext cx="3260658" cy="2401046"/>
      </dsp:txXfrm>
    </dsp:sp>
    <dsp:sp modelId="{888E0FDB-0B2E-42BA-A1D1-652FA5817C6D}">
      <dsp:nvSpPr>
        <dsp:cNvPr id="0" name=""/>
        <dsp:cNvSpPr/>
      </dsp:nvSpPr>
      <dsp:spPr>
        <a:xfrm rot="5400000">
          <a:off x="5585388" y="3792904"/>
          <a:ext cx="2128662" cy="625856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285750" lvl="1" indent="-285750" algn="l" defTabSz="1955800" rtl="0">
            <a:lnSpc>
              <a:spcPct val="90000"/>
            </a:lnSpc>
            <a:spcBef>
              <a:spcPct val="0"/>
            </a:spcBef>
            <a:spcAft>
              <a:spcPct val="15000"/>
            </a:spcAft>
            <a:buChar char="••"/>
          </a:pPr>
          <a:r>
            <a:rPr lang="ru-RU" sz="4400" kern="1200" dirty="0" smtClean="0"/>
            <a:t>Уже после 3–4 сеансов заметен эффект</a:t>
          </a:r>
          <a:endParaRPr lang="de-DE" sz="4400" kern="1200" dirty="0"/>
        </a:p>
      </dsp:txBody>
      <dsp:txXfrm rot="-5400000">
        <a:off x="3520440" y="5961766"/>
        <a:ext cx="6154647" cy="1920836"/>
      </dsp:txXfrm>
    </dsp:sp>
    <dsp:sp modelId="{526D47FE-D10F-4512-97A7-29514616BFD4}">
      <dsp:nvSpPr>
        <dsp:cNvPr id="0" name=""/>
        <dsp:cNvSpPr/>
      </dsp:nvSpPr>
      <dsp:spPr>
        <a:xfrm>
          <a:off x="0" y="5591770"/>
          <a:ext cx="3520440" cy="2660828"/>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ru-RU" sz="4200" kern="1200" dirty="0" smtClean="0"/>
            <a:t>Результаты</a:t>
          </a:r>
          <a:endParaRPr lang="de-DE" sz="4200" kern="1200" dirty="0"/>
        </a:p>
      </dsp:txBody>
      <dsp:txXfrm>
        <a:off x="129891" y="5721661"/>
        <a:ext cx="3260658" cy="24010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96020-BFF8-4785-8B94-284BD661AC6D}">
      <dsp:nvSpPr>
        <dsp:cNvPr id="0" name=""/>
        <dsp:cNvSpPr/>
      </dsp:nvSpPr>
      <dsp:spPr>
        <a:xfrm>
          <a:off x="0" y="183412"/>
          <a:ext cx="9779000" cy="10764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rtl="0">
            <a:lnSpc>
              <a:spcPct val="90000"/>
            </a:lnSpc>
            <a:spcBef>
              <a:spcPct val="0"/>
            </a:spcBef>
            <a:spcAft>
              <a:spcPct val="35000"/>
            </a:spcAft>
          </a:pPr>
          <a:r>
            <a:rPr lang="ru-RU" sz="4600" kern="1200" smtClean="0"/>
            <a:t>Уменьшение отечности</a:t>
          </a:r>
          <a:endParaRPr lang="de-DE" sz="4600" kern="1200"/>
        </a:p>
      </dsp:txBody>
      <dsp:txXfrm>
        <a:off x="52546" y="235958"/>
        <a:ext cx="9673908" cy="971308"/>
      </dsp:txXfrm>
    </dsp:sp>
    <dsp:sp modelId="{81A9CCF2-6A3A-4329-A92E-CD5C9BAB1205}">
      <dsp:nvSpPr>
        <dsp:cNvPr id="0" name=""/>
        <dsp:cNvSpPr/>
      </dsp:nvSpPr>
      <dsp:spPr>
        <a:xfrm>
          <a:off x="0" y="1392292"/>
          <a:ext cx="9779000" cy="10764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rtl="0">
            <a:lnSpc>
              <a:spcPct val="90000"/>
            </a:lnSpc>
            <a:spcBef>
              <a:spcPct val="0"/>
            </a:spcBef>
            <a:spcAft>
              <a:spcPct val="35000"/>
            </a:spcAft>
          </a:pPr>
          <a:r>
            <a:rPr lang="ru-RU" sz="4600" kern="1200" dirty="0" smtClean="0"/>
            <a:t>Коррекция фигуры</a:t>
          </a:r>
          <a:endParaRPr lang="de-DE" sz="4600" kern="1200" dirty="0"/>
        </a:p>
      </dsp:txBody>
      <dsp:txXfrm>
        <a:off x="52546" y="1444838"/>
        <a:ext cx="9673908" cy="971308"/>
      </dsp:txXfrm>
    </dsp:sp>
    <dsp:sp modelId="{A535589D-D5F5-4187-9D9A-8A2C2F435853}">
      <dsp:nvSpPr>
        <dsp:cNvPr id="0" name=""/>
        <dsp:cNvSpPr/>
      </dsp:nvSpPr>
      <dsp:spPr>
        <a:xfrm>
          <a:off x="0" y="2468692"/>
          <a:ext cx="977900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58420" rIns="327152" bIns="58420" numCol="1" spcCol="1270" anchor="t" anchorCtr="0">
          <a:noAutofit/>
        </a:bodyPr>
        <a:lstStyle/>
        <a:p>
          <a:pPr marL="285750" lvl="1" indent="-285750" algn="l" defTabSz="1600200" rtl="0">
            <a:lnSpc>
              <a:spcPct val="90000"/>
            </a:lnSpc>
            <a:spcBef>
              <a:spcPct val="0"/>
            </a:spcBef>
            <a:spcAft>
              <a:spcPct val="20000"/>
            </a:spcAft>
            <a:buChar char="••"/>
          </a:pPr>
          <a:r>
            <a:rPr lang="ru-RU" sz="3600" kern="1200" dirty="0" smtClean="0"/>
            <a:t>Снижение целлюлита</a:t>
          </a:r>
          <a:endParaRPr lang="de-DE" sz="3600" kern="1200" dirty="0"/>
        </a:p>
        <a:p>
          <a:pPr marL="285750" lvl="1" indent="-285750" algn="l" defTabSz="1600200" rtl="0">
            <a:lnSpc>
              <a:spcPct val="90000"/>
            </a:lnSpc>
            <a:spcBef>
              <a:spcPct val="0"/>
            </a:spcBef>
            <a:spcAft>
              <a:spcPct val="20000"/>
            </a:spcAft>
            <a:buChar char="••"/>
          </a:pPr>
          <a:r>
            <a:rPr lang="ru-RU" sz="3600" kern="1200" dirty="0" smtClean="0"/>
            <a:t>Улучшение тонуса кожи</a:t>
          </a:r>
          <a:endParaRPr lang="de-DE" sz="3600" kern="1200" dirty="0"/>
        </a:p>
      </dsp:txBody>
      <dsp:txXfrm>
        <a:off x="0" y="2468692"/>
        <a:ext cx="9779000" cy="1190250"/>
      </dsp:txXfrm>
    </dsp:sp>
    <dsp:sp modelId="{DCC7CFFF-DE70-4AB3-AB4D-A76875A80E46}">
      <dsp:nvSpPr>
        <dsp:cNvPr id="0" name=""/>
        <dsp:cNvSpPr/>
      </dsp:nvSpPr>
      <dsp:spPr>
        <a:xfrm>
          <a:off x="0" y="3658942"/>
          <a:ext cx="9779000" cy="10764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rtl="0">
            <a:lnSpc>
              <a:spcPct val="90000"/>
            </a:lnSpc>
            <a:spcBef>
              <a:spcPct val="0"/>
            </a:spcBef>
            <a:spcAft>
              <a:spcPct val="35000"/>
            </a:spcAft>
          </a:pPr>
          <a:r>
            <a:rPr lang="ru-RU" sz="4600" kern="1200" dirty="0" smtClean="0"/>
            <a:t>Улучшение состояния кожи</a:t>
          </a:r>
          <a:endParaRPr lang="de-DE" sz="4600" kern="1200" dirty="0"/>
        </a:p>
      </dsp:txBody>
      <dsp:txXfrm>
        <a:off x="52546" y="3711488"/>
        <a:ext cx="9673908" cy="971308"/>
      </dsp:txXfrm>
    </dsp:sp>
    <dsp:sp modelId="{A225B539-CC86-48D8-8929-4CD7E2429B11}">
      <dsp:nvSpPr>
        <dsp:cNvPr id="0" name=""/>
        <dsp:cNvSpPr/>
      </dsp:nvSpPr>
      <dsp:spPr>
        <a:xfrm>
          <a:off x="0" y="4735342"/>
          <a:ext cx="977900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58420" rIns="327152" bIns="58420" numCol="1" spcCol="1270" anchor="t" anchorCtr="0">
          <a:noAutofit/>
        </a:bodyPr>
        <a:lstStyle/>
        <a:p>
          <a:pPr marL="285750" lvl="1" indent="-285750" algn="l" defTabSz="1600200" rtl="0">
            <a:lnSpc>
              <a:spcPct val="90000"/>
            </a:lnSpc>
            <a:spcBef>
              <a:spcPct val="0"/>
            </a:spcBef>
            <a:spcAft>
              <a:spcPct val="20000"/>
            </a:spcAft>
            <a:buChar char="••"/>
          </a:pPr>
          <a:r>
            <a:rPr lang="ru-RU" sz="3600" kern="1200" dirty="0" smtClean="0"/>
            <a:t>Текстура, упругость</a:t>
          </a:r>
          <a:endParaRPr lang="de-DE" sz="3600" kern="1200" dirty="0"/>
        </a:p>
        <a:p>
          <a:pPr marL="285750" lvl="1" indent="-285750" algn="l" defTabSz="1600200" rtl="0">
            <a:lnSpc>
              <a:spcPct val="90000"/>
            </a:lnSpc>
            <a:spcBef>
              <a:spcPct val="0"/>
            </a:spcBef>
            <a:spcAft>
              <a:spcPct val="20000"/>
            </a:spcAft>
            <a:buChar char="••"/>
          </a:pPr>
          <a:r>
            <a:rPr lang="ru-RU" sz="3600" kern="1200" dirty="0" smtClean="0"/>
            <a:t>Эластичность</a:t>
          </a:r>
          <a:endParaRPr lang="de-DE" sz="3600" kern="1200" dirty="0"/>
        </a:p>
      </dsp:txBody>
      <dsp:txXfrm>
        <a:off x="0" y="4735342"/>
        <a:ext cx="9779000" cy="1190250"/>
      </dsp:txXfrm>
    </dsp:sp>
    <dsp:sp modelId="{7ED4FDA5-5825-40AF-B9D5-0CEEB268BA74}">
      <dsp:nvSpPr>
        <dsp:cNvPr id="0" name=""/>
        <dsp:cNvSpPr/>
      </dsp:nvSpPr>
      <dsp:spPr>
        <a:xfrm>
          <a:off x="0" y="5925592"/>
          <a:ext cx="9779000" cy="1076400"/>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rtl="0">
            <a:lnSpc>
              <a:spcPct val="90000"/>
            </a:lnSpc>
            <a:spcBef>
              <a:spcPct val="0"/>
            </a:spcBef>
            <a:spcAft>
              <a:spcPct val="35000"/>
            </a:spcAft>
          </a:pPr>
          <a:r>
            <a:rPr lang="ru-RU" sz="4600" kern="1200" dirty="0" smtClean="0"/>
            <a:t>Повышение общего самочувствия</a:t>
          </a:r>
          <a:endParaRPr lang="de-DE" sz="4600" kern="1200" dirty="0"/>
        </a:p>
      </dsp:txBody>
      <dsp:txXfrm>
        <a:off x="52546" y="5978138"/>
        <a:ext cx="9673908" cy="971308"/>
      </dsp:txXfrm>
    </dsp:sp>
    <dsp:sp modelId="{1975ECF9-F388-4CA9-89E9-78726B6674FB}">
      <dsp:nvSpPr>
        <dsp:cNvPr id="0" name=""/>
        <dsp:cNvSpPr/>
      </dsp:nvSpPr>
      <dsp:spPr>
        <a:xfrm>
          <a:off x="0" y="7001992"/>
          <a:ext cx="9779000" cy="10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483" tIns="58420" rIns="327152" bIns="58420" numCol="1" spcCol="1270" anchor="t" anchorCtr="0">
          <a:noAutofit/>
        </a:bodyPr>
        <a:lstStyle/>
        <a:p>
          <a:pPr marL="285750" lvl="1" indent="-285750" algn="l" defTabSz="1600200" rtl="0">
            <a:lnSpc>
              <a:spcPct val="90000"/>
            </a:lnSpc>
            <a:spcBef>
              <a:spcPct val="0"/>
            </a:spcBef>
            <a:spcAft>
              <a:spcPct val="20000"/>
            </a:spcAft>
            <a:buChar char="••"/>
          </a:pPr>
          <a:r>
            <a:rPr lang="ru-RU" sz="3600" kern="1200" dirty="0" smtClean="0"/>
            <a:t>Улучшение кровообращения и лимфотока</a:t>
          </a:r>
          <a:endParaRPr lang="de-DE" sz="3600" kern="1200" dirty="0"/>
        </a:p>
      </dsp:txBody>
      <dsp:txXfrm>
        <a:off x="0" y="7001992"/>
        <a:ext cx="9779000" cy="10712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462820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indent="0">
              <a:buSzTx/>
              <a:buNone/>
              <a:defRPr>
                <a:latin typeface="Times New Roman"/>
                <a:ea typeface="Times New Roman"/>
                <a:cs typeface="Times New Roman"/>
                <a:sym typeface="Times New Roman"/>
              </a:defRPr>
            </a:pPr>
            <a:r>
              <a:rPr lang="ru-RU" sz="2200" dirty="0" smtClean="0">
                <a:latin typeface="+mn-lt"/>
                <a:ea typeface="+mn-ea"/>
                <a:cs typeface="+mn-cs"/>
                <a:sym typeface="Times New Roman"/>
              </a:rPr>
              <a:t>Лимфатическая система играет ключевую роль в организме, участвуя в транспорте гормонов, формировании иммунитета и отведении жидкости. Однако под воздействием патологических процессов или с возрастом ток лимфы может замедляться, что приводит к задержке жидкости в межклеточном пространстве, отечности и застоям. Для улучшения тока лимфы используется прессотерапия – аппаратная методика лимфодренажа.</a:t>
            </a:r>
            <a:endParaRPr lang="de-DE" sz="2200" dirty="0" smtClean="0">
              <a:latin typeface="+mn-lt"/>
              <a:ea typeface="+mn-ea"/>
              <a:cs typeface="+mn-cs"/>
              <a:sym typeface="Times New Roman"/>
            </a:endParaRPr>
          </a:p>
          <a:p>
            <a:pPr marL="0" indent="0">
              <a:buSzTx/>
              <a:buNone/>
              <a:defRPr>
                <a:latin typeface="Times New Roman"/>
                <a:ea typeface="Times New Roman"/>
                <a:cs typeface="Times New Roman"/>
                <a:sym typeface="Times New Roman"/>
              </a:defRPr>
            </a:pPr>
            <a:endParaRPr lang="de-DE" sz="2200" dirty="0" smtClean="0">
              <a:latin typeface="+mn-lt"/>
              <a:ea typeface="+mn-ea"/>
              <a:cs typeface="+mn-cs"/>
              <a:sym typeface="Times New Roman"/>
            </a:endParaRPr>
          </a:p>
          <a:p>
            <a:pPr marL="0" indent="0">
              <a:buSzTx/>
              <a:buNone/>
              <a:defRPr>
                <a:latin typeface="Times New Roman"/>
                <a:ea typeface="Times New Roman"/>
                <a:cs typeface="Times New Roman"/>
                <a:sym typeface="Times New Roman"/>
              </a:defRPr>
            </a:pPr>
            <a:endParaRPr lang="de-DE" dirty="0" smtClean="0"/>
          </a:p>
          <a:p>
            <a:pPr marL="0" indent="0">
              <a:buSzTx/>
              <a:buNone/>
              <a:defRPr>
                <a:latin typeface="Times New Roman"/>
                <a:ea typeface="Times New Roman"/>
                <a:cs typeface="Times New Roman"/>
                <a:sym typeface="Times New Roman"/>
              </a:defRPr>
            </a:pPr>
            <a:r>
              <a:rPr lang="de-DE" dirty="0" smtClean="0"/>
              <a:t>OLD: </a:t>
            </a:r>
            <a:r>
              <a:rPr lang="ru-RU" dirty="0" smtClean="0"/>
              <a:t>Лимфатическая система выполняет важнейшие функции в организме человека, участвует в транспорте гормонов, формировании иммунитета, отведении жидкости. Под действием некоторых патологических процессов или по мере старения естественный ток лимфы по сосудам может замедляться, провоцируя задержку жидкости в межклеточном пространстве. </a:t>
            </a:r>
          </a:p>
          <a:p>
            <a:pPr marL="0" indent="0">
              <a:buSzTx/>
              <a:buNone/>
              <a:defRPr>
                <a:latin typeface="Times New Roman"/>
                <a:ea typeface="Times New Roman"/>
                <a:cs typeface="Times New Roman"/>
                <a:sym typeface="Times New Roman"/>
              </a:defRPr>
            </a:pPr>
            <a:r>
              <a:rPr lang="ru-RU" dirty="0" smtClean="0"/>
              <a:t>Такие негативные изменения приводят к появлению отечности и становятся причиной застоев. Для улучшения тока лимфы применяют прессотерапию – лимфодренажную аппаратную методику.</a:t>
            </a:r>
            <a:endParaRPr lang="de-DE" dirty="0"/>
          </a:p>
        </p:txBody>
      </p:sp>
    </p:spTree>
    <p:extLst>
      <p:ext uri="{BB962C8B-B14F-4D97-AF65-F5344CB8AC3E}">
        <p14:creationId xmlns:p14="http://schemas.microsoft.com/office/powerpoint/2010/main" val="160300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ru-RU" dirty="0" smtClean="0"/>
              <a:t>Прессотерапия – это вид аппаратного массажа, суть которого заключается в механическом воздействии на тело сжатым воздухом. Терапевтический эффект от процедуры основан на активизации тока лимфы по сосудам и ускорении выхода жидкости из межклеточного пространства. При нарушении дренажа лимфы в ней начинают скапливаться токсины и продукты клеточного распада. Стимуляция лимфотока способствует усиленному выведению нежелательных компонентов из подкожной клетчатки.</a:t>
            </a:r>
            <a:endParaRPr lang="de-DE" dirty="0" smtClean="0"/>
          </a:p>
          <a:p>
            <a:endParaRPr lang="de-DE" dirty="0"/>
          </a:p>
        </p:txBody>
      </p:sp>
    </p:spTree>
    <p:extLst>
      <p:ext uri="{BB962C8B-B14F-4D97-AF65-F5344CB8AC3E}">
        <p14:creationId xmlns:p14="http://schemas.microsoft.com/office/powerpoint/2010/main" val="8730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ru-RU" dirty="0" smtClean="0"/>
              <a:t>Для выполнения процедуры на человека надевают специальный костюм, в который под давлением нагнетается воздух. Ритмичное сдавление тела, которое чередуется с эпизодами расслабления, стимулирует кровообращение, вытесняет скопившуюся в межклеточном пространстве жидкость и ускоряет движение лимфы по сосудам, запуская процесс похудения. Аппарат для проведения процедуры разработан с учетом всех анатомических и физиологических особенностей тела, поэтому в ходе процедуры человек не ощущает выраженного дискомфорта.</a:t>
            </a:r>
          </a:p>
          <a:p>
            <a:endParaRPr lang="de-DE" dirty="0" smtClean="0"/>
          </a:p>
          <a:p>
            <a:endParaRPr lang="de-DE" dirty="0"/>
          </a:p>
        </p:txBody>
      </p:sp>
    </p:spTree>
    <p:extLst>
      <p:ext uri="{BB962C8B-B14F-4D97-AF65-F5344CB8AC3E}">
        <p14:creationId xmlns:p14="http://schemas.microsoft.com/office/powerpoint/2010/main" val="6265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indent="0" defTabSz="1755604">
              <a:spcBef>
                <a:spcPts val="3200"/>
              </a:spcBef>
              <a:buSzTx/>
              <a:buNone/>
              <a:defRPr sz="3456">
                <a:latin typeface="Times New Roman"/>
                <a:ea typeface="Times New Roman"/>
                <a:cs typeface="Times New Roman"/>
                <a:sym typeface="Times New Roman"/>
              </a:defRPr>
            </a:pPr>
            <a:r>
              <a:rPr lang="ru-RU" dirty="0" smtClean="0"/>
              <a:t>Прессотерапия оказывает положительное влияние на организм, поэтому она широко используется как в косметологии, так и в медицине. Основными показаниями к проведению процедуры являются:</a:t>
            </a:r>
          </a:p>
          <a:p>
            <a:pPr marL="0" indent="0" defTabSz="1755604">
              <a:spcBef>
                <a:spcPts val="3200"/>
              </a:spcBef>
              <a:buSzTx/>
              <a:buNone/>
              <a:defRPr sz="3456">
                <a:latin typeface="Times New Roman"/>
                <a:ea typeface="Times New Roman"/>
                <a:cs typeface="Times New Roman"/>
                <a:sym typeface="Times New Roman"/>
              </a:defRPr>
            </a:pPr>
            <a:r>
              <a:rPr lang="ru-RU" dirty="0" smtClean="0"/>
              <a:t> 1. Патология венозного и лимфатического русла. Варикозная болезнь, хроническая венозная недостаточность, лимфедема, лимфостаз, лимфатические отеки верхних конечностей после мастэктомии, профилактика тромбозов вен и застойных явлений у лежачих больных.</a:t>
            </a:r>
          </a:p>
          <a:p>
            <a:pPr marL="0" indent="0" defTabSz="1755604">
              <a:spcBef>
                <a:spcPts val="3200"/>
              </a:spcBef>
              <a:buSzTx/>
              <a:buNone/>
              <a:defRPr sz="3456">
                <a:latin typeface="Times New Roman"/>
                <a:ea typeface="Times New Roman"/>
                <a:cs typeface="Times New Roman"/>
                <a:sym typeface="Times New Roman"/>
              </a:defRPr>
            </a:pPr>
            <a:r>
              <a:rPr lang="ru-RU" dirty="0" smtClean="0"/>
              <a:t> 2. Коррекция эстетических недостатков. Ослабленный тургор кожи, появление первых признаков старения, отечность.</a:t>
            </a:r>
          </a:p>
          <a:p>
            <a:pPr marL="0" indent="0" defTabSz="1755604">
              <a:spcBef>
                <a:spcPts val="3200"/>
              </a:spcBef>
              <a:buSzTx/>
              <a:buNone/>
              <a:defRPr sz="3456">
                <a:latin typeface="Times New Roman"/>
                <a:ea typeface="Times New Roman"/>
                <a:cs typeface="Times New Roman"/>
                <a:sym typeface="Times New Roman"/>
              </a:defRPr>
            </a:pPr>
            <a:r>
              <a:rPr lang="ru-RU" dirty="0" smtClean="0"/>
              <a:t> 3. Реабилитация. Прессотерапия применяется после хирургической липосакции и кавитации.</a:t>
            </a:r>
          </a:p>
          <a:p>
            <a:pPr marL="0" indent="0" defTabSz="1755604">
              <a:spcBef>
                <a:spcPts val="3200"/>
              </a:spcBef>
              <a:buSzTx/>
              <a:buNone/>
              <a:defRPr sz="3456">
                <a:latin typeface="Times New Roman"/>
                <a:ea typeface="Times New Roman"/>
                <a:cs typeface="Times New Roman"/>
                <a:sym typeface="Times New Roman"/>
              </a:defRPr>
            </a:pPr>
            <a:r>
              <a:rPr lang="ru-RU" dirty="0" smtClean="0"/>
              <a:t> 4. Недостатки фигуры. Лишний вес, целлюлит, дряблость и обвисание живота и боков, излишки кожи после резкого похудения.</a:t>
            </a:r>
          </a:p>
          <a:p>
            <a:pPr marL="0" indent="0" defTabSz="1755604">
              <a:spcBef>
                <a:spcPts val="3200"/>
              </a:spcBef>
              <a:buSzTx/>
              <a:buNone/>
              <a:defRPr sz="3456">
                <a:latin typeface="Times New Roman"/>
                <a:ea typeface="Times New Roman"/>
                <a:cs typeface="Times New Roman"/>
                <a:sym typeface="Times New Roman"/>
              </a:defRPr>
            </a:pPr>
            <a:r>
              <a:rPr lang="ru-RU" dirty="0" smtClean="0"/>
              <a:t> 5. Патология опорно-двигательного аппарата. Ревматоидный артрит, остеохондроз.</a:t>
            </a:r>
          </a:p>
          <a:p>
            <a:pPr marL="0" indent="0" defTabSz="1755604">
              <a:spcBef>
                <a:spcPts val="3200"/>
              </a:spcBef>
              <a:buSzTx/>
              <a:buNone/>
              <a:defRPr sz="3456">
                <a:latin typeface="Times New Roman"/>
                <a:ea typeface="Times New Roman"/>
                <a:cs typeface="Times New Roman"/>
                <a:sym typeface="Times New Roman"/>
              </a:defRPr>
            </a:pPr>
            <a:r>
              <a:rPr lang="ru-RU" dirty="0" smtClean="0"/>
              <a:t> 6. Психоэмоциональные нарушения. Переутомление, синдром хронической усталости, стрессы, бессонница, невроз.</a:t>
            </a:r>
          </a:p>
          <a:p>
            <a:endParaRPr lang="de-DE" dirty="0"/>
          </a:p>
        </p:txBody>
      </p:sp>
    </p:spTree>
    <p:extLst>
      <p:ext uri="{BB962C8B-B14F-4D97-AF65-F5344CB8AC3E}">
        <p14:creationId xmlns:p14="http://schemas.microsoft.com/office/powerpoint/2010/main" val="8680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indent="0" defTabSz="1779987">
              <a:spcBef>
                <a:spcPts val="3200"/>
              </a:spcBef>
              <a:buSzTx/>
              <a:buNone/>
              <a:defRPr sz="3504">
                <a:latin typeface="Times New Roman"/>
                <a:ea typeface="Times New Roman"/>
                <a:cs typeface="Times New Roman"/>
                <a:sym typeface="Times New Roman"/>
              </a:defRPr>
            </a:pPr>
            <a:r>
              <a:rPr lang="ru-RU" dirty="0" smtClean="0"/>
              <a:t>Специфическое противопоказание для прессотерапии только одно – нарушение целостности кожных покровов на участках, соприкасающихся с манжетами аппарата. Исключение – несвежие царапины, покрытые корочками и без признаков бактериальной инфекции и мокнутия раны. На процедуру накладываются ограничения, общие для любых физиотерапевтических манипуляций:</a:t>
            </a:r>
          </a:p>
          <a:p>
            <a:pPr marL="0" indent="0" defTabSz="1779987">
              <a:spcBef>
                <a:spcPts val="3200"/>
              </a:spcBef>
              <a:buSzTx/>
              <a:buNone/>
              <a:defRPr sz="3504">
                <a:latin typeface="Times New Roman"/>
                <a:ea typeface="Times New Roman"/>
                <a:cs typeface="Times New Roman"/>
                <a:sym typeface="Times New Roman"/>
              </a:defRPr>
            </a:pPr>
            <a:r>
              <a:rPr lang="ru-RU" dirty="0" smtClean="0"/>
              <a:t> • сердечно-сосудистая патология – гипертоническая болезнь в 3-й стадии, тромбофлебит, атеросклероз, заболевания сердца в стадии декомпенсации;</a:t>
            </a:r>
          </a:p>
          <a:p>
            <a:pPr marL="0" indent="0" defTabSz="1779987">
              <a:spcBef>
                <a:spcPts val="3200"/>
              </a:spcBef>
              <a:buSzTx/>
              <a:buNone/>
              <a:defRPr sz="3504">
                <a:latin typeface="Times New Roman"/>
                <a:ea typeface="Times New Roman"/>
                <a:cs typeface="Times New Roman"/>
                <a:sym typeface="Times New Roman"/>
              </a:defRPr>
            </a:pPr>
            <a:r>
              <a:rPr lang="ru-RU" dirty="0" smtClean="0"/>
              <a:t> • онкологические патологии;</a:t>
            </a:r>
          </a:p>
          <a:p>
            <a:pPr marL="0" indent="0" defTabSz="1779987">
              <a:spcBef>
                <a:spcPts val="3200"/>
              </a:spcBef>
              <a:buSzTx/>
              <a:buNone/>
              <a:defRPr sz="3504">
                <a:latin typeface="Times New Roman"/>
                <a:ea typeface="Times New Roman"/>
                <a:cs typeface="Times New Roman"/>
                <a:sym typeface="Times New Roman"/>
              </a:defRPr>
            </a:pPr>
            <a:r>
              <a:rPr lang="ru-RU" dirty="0" smtClean="0"/>
              <a:t> • заболевания крови – коагулопатии, склонность к кровотечениям;</a:t>
            </a:r>
          </a:p>
          <a:p>
            <a:pPr marL="0" indent="0" defTabSz="1779987">
              <a:spcBef>
                <a:spcPts val="3200"/>
              </a:spcBef>
              <a:buSzTx/>
              <a:buNone/>
              <a:defRPr sz="3504">
                <a:latin typeface="Times New Roman"/>
                <a:ea typeface="Times New Roman"/>
                <a:cs typeface="Times New Roman"/>
                <a:sym typeface="Times New Roman"/>
              </a:defRPr>
            </a:pPr>
            <a:r>
              <a:rPr lang="ru-RU" dirty="0" smtClean="0"/>
              <a:t> • неврологические болезни – эпилепсия, истерии, психозы, сопровождающиеся психомоторным возбуждением;</a:t>
            </a:r>
          </a:p>
          <a:p>
            <a:pPr marL="0" indent="0" defTabSz="1779987">
              <a:spcBef>
                <a:spcPts val="3200"/>
              </a:spcBef>
              <a:buSzTx/>
              <a:buNone/>
              <a:defRPr sz="3504">
                <a:latin typeface="Times New Roman"/>
                <a:ea typeface="Times New Roman"/>
                <a:cs typeface="Times New Roman"/>
                <a:sym typeface="Times New Roman"/>
              </a:defRPr>
            </a:pPr>
            <a:r>
              <a:rPr lang="ru-RU" dirty="0" smtClean="0"/>
              <a:t> • лихорадка;</a:t>
            </a:r>
          </a:p>
          <a:p>
            <a:pPr marL="0" indent="0" defTabSz="1779987">
              <a:spcBef>
                <a:spcPts val="3200"/>
              </a:spcBef>
              <a:buSzTx/>
              <a:buNone/>
              <a:defRPr sz="3504">
                <a:latin typeface="Times New Roman"/>
                <a:ea typeface="Times New Roman"/>
                <a:cs typeface="Times New Roman"/>
                <a:sym typeface="Times New Roman"/>
              </a:defRPr>
            </a:pPr>
            <a:r>
              <a:rPr lang="ru-RU" dirty="0" smtClean="0"/>
              <a:t> • туберкулез в активной фазе;</a:t>
            </a:r>
          </a:p>
          <a:p>
            <a:pPr marL="0" indent="0" defTabSz="1779987">
              <a:spcBef>
                <a:spcPts val="3200"/>
              </a:spcBef>
              <a:buSzTx/>
              <a:buNone/>
              <a:defRPr sz="3504">
                <a:latin typeface="Times New Roman"/>
                <a:ea typeface="Times New Roman"/>
                <a:cs typeface="Times New Roman"/>
                <a:sym typeface="Times New Roman"/>
              </a:defRPr>
            </a:pPr>
            <a:r>
              <a:rPr lang="ru-RU" dirty="0" smtClean="0"/>
              <a:t> • металлоконструкции в месте контакта тела с манжетами;</a:t>
            </a:r>
          </a:p>
          <a:p>
            <a:pPr marL="0" indent="0" defTabSz="1779987">
              <a:spcBef>
                <a:spcPts val="3200"/>
              </a:spcBef>
              <a:buSzTx/>
              <a:buNone/>
              <a:defRPr sz="3504">
                <a:latin typeface="Times New Roman"/>
                <a:ea typeface="Times New Roman"/>
                <a:cs typeface="Times New Roman"/>
                <a:sym typeface="Times New Roman"/>
              </a:defRPr>
            </a:pPr>
            <a:r>
              <a:rPr lang="ru-RU" dirty="0" smtClean="0"/>
              <a:t> • период менструаций у женщин.</a:t>
            </a:r>
          </a:p>
          <a:p>
            <a:endParaRPr lang="de-DE" dirty="0"/>
          </a:p>
        </p:txBody>
      </p:sp>
    </p:spTree>
    <p:extLst>
      <p:ext uri="{BB962C8B-B14F-4D97-AF65-F5344CB8AC3E}">
        <p14:creationId xmlns:p14="http://schemas.microsoft.com/office/powerpoint/2010/main" val="378236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indent="0">
              <a:buSzTx/>
              <a:buNone/>
              <a:defRPr sz="4100">
                <a:latin typeface="Times New Roman"/>
                <a:ea typeface="Times New Roman"/>
                <a:cs typeface="Times New Roman"/>
                <a:sym typeface="Times New Roman"/>
              </a:defRPr>
            </a:pPr>
            <a:r>
              <a:rPr lang="ru-RU" dirty="0" smtClean="0"/>
              <a:t>Как правило, полный курс включает 15–25 процедур, один раз в 2–3 дня. Такая частота проведения манипуляции связана с необходимостью определенного времени на восстановление организма и адаптации тела к возникшим изменениям. Крайне не рекомендуется нарушать интенсивность и частоту сеансов с целью ускорить эффект – это может привести к нежелательным последствиям.</a:t>
            </a:r>
          </a:p>
          <a:p>
            <a:pPr marL="0" indent="0">
              <a:buSzTx/>
              <a:buNone/>
              <a:defRPr sz="4100">
                <a:latin typeface="Times New Roman"/>
                <a:ea typeface="Times New Roman"/>
                <a:cs typeface="Times New Roman"/>
                <a:sym typeface="Times New Roman"/>
              </a:defRPr>
            </a:pPr>
            <a:r>
              <a:rPr lang="ru-RU" dirty="0" smtClean="0"/>
              <a:t>Необходимо учитывать, что резкая потеря веса для организма является стрессом и негативно сказывается на всех его системах, в том числе и на кожных покровах, поэтому существует риск развития обратного эффекта. Средняя продолжительность одного сеанса прессотерапии составляет 25 минут, при необходимости ее можно увеличить до 45 минут под постоянным контролем специалиста. Превышение указанного времени нежелательно, особенно при проведении процедуры в домашних условиях.</a:t>
            </a:r>
          </a:p>
          <a:p>
            <a:endParaRPr lang="de-DE" dirty="0"/>
          </a:p>
        </p:txBody>
      </p:sp>
    </p:spTree>
    <p:extLst>
      <p:ext uri="{BB962C8B-B14F-4D97-AF65-F5344CB8AC3E}">
        <p14:creationId xmlns:p14="http://schemas.microsoft.com/office/powerpoint/2010/main" val="127587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ru-RU" dirty="0" smtClean="0"/>
              <a:t>Лимфодренажные процедуры хорошо сочетаются с другими косметологическими методами похудения и омоложения кожи. Прессотерапию часто проводят вместе с различными обертываниями. Эти два метода усиливают действие друг друга – под давлением за счет улучшения кровообращения в тканях усиливается проникновение питательных веществ в глубь кожных покровов. На проблемные участки тела наносится состав для обертывания, например, грязевая маска с добавлением морских водорослей. Затем поверх нанесенной массы накладывается косметическая пленка, поверх которой надевают манжеты от аппарата для прессотерапии. По завершению процедуры состав просто смывается с тела.</a:t>
            </a:r>
            <a:endParaRPr lang="de-DE" dirty="0"/>
          </a:p>
        </p:txBody>
      </p:sp>
    </p:spTree>
    <p:extLst>
      <p:ext uri="{BB962C8B-B14F-4D97-AF65-F5344CB8AC3E}">
        <p14:creationId xmlns:p14="http://schemas.microsoft.com/office/powerpoint/2010/main" val="199757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ru-RU" dirty="0" smtClean="0"/>
              <a:t>При правильном проведении прессотерапии и отсутствии противопоказаний серьёзных побочных эффектов не возникает. Усиление тока крови и лимфы может вызвать учащение мочеиспускания, что помогает выводить лишнюю жидкость из организма. Иногда на коже могут появляться мелкие гематомы или красные точечные кровоизлияния, которые безопасны и проходят самостоятельно.</a:t>
            </a:r>
          </a:p>
          <a:p>
            <a:r>
              <a:rPr lang="ru-RU" dirty="0" smtClean="0"/>
              <a:t>У пациентов с массивными застойными явлениями могут появляться отеки в нетипичных местах, что связано с перераспределением жидкости. При нарушении техники или наличии противопоказаний возможны осложнения, такие как усиление кровотечения в период менструации из-за усиления циркуляции лимфы и тока крови.</a:t>
            </a:r>
          </a:p>
          <a:p>
            <a:endParaRPr lang="de-DE" dirty="0"/>
          </a:p>
        </p:txBody>
      </p:sp>
    </p:spTree>
    <p:extLst>
      <p:ext uri="{BB962C8B-B14F-4D97-AF65-F5344CB8AC3E}">
        <p14:creationId xmlns:p14="http://schemas.microsoft.com/office/powerpoint/2010/main" val="2325528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6.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Заголовок и фото">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2" name="Заголовок презентации"/>
          <p:cNvSpPr txBox="1">
            <a:spLocks noGrp="1"/>
          </p:cNvSpPr>
          <p:nvPr>
            <p:ph type="title" hasCustomPrompt="1"/>
          </p:nvPr>
        </p:nvSpPr>
        <p:spPr>
          <a:xfrm>
            <a:off x="1206500" y="7124700"/>
            <a:ext cx="21971000" cy="4648200"/>
          </a:xfrm>
          <a:prstGeom prst="rect">
            <a:avLst/>
          </a:prstGeom>
        </p:spPr>
        <p:txBody>
          <a:bodyPr anchor="b">
            <a:normAutofit/>
          </a:bodyPr>
          <a:lstStyle>
            <a:lvl1pPr>
              <a:defRPr sz="8000" spc="-232"/>
            </a:lvl1pPr>
          </a:lstStyle>
          <a:p>
            <a:r>
              <a:t>Заголовок презентации</a:t>
            </a:r>
          </a:p>
        </p:txBody>
      </p:sp>
      <p:sp>
        <p:nvSpPr>
          <p:cNvPr id="24" name="Уровень текста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rPr dirty="0" err="1"/>
              <a:t>Подзаголовок</a:t>
            </a:r>
            <a:r>
              <a:rPr dirty="0"/>
              <a:t> </a:t>
            </a:r>
            <a:r>
              <a:rPr dirty="0" err="1"/>
              <a:t>презентации</a:t>
            </a:r>
            <a:endParaRPr dirty="0"/>
          </a:p>
          <a:p>
            <a:pPr lvl="1"/>
            <a:endParaRPr dirty="0"/>
          </a:p>
          <a:p>
            <a:pPr lvl="2"/>
            <a:endParaRPr dirty="0"/>
          </a:p>
          <a:p>
            <a:pPr lvl="3"/>
            <a:endParaRPr dirty="0"/>
          </a:p>
          <a:p>
            <a:pPr lvl="4"/>
            <a:endParaRPr dirty="0"/>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‹Nr.›</a:t>
            </a:fld>
            <a:endParaRPr/>
          </a:p>
        </p:txBody>
      </p:sp>
      <p:sp>
        <p:nvSpPr>
          <p:cNvPr id="2" name="Textfeld 1"/>
          <p:cNvSpPr txBox="1"/>
          <p:nvPr userDrawn="1"/>
        </p:nvSpPr>
        <p:spPr>
          <a:xfrm>
            <a:off x="14077950" y="11785675"/>
            <a:ext cx="9099551" cy="1118255"/>
          </a:xfrm>
          <a:prstGeom prst="rect">
            <a:avLst/>
          </a:prstGeom>
          <a:noFill/>
          <a:ln w="12700" cap="flat">
            <a:solidFill>
              <a:schemeClr val="bg2">
                <a:lumMod val="50000"/>
              </a:schemeClr>
            </a:solidFill>
            <a:miter lim="400000"/>
          </a:ln>
          <a:effectLst>
            <a:outerShdw blurRad="50800" dist="38100" dir="5400000" algn="t" rotWithShape="0">
              <a:prstClr val="black">
                <a:alpha val="40000"/>
              </a:prstClr>
            </a:outerShdw>
            <a:softEdge rad="127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lang="de-DE" sz="6600" b="1" u="none" dirty="0" smtClean="0">
                <a:ln>
                  <a:solidFill>
                    <a:schemeClr val="bg2">
                      <a:lumMod val="50000"/>
                    </a:schemeClr>
                  </a:solidFill>
                </a:ln>
                <a:solidFill>
                  <a:schemeClr val="bg1">
                    <a:lumMod val="85000"/>
                  </a:schemeClr>
                </a:solidFill>
              </a:rPr>
              <a:t>Natalia </a:t>
            </a:r>
            <a:r>
              <a:rPr lang="de-DE" sz="6600" b="1" u="none" dirty="0" err="1" smtClean="0">
                <a:ln>
                  <a:solidFill>
                    <a:schemeClr val="bg2">
                      <a:lumMod val="50000"/>
                    </a:schemeClr>
                  </a:solidFill>
                </a:ln>
                <a:solidFill>
                  <a:schemeClr val="bg1">
                    <a:lumMod val="85000"/>
                  </a:schemeClr>
                </a:solidFill>
              </a:rPr>
              <a:t>Novikova</a:t>
            </a:r>
            <a:endParaRPr lang="de-DE" sz="6600" b="1" u="none" dirty="0" smtClean="0">
              <a:ln>
                <a:solidFill>
                  <a:schemeClr val="bg2">
                    <a:lumMod val="50000"/>
                  </a:schemeClr>
                </a:solidFill>
              </a:ln>
              <a:solidFill>
                <a:schemeClr val="bg1">
                  <a:lumMod val="85000"/>
                </a:schemeClr>
              </a:solidFill>
            </a:endParaRPr>
          </a:p>
        </p:txBody>
      </p:sp>
    </p:spTree>
    <p:extLst>
      <p:ext uri="{BB962C8B-B14F-4D97-AF65-F5344CB8AC3E}">
        <p14:creationId xmlns:p14="http://schemas.microsoft.com/office/powerpoint/2010/main" val="404029785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3B2CC92D-F90A-CB67-4860-D6939AC29566}"/>
              </a:ext>
              <a:ext uri="{C183D7F6-B498-43B3-948B-1728B52AA6E4}">
                <adec:decorative xmlns:adec="http://schemas.microsoft.com/office/drawing/2017/decorative" xmlns="" val="1"/>
              </a:ext>
            </a:extLst>
          </p:cNvPr>
          <p:cNvCxnSpPr>
            <a:cxnSpLocks/>
          </p:cNvCxnSpPr>
          <p:nvPr/>
        </p:nvCxnSpPr>
        <p:spPr>
          <a:xfrm flipH="1" flipV="1">
            <a:off x="6188365" y="1"/>
            <a:ext cx="3491346" cy="7795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0953749" y="3343278"/>
            <a:ext cx="11768054" cy="2409824"/>
          </a:xfrm>
        </p:spPr>
        <p:txBody>
          <a:bodyPr anchor="b">
            <a:normAutofit/>
          </a:bodyPr>
          <a:lstStyle>
            <a:lvl1pPr>
              <a:defRPr lang="en-US" sz="5600" kern="1200" spc="30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xmlns="" id="{4C376638-5C5B-8E5B-0C26-8F63B98EA417}"/>
              </a:ext>
            </a:extLst>
          </p:cNvPr>
          <p:cNvSpPr>
            <a:spLocks noGrp="1"/>
          </p:cNvSpPr>
          <p:nvPr>
            <p:ph type="pic" sz="quarter" idx="13"/>
          </p:nvPr>
        </p:nvSpPr>
        <p:spPr>
          <a:xfrm>
            <a:off x="-56459" y="-18288"/>
            <a:ext cx="10963910" cy="13752576"/>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4000">
                <a:solidFill>
                  <a:schemeClr val="tx1"/>
                </a:solidFill>
              </a:defRPr>
            </a:lvl1pPr>
          </a:lstStyle>
          <a:p>
            <a:r>
              <a:rPr lang="de-DE" smtClean="0"/>
              <a:t>Bild durch Klicken auf Symbol hinzufügen</a:t>
            </a:r>
            <a:endParaRPr lang="en-US" dirty="0"/>
          </a:p>
        </p:txBody>
      </p:sp>
      <p:sp>
        <p:nvSpPr>
          <p:cNvPr id="4" name="Footer Placeholder 4">
            <a:extLst>
              <a:ext uri="{FF2B5EF4-FFF2-40B4-BE49-F238E27FC236}">
                <a16:creationId xmlns:a16="http://schemas.microsoft.com/office/drawing/2014/main" xmlns="" id="{04569D00-2037-2A8D-943B-22FAC1C0B690}"/>
              </a:ext>
            </a:extLst>
          </p:cNvPr>
          <p:cNvSpPr>
            <a:spLocks noGrp="1"/>
          </p:cNvSpPr>
          <p:nvPr>
            <p:ph type="ftr" sz="quarter" idx="11"/>
          </p:nvPr>
        </p:nvSpPr>
        <p:spPr>
          <a:xfrm>
            <a:off x="1651000" y="12712699"/>
            <a:ext cx="7638456" cy="730250"/>
          </a:xfrm>
        </p:spPr>
        <p:txBody>
          <a:bodyPr/>
          <a:lstStyle>
            <a:lvl1pPr algn="l">
              <a:defRPr sz="1800"/>
            </a:lvl1pPr>
          </a:lstStyle>
          <a:p>
            <a:endParaRPr lang="en-US" dirty="0"/>
          </a:p>
        </p:txBody>
      </p:sp>
      <p:sp>
        <p:nvSpPr>
          <p:cNvPr id="5" name="Slide Number Placeholder 5">
            <a:extLst>
              <a:ext uri="{FF2B5EF4-FFF2-40B4-BE49-F238E27FC236}">
                <a16:creationId xmlns:a16="http://schemas.microsoft.com/office/drawing/2014/main" xmlns="" id="{75967A9D-0B53-4F3F-0872-495C23A33235}"/>
              </a:ext>
            </a:extLst>
          </p:cNvPr>
          <p:cNvSpPr>
            <a:spLocks noGrp="1"/>
          </p:cNvSpPr>
          <p:nvPr>
            <p:ph type="sldNum" sz="quarter" idx="12"/>
          </p:nvPr>
        </p:nvSpPr>
        <p:spPr>
          <a:xfrm>
            <a:off x="20746700" y="12712699"/>
            <a:ext cx="1975104" cy="730250"/>
          </a:xfrm>
        </p:spPr>
        <p:txBody>
          <a:bodyPr/>
          <a:lstStyle>
            <a:lvl1pPr>
              <a:defRPr sz="1800"/>
            </a:lvl1pPr>
          </a:lstStyle>
          <a:p>
            <a:fld id="{86CB4B4D-7CA3-9044-876B-883B54F8677D}" type="slidenum">
              <a:rPr lang="de-DE" smtClean="0"/>
              <a:t>‹Nr.›</a:t>
            </a:fld>
            <a:endParaRPr lang="de-DE"/>
          </a:p>
        </p:txBody>
      </p:sp>
      <p:sp>
        <p:nvSpPr>
          <p:cNvPr id="8" name="Content Placeholder 3">
            <a:extLst>
              <a:ext uri="{FF2B5EF4-FFF2-40B4-BE49-F238E27FC236}">
                <a16:creationId xmlns:a16="http://schemas.microsoft.com/office/drawing/2014/main" xmlns="" id="{643B0E9A-A777-8745-6A36-0A79CB5E036B}"/>
              </a:ext>
            </a:extLst>
          </p:cNvPr>
          <p:cNvSpPr>
            <a:spLocks noGrp="1"/>
          </p:cNvSpPr>
          <p:nvPr>
            <p:ph sz="half" idx="14" hasCustomPrompt="1"/>
          </p:nvPr>
        </p:nvSpPr>
        <p:spPr>
          <a:xfrm>
            <a:off x="10907450" y="7321548"/>
            <a:ext cx="11814352" cy="5073652"/>
          </a:xfrm>
        </p:spPr>
        <p:txBody>
          <a:bodyPr tIns="0">
            <a:normAutofit/>
          </a:bodyPr>
          <a:lstStyle>
            <a:lvl1pPr marL="0" indent="0">
              <a:lnSpc>
                <a:spcPct val="100000"/>
              </a:lnSpc>
              <a:buFont typeface="Arial" panose="020B0604020202020204" pitchFamily="34" charset="0"/>
              <a:buNone/>
              <a:defRPr sz="3600" b="0" spc="100" baseline="0"/>
            </a:lvl1pPr>
            <a:lvl2pPr marL="566928" indent="-571500">
              <a:lnSpc>
                <a:spcPct val="100000"/>
              </a:lnSpc>
              <a:spcBef>
                <a:spcPts val="2000"/>
              </a:spcBef>
              <a:buFont typeface="Arial" panose="020B0604020202020204" pitchFamily="34" charset="0"/>
              <a:buChar char="•"/>
              <a:defRPr sz="3600" spc="100" baseline="0"/>
            </a:lvl2pPr>
            <a:lvl3pPr marL="1133856" indent="-571500">
              <a:lnSpc>
                <a:spcPct val="100000"/>
              </a:lnSpc>
              <a:spcBef>
                <a:spcPts val="2000"/>
              </a:spcBef>
              <a:buFont typeface="Arial" panose="020B0604020202020204" pitchFamily="34" charset="0"/>
              <a:buChar char="•"/>
              <a:defRPr sz="3600" spc="100" baseline="0"/>
            </a:lvl3pPr>
            <a:lvl4pPr marL="1719072" indent="-571500">
              <a:lnSpc>
                <a:spcPct val="100000"/>
              </a:lnSpc>
              <a:spcBef>
                <a:spcPts val="2000"/>
              </a:spcBef>
              <a:buFont typeface="Arial" panose="020B0604020202020204" pitchFamily="34" charset="0"/>
              <a:buChar char="•"/>
              <a:defRPr sz="3600" spc="100" baseline="0"/>
            </a:lvl4pPr>
            <a:lvl5pPr marL="2304288" indent="-571500">
              <a:lnSpc>
                <a:spcPct val="100000"/>
              </a:lnSpc>
              <a:spcBef>
                <a:spcPts val="2000"/>
              </a:spcBef>
              <a:buFont typeface="Arial" panose="020B0604020202020204" pitchFamily="34" charset="0"/>
              <a:buChar char="•"/>
              <a:defRPr sz="36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6790370"/>
      </p:ext>
    </p:extLst>
  </p:cSld>
  <p:clrMapOvr>
    <a:masterClrMapping/>
  </p:clrMapOvr>
  <p:extLst mod="1">
    <p:ext uri="{DCECCB84-F9BA-43D5-87BE-67443E8EF086}">
      <p15:sldGuideLst xmlns:p15="http://schemas.microsoft.com/office/powerpoint/2012/main">
        <p15:guide id="1" pos="300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a:xfrm>
            <a:off x="1676402" y="1790700"/>
            <a:ext cx="6495324" cy="3835400"/>
          </a:xfrm>
        </p:spPr>
        <p:txBody>
          <a:bodyPr>
            <a:normAutofit/>
          </a:bodyPr>
          <a:lstStyle>
            <a:lvl1pPr algn="l">
              <a:defRPr lang="en-US" sz="4800" kern="1200" spc="30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xmlns="" id="{A14C3057-3BCC-F9A2-98D8-17DDB36F1823}"/>
              </a:ext>
            </a:extLst>
          </p:cNvPr>
          <p:cNvSpPr>
            <a:spLocks noGrp="1"/>
          </p:cNvSpPr>
          <p:nvPr>
            <p:ph sz="half" idx="16" hasCustomPrompt="1"/>
          </p:nvPr>
        </p:nvSpPr>
        <p:spPr>
          <a:xfrm>
            <a:off x="1676400" y="5626099"/>
            <a:ext cx="6495324" cy="6476998"/>
          </a:xfrm>
        </p:spPr>
        <p:txBody>
          <a:bodyPr tIns="0">
            <a:normAutofit/>
          </a:bodyPr>
          <a:lstStyle>
            <a:lvl1pPr marL="0" indent="0">
              <a:lnSpc>
                <a:spcPct val="100000"/>
              </a:lnSpc>
              <a:buFont typeface="Arial" panose="020B0604020202020204" pitchFamily="34" charset="0"/>
              <a:buNone/>
              <a:defRPr sz="3600" b="0" spc="100" baseline="0"/>
            </a:lvl1pPr>
            <a:lvl2pPr marL="566928" indent="-571500">
              <a:lnSpc>
                <a:spcPct val="100000"/>
              </a:lnSpc>
              <a:spcBef>
                <a:spcPts val="2000"/>
              </a:spcBef>
              <a:buFont typeface="Arial" panose="020B0604020202020204" pitchFamily="34" charset="0"/>
              <a:buChar char="•"/>
              <a:defRPr sz="3600" spc="100" baseline="0"/>
            </a:lvl2pPr>
            <a:lvl3pPr marL="1133856" indent="-571500">
              <a:lnSpc>
                <a:spcPct val="100000"/>
              </a:lnSpc>
              <a:spcBef>
                <a:spcPts val="2000"/>
              </a:spcBef>
              <a:buFont typeface="Arial" panose="020B0604020202020204" pitchFamily="34" charset="0"/>
              <a:buChar char="•"/>
              <a:defRPr sz="3600" spc="100" baseline="0"/>
            </a:lvl3pPr>
            <a:lvl4pPr marL="1719072" indent="-571500">
              <a:lnSpc>
                <a:spcPct val="100000"/>
              </a:lnSpc>
              <a:spcBef>
                <a:spcPts val="2000"/>
              </a:spcBef>
              <a:buFont typeface="Arial" panose="020B0604020202020204" pitchFamily="34" charset="0"/>
              <a:buChar char="•"/>
              <a:defRPr sz="3600" spc="100" baseline="0"/>
            </a:lvl4pPr>
            <a:lvl5pPr marL="2304288" indent="-571500">
              <a:lnSpc>
                <a:spcPct val="100000"/>
              </a:lnSpc>
              <a:spcBef>
                <a:spcPts val="2000"/>
              </a:spcBef>
              <a:buFont typeface="Arial" panose="020B0604020202020204" pitchFamily="34" charset="0"/>
              <a:buChar char="•"/>
              <a:defRPr sz="36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432792" y="1791855"/>
            <a:ext cx="14274808" cy="10231778"/>
          </a:xfrm>
        </p:spPr>
        <p:txBody>
          <a:bodyPr>
            <a:normAutofit/>
          </a:bodyPr>
          <a:lstStyle>
            <a:lvl1pPr marL="0" indent="0" algn="ctr">
              <a:buNone/>
              <a:defRPr sz="4000"/>
            </a:lvl1pPr>
          </a:lstStyle>
          <a:p>
            <a:r>
              <a:rPr lang="de-DE" smtClean="0"/>
              <a:t>Tabelle durch Klicken auf Symbol hinzufügen</a:t>
            </a:r>
            <a:endParaRPr lang="en-US" dirty="0"/>
          </a:p>
        </p:txBody>
      </p:sp>
      <p:sp>
        <p:nvSpPr>
          <p:cNvPr id="10" name="Footer Placeholder 4">
            <a:extLst>
              <a:ext uri="{FF2B5EF4-FFF2-40B4-BE49-F238E27FC236}">
                <a16:creationId xmlns:a16="http://schemas.microsoft.com/office/drawing/2014/main" xmlns="" id="{5F91997C-538B-C8B9-14D7-31A1932F69C3}"/>
              </a:ext>
            </a:extLst>
          </p:cNvPr>
          <p:cNvSpPr>
            <a:spLocks noGrp="1"/>
          </p:cNvSpPr>
          <p:nvPr>
            <p:ph type="ftr" sz="quarter" idx="11"/>
          </p:nvPr>
        </p:nvSpPr>
        <p:spPr>
          <a:xfrm>
            <a:off x="1463230" y="12712699"/>
            <a:ext cx="7638456" cy="730250"/>
          </a:xfrm>
        </p:spPr>
        <p:txBody>
          <a:bodyPr/>
          <a:lstStyle>
            <a:lvl1pPr algn="l">
              <a:defRPr sz="1800"/>
            </a:lvl1pPr>
          </a:lstStyle>
          <a:p>
            <a:endParaRPr lang="en-US" dirty="0"/>
          </a:p>
        </p:txBody>
      </p:sp>
      <p:sp>
        <p:nvSpPr>
          <p:cNvPr id="11" name="Slide Number Placeholder 5">
            <a:extLst>
              <a:ext uri="{FF2B5EF4-FFF2-40B4-BE49-F238E27FC236}">
                <a16:creationId xmlns:a16="http://schemas.microsoft.com/office/drawing/2014/main" xmlns="" id="{1F777EF4-982E-9337-7E82-31DC723C1273}"/>
              </a:ext>
            </a:extLst>
          </p:cNvPr>
          <p:cNvSpPr>
            <a:spLocks noGrp="1"/>
          </p:cNvSpPr>
          <p:nvPr>
            <p:ph type="sldNum" sz="quarter" idx="12"/>
          </p:nvPr>
        </p:nvSpPr>
        <p:spPr>
          <a:xfrm>
            <a:off x="20746700" y="12712699"/>
            <a:ext cx="1975104" cy="730250"/>
          </a:xfrm>
        </p:spPr>
        <p:txBody>
          <a:bodyPr/>
          <a:lstStyle>
            <a:lvl1pPr>
              <a:defRPr sz="1800"/>
            </a:lvl1pPr>
          </a:lstStyle>
          <a:p>
            <a:fld id="{86CB4B4D-7CA3-9044-876B-883B54F8677D}" type="slidenum">
              <a:rPr lang="de-DE" smtClean="0"/>
              <a:t>‹Nr.›</a:t>
            </a:fld>
            <a:endParaRPr lang="de-DE"/>
          </a:p>
        </p:txBody>
      </p:sp>
      <p:grpSp>
        <p:nvGrpSpPr>
          <p:cNvPr id="14" name="Group 13">
            <a:extLst>
              <a:ext uri="{FF2B5EF4-FFF2-40B4-BE49-F238E27FC236}">
                <a16:creationId xmlns:a16="http://schemas.microsoft.com/office/drawing/2014/main" xmlns="" id="{E34303BA-AFB6-0E22-486F-785994E3B7B1}"/>
              </a:ext>
              <a:ext uri="{C183D7F6-B498-43B3-948B-1728B52AA6E4}">
                <adec:decorative xmlns:adec="http://schemas.microsoft.com/office/drawing/2017/decorative" xmlns="" val="1"/>
              </a:ext>
            </a:extLst>
          </p:cNvPr>
          <p:cNvGrpSpPr/>
          <p:nvPr/>
        </p:nvGrpSpPr>
        <p:grpSpPr>
          <a:xfrm>
            <a:off x="0" y="0"/>
            <a:ext cx="4655128" cy="3011056"/>
            <a:chOff x="0" y="0"/>
            <a:chExt cx="2238376" cy="3105150"/>
          </a:xfrm>
        </p:grpSpPr>
        <p:cxnSp>
          <p:nvCxnSpPr>
            <p:cNvPr id="15" name="Straight Connector 14">
              <a:extLst>
                <a:ext uri="{FF2B5EF4-FFF2-40B4-BE49-F238E27FC236}">
                  <a16:creationId xmlns:a16="http://schemas.microsoft.com/office/drawing/2014/main" xmlns=""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80172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wei Inhal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676401" y="674385"/>
            <a:ext cx="11310394" cy="3995734"/>
          </a:xfrm>
        </p:spPr>
        <p:txBody>
          <a:bodyPr anchor="b">
            <a:normAutofit/>
          </a:bodyPr>
          <a:lstStyle>
            <a:lvl1pPr>
              <a:defRPr lang="en-US" sz="5600" kern="1200" spc="30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676400" y="5410354"/>
            <a:ext cx="11467544" cy="897980"/>
          </a:xfrm>
        </p:spPr>
        <p:txBody>
          <a:bodyPr anchor="ctr">
            <a:noAutofit/>
          </a:bodyPr>
          <a:lstStyle>
            <a:lvl1pPr marL="0" indent="0">
              <a:buNone/>
              <a:defRPr lang="en-US" sz="3600" b="1" kern="1200" spc="100" baseline="0" dirty="0" smtClean="0">
                <a:solidFill>
                  <a:schemeClr val="tx1"/>
                </a:solidFill>
                <a:latin typeface="+mj-lt"/>
                <a:ea typeface="+mj-ea"/>
                <a:cs typeface="+mj-cs"/>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Click to add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hasCustomPrompt="1"/>
          </p:nvPr>
        </p:nvSpPr>
        <p:spPr>
          <a:xfrm>
            <a:off x="1676399" y="6308333"/>
            <a:ext cx="11467546" cy="6065466"/>
          </a:xfrm>
        </p:spPr>
        <p:txBody>
          <a:bodyPr>
            <a:normAutofit/>
          </a:bodyPr>
          <a:lstStyle>
            <a:lvl1pPr marL="571500" indent="-571500">
              <a:lnSpc>
                <a:spcPct val="100000"/>
              </a:lnSpc>
              <a:buFont typeface="Arial" panose="020B0604020202020204" pitchFamily="34" charset="0"/>
              <a:buChar char="•"/>
              <a:defRPr sz="3600" spc="100" baseline="0"/>
            </a:lvl1pPr>
            <a:lvl2pPr marL="1485900" indent="-571500">
              <a:lnSpc>
                <a:spcPct val="100000"/>
              </a:lnSpc>
              <a:buFont typeface="Arial" panose="020B0604020202020204" pitchFamily="34" charset="0"/>
              <a:buChar char="•"/>
              <a:defRPr sz="3600" spc="100" baseline="0"/>
            </a:lvl2pPr>
            <a:lvl3pPr marL="2400300" indent="-571500">
              <a:lnSpc>
                <a:spcPct val="100000"/>
              </a:lnSpc>
              <a:buFont typeface="Arial" panose="020B0604020202020204" pitchFamily="34" charset="0"/>
              <a:buChar char="•"/>
              <a:defRPr sz="3600" spc="100" baseline="0"/>
            </a:lvl3pPr>
            <a:lvl4pPr marL="3314700" indent="-571500">
              <a:lnSpc>
                <a:spcPct val="100000"/>
              </a:lnSpc>
              <a:buFont typeface="Arial" panose="020B0604020202020204" pitchFamily="34" charset="0"/>
              <a:buChar char="•"/>
              <a:defRPr sz="3600" spc="100" baseline="0"/>
            </a:lvl4pPr>
            <a:lvl5pPr marL="4229100" indent="-571500">
              <a:lnSpc>
                <a:spcPct val="100000"/>
              </a:lnSpc>
              <a:buFont typeface="Arial" panose="020B0604020202020204" pitchFamily="34" charset="0"/>
              <a:buChar char="•"/>
              <a:defRPr sz="36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15774217" y="5410355"/>
            <a:ext cx="7887254" cy="897978"/>
          </a:xfrm>
        </p:spPr>
        <p:txBody>
          <a:bodyPr anchor="ctr">
            <a:noAutofit/>
          </a:bodyPr>
          <a:lstStyle>
            <a:lvl1pPr marL="0" indent="0">
              <a:buNone/>
              <a:defRPr lang="en-US" sz="3600" b="1" kern="1200" spc="100" baseline="0" dirty="0" smtClean="0">
                <a:solidFill>
                  <a:schemeClr val="tx1"/>
                </a:solidFill>
                <a:latin typeface="+mj-lt"/>
                <a:ea typeface="+mj-ea"/>
                <a:cs typeface="+mj-cs"/>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Click to add text</a:t>
            </a:r>
          </a:p>
        </p:txBody>
      </p:sp>
      <p:sp>
        <p:nvSpPr>
          <p:cNvPr id="7" name="Content Placeholder 3">
            <a:extLst>
              <a:ext uri="{FF2B5EF4-FFF2-40B4-BE49-F238E27FC236}">
                <a16:creationId xmlns:a16="http://schemas.microsoft.com/office/drawing/2014/main" xmlns="" id="{0120DFF5-B64A-9744-4500-1D7BBA19BF1C}"/>
              </a:ext>
            </a:extLst>
          </p:cNvPr>
          <p:cNvSpPr>
            <a:spLocks noGrp="1"/>
          </p:cNvSpPr>
          <p:nvPr>
            <p:ph sz="half" idx="14" hasCustomPrompt="1"/>
          </p:nvPr>
        </p:nvSpPr>
        <p:spPr>
          <a:xfrm>
            <a:off x="15774215" y="6329735"/>
            <a:ext cx="7887254" cy="6065466"/>
          </a:xfrm>
        </p:spPr>
        <p:txBody>
          <a:bodyPr tIns="0">
            <a:normAutofit/>
          </a:bodyPr>
          <a:lstStyle>
            <a:lvl1pPr marL="0" indent="0">
              <a:lnSpc>
                <a:spcPct val="100000"/>
              </a:lnSpc>
              <a:buFont typeface="Arial" panose="020B0604020202020204" pitchFamily="34" charset="0"/>
              <a:buNone/>
              <a:defRPr sz="3600" b="0" spc="100" baseline="0"/>
            </a:lvl1pPr>
            <a:lvl2pPr marL="566928" indent="-571500">
              <a:lnSpc>
                <a:spcPct val="100000"/>
              </a:lnSpc>
              <a:spcBef>
                <a:spcPts val="2000"/>
              </a:spcBef>
              <a:buFont typeface="Arial" panose="020B0604020202020204" pitchFamily="34" charset="0"/>
              <a:buChar char="•"/>
              <a:defRPr sz="3600" spc="100" baseline="0"/>
            </a:lvl2pPr>
            <a:lvl3pPr marL="1133856" indent="-571500">
              <a:lnSpc>
                <a:spcPct val="100000"/>
              </a:lnSpc>
              <a:spcBef>
                <a:spcPts val="2000"/>
              </a:spcBef>
              <a:buFont typeface="Arial" panose="020B0604020202020204" pitchFamily="34" charset="0"/>
              <a:buChar char="•"/>
              <a:defRPr sz="3600" spc="100" baseline="0"/>
            </a:lvl3pPr>
            <a:lvl4pPr marL="1719072" indent="-571500">
              <a:lnSpc>
                <a:spcPct val="100000"/>
              </a:lnSpc>
              <a:spcBef>
                <a:spcPts val="2000"/>
              </a:spcBef>
              <a:buFont typeface="Arial" panose="020B0604020202020204" pitchFamily="34" charset="0"/>
              <a:buChar char="•"/>
              <a:defRPr sz="3600" spc="100" baseline="0"/>
            </a:lvl4pPr>
            <a:lvl5pPr marL="2304288" indent="-571500">
              <a:lnSpc>
                <a:spcPct val="100000"/>
              </a:lnSpc>
              <a:spcBef>
                <a:spcPts val="2000"/>
              </a:spcBef>
              <a:buFont typeface="Arial" panose="020B0604020202020204" pitchFamily="34" charset="0"/>
              <a:buChar char="•"/>
              <a:defRPr sz="36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a:xfrm>
            <a:off x="1687972" y="12712701"/>
            <a:ext cx="8229600" cy="730250"/>
          </a:xfrm>
        </p:spPr>
        <p:txBody>
          <a:bodyPr/>
          <a:lstStyle>
            <a:lvl1pPr algn="l">
              <a:defRPr sz="1800"/>
            </a:lvl1pPr>
          </a:lstStyle>
          <a:p>
            <a:endParaRPr lang="en-US" dirty="0"/>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1800"/>
            </a:lvl1pPr>
          </a:lstStyle>
          <a:p>
            <a:fld id="{86CB4B4D-7CA3-9044-876B-883B54F8677D}" type="slidenum">
              <a:rPr lang="de-DE" smtClean="0"/>
              <a:t>‹Nr.›</a:t>
            </a:fld>
            <a:endParaRPr lang="de-DE"/>
          </a:p>
        </p:txBody>
      </p:sp>
      <p:pic>
        <p:nvPicPr>
          <p:cNvPr id="13" name="Graphic 12">
            <a:extLst>
              <a:ext uri="{FF2B5EF4-FFF2-40B4-BE49-F238E27FC236}">
                <a16:creationId xmlns:a16="http://schemas.microsoft.com/office/drawing/2014/main" xmlns="" id="{E0588715-35AD-8BE1-A5FC-E28BDD3854A6}"/>
              </a:ext>
              <a:ext uri="{C183D7F6-B498-43B3-948B-1728B52AA6E4}">
                <adec:decorative xmlns:adec="http://schemas.microsoft.com/office/drawing/2017/decorative" xmlns="" val="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8645" t="319" r="28732" b="73496"/>
          <a:stretch/>
        </p:blipFill>
        <p:spPr>
          <a:xfrm rot="10800000" flipH="1">
            <a:off x="12616872" y="-22"/>
            <a:ext cx="11767128" cy="4732848"/>
          </a:xfrm>
          <a:prstGeom prst="rect">
            <a:avLst/>
          </a:prstGeom>
        </p:spPr>
      </p:pic>
    </p:spTree>
    <p:extLst>
      <p:ext uri="{BB962C8B-B14F-4D97-AF65-F5344CB8AC3E}">
        <p14:creationId xmlns:p14="http://schemas.microsoft.com/office/powerpoint/2010/main" val="2932476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544E9C70-0200-3C21-7766-CB9EA5FBFA88}"/>
              </a:ext>
              <a:ext uri="{C183D7F6-B498-43B3-948B-1728B52AA6E4}">
                <adec:decorative xmlns:adec="http://schemas.microsoft.com/office/drawing/2017/decorative" xmlns="" val="1"/>
              </a:ext>
            </a:extLst>
          </p:cNvPr>
          <p:cNvGrpSpPr/>
          <p:nvPr/>
        </p:nvGrpSpPr>
        <p:grpSpPr>
          <a:xfrm>
            <a:off x="0" y="0"/>
            <a:ext cx="5181600" cy="2055812"/>
            <a:chOff x="0" y="0"/>
            <a:chExt cx="2590800" cy="1027906"/>
          </a:xfrm>
        </p:grpSpPr>
        <p:cxnSp>
          <p:nvCxnSpPr>
            <p:cNvPr id="11" name="Straight Connector 10">
              <a:extLst>
                <a:ext uri="{FF2B5EF4-FFF2-40B4-BE49-F238E27FC236}">
                  <a16:creationId xmlns:a16="http://schemas.microsoft.com/office/drawing/2014/main" xmlns=""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a:xfrm>
            <a:off x="1676400" y="707101"/>
            <a:ext cx="21031200" cy="2651126"/>
          </a:xfrm>
        </p:spPr>
        <p:txBody>
          <a:bodyPr anchor="b">
            <a:normAutofit/>
          </a:bodyPr>
          <a:lstStyle>
            <a:lvl1pPr algn="ctr">
              <a:defRPr lang="en-US" sz="5600" kern="1200" spc="30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1676400" y="4222763"/>
            <a:ext cx="21031200" cy="7141926"/>
          </a:xfrm>
        </p:spPr>
        <p:txBody>
          <a:bodyPr>
            <a:normAutofit/>
          </a:bodyPr>
          <a:lstStyle>
            <a:lvl1pPr marL="0" indent="0" algn="ctr">
              <a:buNone/>
              <a:defRPr sz="4000"/>
            </a:lvl1pPr>
          </a:lstStyle>
          <a:p>
            <a:r>
              <a:rPr lang="de-DE" smtClean="0"/>
              <a:t>Tabelle durch Klicken auf Symbol hinzufügen</a:t>
            </a:r>
            <a:endParaRPr lang="en-US" dirty="0"/>
          </a:p>
        </p:txBody>
      </p:sp>
      <p:sp>
        <p:nvSpPr>
          <p:cNvPr id="6" name="Footer Placeholder 4">
            <a:extLst>
              <a:ext uri="{FF2B5EF4-FFF2-40B4-BE49-F238E27FC236}">
                <a16:creationId xmlns:a16="http://schemas.microsoft.com/office/drawing/2014/main" xmlns="" id="{BFB554B2-4C33-2975-9F27-94B8AE71DF13}"/>
              </a:ext>
            </a:extLst>
          </p:cNvPr>
          <p:cNvSpPr>
            <a:spLocks noGrp="1"/>
          </p:cNvSpPr>
          <p:nvPr>
            <p:ph type="ftr" sz="quarter" idx="11"/>
          </p:nvPr>
        </p:nvSpPr>
        <p:spPr>
          <a:xfrm>
            <a:off x="1676400" y="12712699"/>
            <a:ext cx="7638456" cy="730250"/>
          </a:xfrm>
        </p:spPr>
        <p:txBody>
          <a:bodyPr/>
          <a:lstStyle>
            <a:lvl1pPr algn="l">
              <a:defRPr sz="1800"/>
            </a:lvl1pPr>
          </a:lstStyle>
          <a:p>
            <a:endParaRPr lang="en-US" dirty="0"/>
          </a:p>
        </p:txBody>
      </p:sp>
      <p:sp>
        <p:nvSpPr>
          <p:cNvPr id="7" name="Slide Number Placeholder 5">
            <a:extLst>
              <a:ext uri="{FF2B5EF4-FFF2-40B4-BE49-F238E27FC236}">
                <a16:creationId xmlns:a16="http://schemas.microsoft.com/office/drawing/2014/main" xmlns="" id="{503C6776-E983-2BA3-1054-75996FE0FD22}"/>
              </a:ext>
            </a:extLst>
          </p:cNvPr>
          <p:cNvSpPr>
            <a:spLocks noGrp="1"/>
          </p:cNvSpPr>
          <p:nvPr>
            <p:ph type="sldNum" sz="quarter" idx="12"/>
          </p:nvPr>
        </p:nvSpPr>
        <p:spPr>
          <a:xfrm>
            <a:off x="20746700" y="12712699"/>
            <a:ext cx="1975104" cy="730250"/>
          </a:xfrm>
        </p:spPr>
        <p:txBody>
          <a:bodyPr/>
          <a:lstStyle>
            <a:lvl1pPr>
              <a:defRPr sz="1800"/>
            </a:lvl1pPr>
          </a:lstStyle>
          <a:p>
            <a:fld id="{86CB4B4D-7CA3-9044-876B-883B54F8677D}" type="slidenum">
              <a:rPr lang="de-DE" smtClean="0"/>
              <a:t>‹Nr.›</a:t>
            </a:fld>
            <a:endParaRPr lang="de-DE"/>
          </a:p>
        </p:txBody>
      </p:sp>
    </p:spTree>
    <p:extLst>
      <p:ext uri="{BB962C8B-B14F-4D97-AF65-F5344CB8AC3E}">
        <p14:creationId xmlns:p14="http://schemas.microsoft.com/office/powerpoint/2010/main" val="196030624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p:nvPr>
        </p:nvSpPr>
        <p:spPr>
          <a:xfrm>
            <a:off x="8534400" y="3231473"/>
            <a:ext cx="8359140" cy="3049470"/>
          </a:xfrm>
        </p:spPr>
        <p:txBody>
          <a:bodyPr anchor="b">
            <a:noAutofit/>
          </a:bodyPr>
          <a:lstStyle>
            <a:lvl1pPr algn="l">
              <a:defRPr sz="7200" spc="300" baseline="0">
                <a:solidFill>
                  <a:schemeClr val="bg1"/>
                </a:solidFill>
              </a:defRPr>
            </a:lvl1pPr>
          </a:lstStyle>
          <a:p>
            <a:endParaRPr lang="en-US" dirty="0"/>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hasCustomPrompt="1"/>
          </p:nvPr>
        </p:nvSpPr>
        <p:spPr>
          <a:xfrm>
            <a:off x="8534400" y="6476207"/>
            <a:ext cx="8359140" cy="5700362"/>
          </a:xfrm>
        </p:spPr>
        <p:txBody>
          <a:bodyPr>
            <a:normAutofit/>
          </a:bodyPr>
          <a:lstStyle>
            <a:lvl1pPr marL="0" indent="0" algn="l">
              <a:lnSpc>
                <a:spcPct val="150000"/>
              </a:lnSpc>
              <a:buNone/>
              <a:defRPr sz="3600" spc="10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add subtitle</a:t>
            </a:r>
          </a:p>
        </p:txBody>
      </p:sp>
      <p:pic>
        <p:nvPicPr>
          <p:cNvPr id="6" name="Graphic 5">
            <a:extLst>
              <a:ext uri="{FF2B5EF4-FFF2-40B4-BE49-F238E27FC236}">
                <a16:creationId xmlns:a16="http://schemas.microsoft.com/office/drawing/2014/main" xmlns="" id="{ED3361C9-310A-4255-A94E-B77588962DA5}"/>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6353876" cy="13716000"/>
          </a:xfrm>
          <a:prstGeom prst="rect">
            <a:avLst/>
          </a:prstGeom>
        </p:spPr>
      </p:pic>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8534400" y="12712701"/>
            <a:ext cx="8359140" cy="730250"/>
          </a:xfrm>
        </p:spPr>
        <p:txBody>
          <a:bodyPr/>
          <a:lstStyle>
            <a:lvl1pPr algn="l">
              <a:defRPr sz="1800"/>
            </a:lvl1pPr>
          </a:lstStyle>
          <a:p>
            <a:endParaRPr lang="en-US" dirty="0"/>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19158857" y="12712701"/>
            <a:ext cx="3548742" cy="730250"/>
          </a:xfrm>
        </p:spPr>
        <p:txBody>
          <a:bodyPr/>
          <a:lstStyle>
            <a:lvl1pPr>
              <a:defRPr sz="1800"/>
            </a:lvl1pPr>
          </a:lstStyle>
          <a:p>
            <a:fld id="{86CB4B4D-7CA3-9044-876B-883B54F8677D}" type="slidenum">
              <a:rPr lang="de-DE" smtClean="0"/>
              <a:t>‹Nr.›</a:t>
            </a:fld>
            <a:endParaRPr lang="de-DE"/>
          </a:p>
        </p:txBody>
      </p:sp>
    </p:spTree>
    <p:extLst>
      <p:ext uri="{BB962C8B-B14F-4D97-AF65-F5344CB8AC3E}">
        <p14:creationId xmlns:p14="http://schemas.microsoft.com/office/powerpoint/2010/main" val="1465112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42" name="Заголовок слайда"/>
          <p:cNvSpPr txBox="1">
            <a:spLocks noGrp="1"/>
          </p:cNvSpPr>
          <p:nvPr>
            <p:ph type="title" hasCustomPrompt="1"/>
          </p:nvPr>
        </p:nvSpPr>
        <p:spPr>
          <a:prstGeom prst="rect">
            <a:avLst/>
          </a:prstGeom>
        </p:spPr>
        <p:txBody>
          <a:bodyPr/>
          <a:lstStyle/>
          <a:p>
            <a:r>
              <a:t>Заголовок слайда</a:t>
            </a:r>
          </a:p>
        </p:txBody>
      </p:sp>
      <p:sp>
        <p:nvSpPr>
          <p:cNvPr id="43" name="Подзаголовок слайда"/>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Подзаголовок слайда</a:t>
            </a:r>
          </a:p>
        </p:txBody>
      </p:sp>
      <p:sp>
        <p:nvSpPr>
          <p:cNvPr id="44" name="Уровень текста 1…"/>
          <p:cNvSpPr txBox="1">
            <a:spLocks noGrp="1"/>
          </p:cNvSpPr>
          <p:nvPr>
            <p:ph type="body" idx="1" hasCustomPrompt="1"/>
          </p:nvPr>
        </p:nvSpPr>
        <p:spPr>
          <a:prstGeom prst="rect">
            <a:avLst/>
          </a:prstGeom>
        </p:spPr>
        <p:txBody>
          <a:bodyPr/>
          <a:lstStyle/>
          <a:p>
            <a:r>
              <a:t>Текст пункта на слайде</a:t>
            </a:r>
          </a:p>
          <a:p>
            <a:pPr lvl="1"/>
            <a:endParaRPr/>
          </a:p>
          <a:p>
            <a:pPr lvl="2"/>
            <a:endParaRPr/>
          </a:p>
          <a:p>
            <a:pPr lvl="3"/>
            <a:endParaRPr/>
          </a:p>
          <a:p>
            <a:pPr lvl="4"/>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19398963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Заголовок, пункты и фото">
    <p:spTree>
      <p:nvGrpSpPr>
        <p:cNvPr id="1" name=""/>
        <p:cNvGrpSpPr/>
        <p:nvPr/>
      </p:nvGrpSpPr>
      <p:grpSpPr>
        <a:xfrm>
          <a:off x="0" y="0"/>
          <a:ext cx="0" cy="0"/>
          <a:chOff x="0" y="0"/>
          <a:chExt cx="0" cy="0"/>
        </a:xfrm>
      </p:grpSpPr>
      <p:sp>
        <p:nvSpPr>
          <p:cNvPr id="61" name="Уровень текста 1…"/>
          <p:cNvSpPr txBox="1">
            <a:spLocks noGrp="1"/>
          </p:cNvSpPr>
          <p:nvPr>
            <p:ph type="body" sz="half" idx="1" hasCustomPrompt="1"/>
          </p:nvPr>
        </p:nvSpPr>
        <p:spPr>
          <a:xfrm>
            <a:off x="1206500" y="4248504"/>
            <a:ext cx="9779000" cy="8256630"/>
          </a:xfrm>
          <a:prstGeom prst="rect">
            <a:avLst/>
          </a:prstGeom>
        </p:spPr>
        <p:txBody>
          <a:bodyPr/>
          <a:lstStyle/>
          <a:p>
            <a:r>
              <a:t>Текст пункта на слайде</a:t>
            </a:r>
          </a:p>
          <a:p>
            <a:pPr lvl="1"/>
            <a:endParaRPr/>
          </a:p>
          <a:p>
            <a:pPr lvl="2"/>
            <a:endParaRPr/>
          </a:p>
          <a:p>
            <a:pPr lvl="3"/>
            <a:endParaRPr/>
          </a:p>
          <a:p>
            <a:pPr lvl="4"/>
            <a:endParaRPr/>
          </a:p>
        </p:txBody>
      </p:sp>
      <p:sp>
        <p:nvSpPr>
          <p:cNvPr id="62" name="Тарелка пасты папарделле с зелёным маслом из петрушки, жареным фундуком и стружкой сыра пармезан"/>
          <p:cNvSpPr>
            <a:spLocks noGrp="1"/>
          </p:cNvSpPr>
          <p:nvPr>
            <p:ph type="pic" idx="22"/>
          </p:nvPr>
        </p:nvSpPr>
        <p:spPr>
          <a:xfrm>
            <a:off x="12165106" y="1079500"/>
            <a:ext cx="10916874" cy="11425634"/>
          </a:xfrm>
          <a:prstGeom prst="rect">
            <a:avLst/>
          </a:prstGeom>
        </p:spPr>
        <p:txBody>
          <a:bodyPr lIns="91439" tIns="45719" rIns="91439" bIns="45719">
            <a:noAutofit/>
          </a:bodyPr>
          <a:lstStyle/>
          <a:p>
            <a:endParaRPr/>
          </a:p>
        </p:txBody>
      </p:sp>
      <p:sp>
        <p:nvSpPr>
          <p:cNvPr id="63" name="Заголовок слайда"/>
          <p:cNvSpPr txBox="1">
            <a:spLocks noGrp="1"/>
          </p:cNvSpPr>
          <p:nvPr>
            <p:ph type="title" hasCustomPrompt="1"/>
          </p:nvPr>
        </p:nvSpPr>
        <p:spPr>
          <a:xfrm>
            <a:off x="1206500" y="1079500"/>
            <a:ext cx="10958606" cy="1435100"/>
          </a:xfrm>
          <a:prstGeom prst="rect">
            <a:avLst/>
          </a:prstGeom>
        </p:spPr>
        <p:txBody>
          <a:bodyPr>
            <a:noAutofit/>
          </a:bodyPr>
          <a:lstStyle>
            <a:lvl1pPr>
              <a:defRPr sz="6000" b="1"/>
            </a:lvl1pPr>
          </a:lstStyle>
          <a:p>
            <a:r>
              <a:rPr dirty="0" err="1"/>
              <a:t>Заголовок</a:t>
            </a:r>
            <a:r>
              <a:rPr dirty="0"/>
              <a:t> </a:t>
            </a:r>
            <a:r>
              <a:rPr dirty="0" err="1"/>
              <a:t>слайда</a:t>
            </a:r>
            <a:endParaRPr dirty="0"/>
          </a:p>
        </p:txBody>
      </p:sp>
      <p:sp>
        <p:nvSpPr>
          <p:cNvPr id="64" name="Номер слайда"/>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3" name="Grafik 2"/>
          <p:cNvPicPr>
            <a:picLocks noChangeAspect="1"/>
          </p:cNvPicPr>
          <p:nvPr userDrawn="1"/>
        </p:nvPicPr>
        <p:blipFill>
          <a:blip r:embed="rId2"/>
          <a:stretch>
            <a:fillRect/>
          </a:stretch>
        </p:blipFill>
        <p:spPr>
          <a:xfrm>
            <a:off x="26894" y="0"/>
            <a:ext cx="5188146" cy="2066723"/>
          </a:xfrm>
          <a:prstGeom prst="rect">
            <a:avLst/>
          </a:prstGeom>
        </p:spPr>
      </p:pic>
    </p:spTree>
    <p:extLst>
      <p:ext uri="{BB962C8B-B14F-4D97-AF65-F5344CB8AC3E}">
        <p14:creationId xmlns:p14="http://schemas.microsoft.com/office/powerpoint/2010/main" val="330875465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_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8534400" y="3231473"/>
            <a:ext cx="8359140" cy="3049470"/>
          </a:xfrm>
        </p:spPr>
        <p:txBody>
          <a:bodyPr anchor="b">
            <a:noAutofit/>
          </a:bodyPr>
          <a:lstStyle>
            <a:lvl1pPr algn="l">
              <a:defRPr sz="7200" spc="300" baseline="0">
                <a:solidFill>
                  <a:schemeClr val="bg1"/>
                </a:solidFill>
              </a:defRPr>
            </a:lvl1pPr>
          </a:lstStyle>
          <a:p>
            <a:r>
              <a:rPr lang="en-US" dirty="0" smtClean="0"/>
              <a:t>ECHTNICE </a:t>
            </a:r>
            <a:r>
              <a:rPr lang="en-US" dirty="0" err="1" smtClean="0"/>
              <a:t>Gmbh</a:t>
            </a:r>
            <a:endParaRPr lang="en-US" dirty="0"/>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8534400" y="6476207"/>
            <a:ext cx="8359140" cy="5700362"/>
          </a:xfrm>
        </p:spPr>
        <p:txBody>
          <a:bodyPr>
            <a:normAutofit/>
          </a:bodyPr>
          <a:lstStyle>
            <a:lvl1pPr marL="0" indent="0" algn="l">
              <a:lnSpc>
                <a:spcPct val="150000"/>
              </a:lnSpc>
              <a:buNone/>
              <a:defRPr sz="3600" spc="10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endParaRPr lang="en-US" dirty="0" smtClean="0"/>
          </a:p>
          <a:p>
            <a:endParaRPr lang="en-US" dirty="0" smtClean="0"/>
          </a:p>
          <a:p>
            <a:r>
              <a:rPr lang="en-US" dirty="0" smtClean="0"/>
              <a:t>Paul Mizel</a:t>
            </a:r>
            <a:br>
              <a:rPr lang="en-US" dirty="0" smtClean="0"/>
            </a:br>
            <a:r>
              <a:rPr lang="en-US" dirty="0" smtClean="0"/>
              <a:t>Johann-</a:t>
            </a:r>
            <a:r>
              <a:rPr lang="en-US" dirty="0" err="1" smtClean="0"/>
              <a:t>Heckeroth</a:t>
            </a:r>
            <a:r>
              <a:rPr lang="en-US" dirty="0" smtClean="0"/>
              <a:t>-Str. 21</a:t>
            </a:r>
            <a:br>
              <a:rPr lang="en-US" dirty="0" smtClean="0"/>
            </a:br>
            <a:r>
              <a:rPr lang="en-US" dirty="0" smtClean="0"/>
              <a:t>44143 Dortmund</a:t>
            </a:r>
            <a:endParaRPr lang="en-US" dirty="0"/>
          </a:p>
        </p:txBody>
      </p:sp>
      <p:pic>
        <p:nvPicPr>
          <p:cNvPr id="6" name="Graphic 5">
            <a:extLst>
              <a:ext uri="{FF2B5EF4-FFF2-40B4-BE49-F238E27FC236}">
                <a16:creationId xmlns:a16="http://schemas.microsoft.com/office/drawing/2014/main" xmlns="" id="{ED3361C9-310A-4255-A94E-B77588962DA5}"/>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6353876" cy="13716000"/>
          </a:xfrm>
          <a:prstGeom prst="rect">
            <a:avLst/>
          </a:prstGeom>
        </p:spPr>
      </p:pic>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8534400" y="12712701"/>
            <a:ext cx="8359140" cy="730250"/>
          </a:xfrm>
        </p:spPr>
        <p:txBody>
          <a:bodyPr/>
          <a:lstStyle>
            <a:lvl1pPr algn="l">
              <a:defRPr sz="1800"/>
            </a:lvl1pPr>
          </a:lstStyle>
          <a:p>
            <a:endParaRPr lang="en-US" dirty="0"/>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19158857" y="12712701"/>
            <a:ext cx="3548742" cy="730250"/>
          </a:xfrm>
        </p:spPr>
        <p:txBody>
          <a:bodyPr/>
          <a:lstStyle>
            <a:lvl1pPr>
              <a:defRPr sz="1800"/>
            </a:lvl1pPr>
          </a:lstStyle>
          <a:p>
            <a:fld id="{86CB4B4D-7CA3-9044-876B-883B54F8677D}" type="slidenum">
              <a:rPr lang="de-DE" smtClean="0"/>
              <a:t>‹Nr.›</a:t>
            </a:fld>
            <a:endParaRPr lang="de-DE"/>
          </a:p>
        </p:txBody>
      </p:sp>
    </p:spTree>
    <p:extLst>
      <p:ext uri="{BB962C8B-B14F-4D97-AF65-F5344CB8AC3E}">
        <p14:creationId xmlns:p14="http://schemas.microsoft.com/office/powerpoint/2010/main" val="356198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12883837" y="6659580"/>
            <a:ext cx="9883542" cy="6400800"/>
          </a:xfrm>
        </p:spPr>
        <p:txBody>
          <a:bodyPr anchor="ctr">
            <a:noAutofit/>
          </a:bodyPr>
          <a:lstStyle>
            <a:lvl1pPr algn="l">
              <a:defRPr sz="7200" spc="300" baseline="0"/>
            </a:lvl1pPr>
          </a:lstStyle>
          <a:p>
            <a:r>
              <a:rPr lang="en-US" dirty="0"/>
              <a:t>CLICK TO add title</a:t>
            </a:r>
          </a:p>
        </p:txBody>
      </p:sp>
      <p:pic>
        <p:nvPicPr>
          <p:cNvPr id="8" name="Graphic 7">
            <a:extLst>
              <a:ext uri="{FF2B5EF4-FFF2-40B4-BE49-F238E27FC236}">
                <a16:creationId xmlns:a16="http://schemas.microsoft.com/office/drawing/2014/main" xmlns="" id="{A04F1E16-9A84-4D0E-9706-79C396AF6AE6}"/>
              </a:ext>
              <a:ext uri="{C183D7F6-B498-43B3-948B-1728B52AA6E4}">
                <adec:decorative xmlns:adec="http://schemas.microsoft.com/office/drawing/2017/decorative" xmlns="" val="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9358" t="23650" b="-1"/>
          <a:stretch/>
        </p:blipFill>
        <p:spPr>
          <a:xfrm>
            <a:off x="0" y="1"/>
            <a:ext cx="18976624" cy="10108646"/>
          </a:xfrm>
          <a:prstGeom prst="rect">
            <a:avLst/>
          </a:prstGeom>
        </p:spPr>
      </p:pic>
    </p:spTree>
    <p:extLst>
      <p:ext uri="{BB962C8B-B14F-4D97-AF65-F5344CB8AC3E}">
        <p14:creationId xmlns:p14="http://schemas.microsoft.com/office/powerpoint/2010/main" val="295324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 uri="{C183D7F6-B498-43B3-948B-1728B52AA6E4}">
                <adec:decorative xmlns:adec="http://schemas.microsoft.com/office/drawing/2017/decorative" xmlns="" val="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01" r="28341" b="23071"/>
          <a:stretch/>
        </p:blipFill>
        <p:spPr>
          <a:xfrm>
            <a:off x="8458201" y="0"/>
            <a:ext cx="15925802" cy="13716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2667000" y="2040891"/>
            <a:ext cx="5791200" cy="2651126"/>
          </a:xfrm>
        </p:spPr>
        <p:txBody>
          <a:bodyPr anchor="b">
            <a:normAutofit/>
          </a:bodyPr>
          <a:lstStyle>
            <a:lvl1pPr>
              <a:defRPr sz="5600" spc="30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hasCustomPrompt="1"/>
          </p:nvPr>
        </p:nvSpPr>
        <p:spPr>
          <a:xfrm>
            <a:off x="2667000" y="5348027"/>
            <a:ext cx="5791200" cy="6539178"/>
          </a:xfrm>
        </p:spPr>
        <p:txBody>
          <a:bodyPr>
            <a:normAutofit/>
          </a:bodyPr>
          <a:lstStyle>
            <a:lvl1pPr marL="0" indent="0">
              <a:lnSpc>
                <a:spcPct val="140000"/>
              </a:lnSpc>
              <a:spcBef>
                <a:spcPts val="2000"/>
              </a:spcBef>
              <a:buNone/>
              <a:defRPr sz="3600">
                <a:solidFill>
                  <a:schemeClr val="bg1"/>
                </a:solidFill>
              </a:defRPr>
            </a:lvl1pPr>
            <a:lvl2pPr marL="914400" indent="0">
              <a:lnSpc>
                <a:spcPct val="140000"/>
              </a:lnSpc>
              <a:spcBef>
                <a:spcPts val="2000"/>
              </a:spcBef>
              <a:buNone/>
              <a:defRPr sz="3600">
                <a:solidFill>
                  <a:schemeClr val="bg1"/>
                </a:solidFill>
              </a:defRPr>
            </a:lvl2pPr>
            <a:lvl3pPr marL="1828800" indent="0">
              <a:lnSpc>
                <a:spcPct val="140000"/>
              </a:lnSpc>
              <a:spcBef>
                <a:spcPts val="2000"/>
              </a:spcBef>
              <a:buNone/>
              <a:defRPr sz="3600">
                <a:solidFill>
                  <a:schemeClr val="bg1"/>
                </a:solidFill>
              </a:defRPr>
            </a:lvl3pPr>
            <a:lvl4pPr marL="2743200" indent="0">
              <a:lnSpc>
                <a:spcPct val="140000"/>
              </a:lnSpc>
              <a:spcBef>
                <a:spcPts val="2000"/>
              </a:spcBef>
              <a:buNone/>
              <a:defRPr sz="3600">
                <a:solidFill>
                  <a:schemeClr val="bg1"/>
                </a:solidFill>
              </a:defRPr>
            </a:lvl4pPr>
            <a:lvl5pPr marL="3657600" indent="0">
              <a:lnSpc>
                <a:spcPct val="140000"/>
              </a:lnSpc>
              <a:spcBef>
                <a:spcPts val="2000"/>
              </a:spcBef>
              <a:buNone/>
              <a:defRPr sz="36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7000" y="12712699"/>
            <a:ext cx="7638456" cy="730250"/>
          </a:xfrm>
        </p:spPr>
        <p:txBody>
          <a:bodyPr/>
          <a:lstStyle>
            <a:lvl1pPr algn="l">
              <a:defRPr sz="1800"/>
            </a:lvl1pPr>
          </a:lstStyle>
          <a:p>
            <a:endParaRPr lang="en-US" dirty="0"/>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20746700" y="12712699"/>
            <a:ext cx="1975104" cy="730250"/>
          </a:xfrm>
        </p:spPr>
        <p:txBody>
          <a:bodyPr/>
          <a:lstStyle>
            <a:lvl1pPr>
              <a:defRPr sz="1800"/>
            </a:lvl1pPr>
          </a:lstStyle>
          <a:p>
            <a:fld id="{86CB4B4D-7CA3-9044-876B-883B54F8677D}" type="slidenum">
              <a:rPr lang="de-DE" smtClean="0"/>
              <a:t>‹Nr.›</a:t>
            </a:fld>
            <a:endParaRPr lang="de-DE"/>
          </a:p>
        </p:txBody>
      </p:sp>
    </p:spTree>
    <p:extLst>
      <p:ext uri="{BB962C8B-B14F-4D97-AF65-F5344CB8AC3E}">
        <p14:creationId xmlns:p14="http://schemas.microsoft.com/office/powerpoint/2010/main" val="332924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13982700" y="974036"/>
            <a:ext cx="8359140" cy="6754708"/>
          </a:xfrm>
        </p:spPr>
        <p:txBody>
          <a:bodyPr anchor="b">
            <a:noAutofit/>
          </a:bodyPr>
          <a:lstStyle>
            <a:lvl1pPr algn="l">
              <a:defRPr sz="7200" spc="30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xmlns="" id="{4A96E214-6A61-C8A7-B1DB-C8C260C13441}"/>
              </a:ext>
              <a:ext uri="{C183D7F6-B498-43B3-948B-1728B52AA6E4}">
                <adec:decorative xmlns:adec="http://schemas.microsoft.com/office/drawing/2017/decorative" xmlns="" val="1"/>
              </a:ext>
            </a:extLst>
          </p:cNvPr>
          <p:cNvGrpSpPr/>
          <p:nvPr/>
        </p:nvGrpSpPr>
        <p:grpSpPr>
          <a:xfrm>
            <a:off x="0" y="0"/>
            <a:ext cx="13115636" cy="13716000"/>
            <a:chOff x="0" y="0"/>
            <a:chExt cx="4762501" cy="5186363"/>
          </a:xfrm>
        </p:grpSpPr>
        <p:cxnSp>
          <p:nvCxnSpPr>
            <p:cNvPr id="5" name="Straight Connector 4">
              <a:extLst>
                <a:ext uri="{FF2B5EF4-FFF2-40B4-BE49-F238E27FC236}">
                  <a16:creationId xmlns:a16="http://schemas.microsoft.com/office/drawing/2014/main" xmlns=""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4134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13982700" y="975361"/>
            <a:ext cx="8359140" cy="6753382"/>
          </a:xfrm>
        </p:spPr>
        <p:txBody>
          <a:bodyPr anchor="b">
            <a:noAutofit/>
          </a:bodyPr>
          <a:lstStyle>
            <a:lvl1pPr algn="l">
              <a:defRPr sz="7200" spc="30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xmlns="" id="{5D8E94DD-0F7B-3F92-58EA-5F06D557BF40}"/>
              </a:ext>
              <a:ext uri="{C183D7F6-B498-43B3-948B-1728B52AA6E4}">
                <adec:decorative xmlns:adec="http://schemas.microsoft.com/office/drawing/2017/decorative" xmlns="" val="1"/>
              </a:ext>
            </a:extLst>
          </p:cNvPr>
          <p:cNvCxnSpPr>
            <a:cxnSpLocks/>
          </p:cNvCxnSpPr>
          <p:nvPr/>
        </p:nvCxnSpPr>
        <p:spPr>
          <a:xfrm>
            <a:off x="7981334" y="1"/>
            <a:ext cx="2252556" cy="50245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xmlns="" id="{419F5397-34DB-BC88-ADF5-AA470A06FE50}"/>
              </a:ext>
            </a:extLst>
          </p:cNvPr>
          <p:cNvSpPr>
            <a:spLocks noGrp="1"/>
          </p:cNvSpPr>
          <p:nvPr>
            <p:ph type="pic" sz="quarter" idx="10"/>
          </p:nvPr>
        </p:nvSpPr>
        <p:spPr>
          <a:xfrm>
            <a:off x="1" y="-10159"/>
            <a:ext cx="13152582" cy="13745210"/>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4000">
                <a:solidFill>
                  <a:schemeClr val="bg1"/>
                </a:solidFill>
              </a:defRPr>
            </a:lvl1pPr>
          </a:lstStyle>
          <a:p>
            <a:r>
              <a:rPr lang="de-DE" smtClean="0"/>
              <a:t>Bild durch Klicken auf Symbol hinzufügen</a:t>
            </a:r>
            <a:endParaRPr lang="en-US" dirty="0"/>
          </a:p>
        </p:txBody>
      </p:sp>
    </p:spTree>
    <p:extLst>
      <p:ext uri="{BB962C8B-B14F-4D97-AF65-F5344CB8AC3E}">
        <p14:creationId xmlns:p14="http://schemas.microsoft.com/office/powerpoint/2010/main" val="126504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2644636" y="536721"/>
            <a:ext cx="14576564" cy="4242354"/>
          </a:xfrm>
        </p:spPr>
        <p:txBody>
          <a:bodyPr anchor="b">
            <a:normAutofit/>
          </a:bodyPr>
          <a:lstStyle>
            <a:lvl1pPr>
              <a:defRPr lang="en-US" sz="5600" kern="1200" spc="30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xmlns="" id="{EAC9D25F-5B3D-F5B2-5D02-C6BC6AA8987B}"/>
              </a:ext>
            </a:extLst>
          </p:cNvPr>
          <p:cNvSpPr>
            <a:spLocks noGrp="1"/>
          </p:cNvSpPr>
          <p:nvPr>
            <p:ph sz="half" idx="2" hasCustomPrompt="1"/>
          </p:nvPr>
        </p:nvSpPr>
        <p:spPr>
          <a:xfrm>
            <a:off x="2644776" y="5526157"/>
            <a:ext cx="14576424" cy="6814102"/>
          </a:xfrm>
        </p:spPr>
        <p:txBody>
          <a:bodyPr>
            <a:normAutofit/>
          </a:bodyPr>
          <a:lstStyle>
            <a:lvl1pPr marL="0" indent="0">
              <a:lnSpc>
                <a:spcPct val="100000"/>
              </a:lnSpc>
              <a:buFont typeface="Arial" panose="020B0604020202020204" pitchFamily="34" charset="0"/>
              <a:buNone/>
              <a:defRPr sz="3600" b="1" spc="100" baseline="0"/>
            </a:lvl1pPr>
            <a:lvl2pPr marL="566928" indent="-571500">
              <a:lnSpc>
                <a:spcPct val="100000"/>
              </a:lnSpc>
              <a:spcBef>
                <a:spcPts val="2000"/>
              </a:spcBef>
              <a:buFont typeface="Arial" panose="020B0604020202020204" pitchFamily="34" charset="0"/>
              <a:buChar char="•"/>
              <a:defRPr sz="3600" spc="100" baseline="0"/>
            </a:lvl2pPr>
            <a:lvl3pPr marL="1133856" indent="-571500">
              <a:lnSpc>
                <a:spcPct val="100000"/>
              </a:lnSpc>
              <a:spcBef>
                <a:spcPts val="2000"/>
              </a:spcBef>
              <a:buFont typeface="Arial" panose="020B0604020202020204" pitchFamily="34" charset="0"/>
              <a:buChar char="•"/>
              <a:defRPr sz="3600" spc="100" baseline="0"/>
            </a:lvl3pPr>
            <a:lvl4pPr marL="1719072" indent="-571500">
              <a:lnSpc>
                <a:spcPct val="100000"/>
              </a:lnSpc>
              <a:spcBef>
                <a:spcPts val="2000"/>
              </a:spcBef>
              <a:buFont typeface="Arial" panose="020B0604020202020204" pitchFamily="34" charset="0"/>
              <a:buChar char="•"/>
              <a:defRPr sz="3600" spc="100" baseline="0"/>
            </a:lvl4pPr>
            <a:lvl5pPr marL="2286000" indent="-571500">
              <a:lnSpc>
                <a:spcPct val="100000"/>
              </a:lnSpc>
              <a:spcBef>
                <a:spcPts val="2000"/>
              </a:spcBef>
              <a:buFont typeface="Arial" panose="020B0604020202020204" pitchFamily="34" charset="0"/>
              <a:buChar char="•"/>
              <a:defRPr sz="36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xmlns="" id="{18E16CF1-2502-F2F0-2C27-2DD7979033E2}"/>
              </a:ext>
              <a:ext uri="{C183D7F6-B498-43B3-948B-1728B52AA6E4}">
                <adec:decorative xmlns:adec="http://schemas.microsoft.com/office/drawing/2017/decorative" xmlns="" val="1"/>
              </a:ext>
            </a:extLst>
          </p:cNvPr>
          <p:cNvGrpSpPr/>
          <p:nvPr/>
        </p:nvGrpSpPr>
        <p:grpSpPr>
          <a:xfrm>
            <a:off x="18192749" y="-50801"/>
            <a:ext cx="6191250" cy="13766802"/>
            <a:chOff x="9096375" y="-25401"/>
            <a:chExt cx="3095625" cy="6883401"/>
          </a:xfrm>
        </p:grpSpPr>
        <p:cxnSp>
          <p:nvCxnSpPr>
            <p:cNvPr id="10" name="Straight Connector 9">
              <a:extLst>
                <a:ext uri="{FF2B5EF4-FFF2-40B4-BE49-F238E27FC236}">
                  <a16:creationId xmlns:a16="http://schemas.microsoft.com/office/drawing/2014/main" xmlns=""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xmlns="" id="{34E84FEE-D475-A71D-7996-5925602ECF9A}"/>
              </a:ext>
              <a:ext uri="{C183D7F6-B498-43B3-948B-1728B52AA6E4}">
                <adec:decorative xmlns:adec="http://schemas.microsoft.com/office/drawing/2017/decorative" xmlns="" val="1"/>
              </a:ext>
            </a:extLst>
          </p:cNvPr>
          <p:cNvCxnSpPr>
            <a:cxnSpLocks/>
          </p:cNvCxnSpPr>
          <p:nvPr/>
        </p:nvCxnSpPr>
        <p:spPr>
          <a:xfrm rot="10800000" flipH="1">
            <a:off x="-1" y="-50805"/>
            <a:ext cx="2421146" cy="4096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xmlns="" id="{7459776D-4049-CB00-C321-0627C169BC51}"/>
              </a:ext>
            </a:extLst>
          </p:cNvPr>
          <p:cNvSpPr>
            <a:spLocks noGrp="1"/>
          </p:cNvSpPr>
          <p:nvPr>
            <p:ph type="ftr" sz="quarter" idx="11"/>
          </p:nvPr>
        </p:nvSpPr>
        <p:spPr>
          <a:xfrm>
            <a:off x="2667000" y="12712699"/>
            <a:ext cx="7638456" cy="730250"/>
          </a:xfrm>
        </p:spPr>
        <p:txBody>
          <a:bodyPr/>
          <a:lstStyle>
            <a:lvl1pPr algn="l">
              <a:defRPr sz="1800"/>
            </a:lvl1pPr>
          </a:lstStyle>
          <a:p>
            <a:endParaRPr lang="en-US" dirty="0"/>
          </a:p>
        </p:txBody>
      </p:sp>
      <p:sp>
        <p:nvSpPr>
          <p:cNvPr id="16" name="Slide Number Placeholder 5">
            <a:extLst>
              <a:ext uri="{FF2B5EF4-FFF2-40B4-BE49-F238E27FC236}">
                <a16:creationId xmlns:a16="http://schemas.microsoft.com/office/drawing/2014/main" xmlns="" id="{EDE114AF-34C6-A062-7340-858BC27DA264}"/>
              </a:ext>
            </a:extLst>
          </p:cNvPr>
          <p:cNvSpPr>
            <a:spLocks noGrp="1"/>
          </p:cNvSpPr>
          <p:nvPr>
            <p:ph type="sldNum" sz="quarter" idx="12"/>
          </p:nvPr>
        </p:nvSpPr>
        <p:spPr>
          <a:xfrm>
            <a:off x="20746700" y="12712699"/>
            <a:ext cx="1975104" cy="730250"/>
          </a:xfrm>
        </p:spPr>
        <p:txBody>
          <a:bodyPr/>
          <a:lstStyle>
            <a:lvl1pPr>
              <a:defRPr sz="1800"/>
            </a:lvl1pPr>
          </a:lstStyle>
          <a:p>
            <a:fld id="{86CB4B4D-7CA3-9044-876B-883B54F8677D}" type="slidenum">
              <a:rPr lang="de-DE" smtClean="0"/>
              <a:t>‹Nr.›</a:t>
            </a:fld>
            <a:endParaRPr lang="de-DE"/>
          </a:p>
        </p:txBody>
      </p:sp>
    </p:spTree>
    <p:extLst>
      <p:ext uri="{BB962C8B-B14F-4D97-AF65-F5344CB8AC3E}">
        <p14:creationId xmlns:p14="http://schemas.microsoft.com/office/powerpoint/2010/main" val="163709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13982700" y="812801"/>
            <a:ext cx="8359140" cy="6915942"/>
          </a:xfrm>
        </p:spPr>
        <p:txBody>
          <a:bodyPr anchor="b">
            <a:noAutofit/>
          </a:bodyPr>
          <a:lstStyle>
            <a:lvl1pPr algn="l">
              <a:defRPr sz="7200" spc="30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xmlns="" id="{5E045004-3604-59DC-13E0-7A0B2DF78C4E}"/>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 y="1657350"/>
            <a:ext cx="11753850" cy="10401300"/>
          </a:xfrm>
          <a:prstGeom prst="rect">
            <a:avLst/>
          </a:prstGeom>
        </p:spPr>
      </p:pic>
    </p:spTree>
    <p:extLst>
      <p:ext uri="{BB962C8B-B14F-4D97-AF65-F5344CB8AC3E}">
        <p14:creationId xmlns:p14="http://schemas.microsoft.com/office/powerpoint/2010/main" val="105402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xmlns="" id="{955F7B05-9431-1FBA-415D-6CF2DF562B97}"/>
              </a:ext>
              <a:ext uri="{C183D7F6-B498-43B3-948B-1728B52AA6E4}">
                <adec:decorative xmlns:adec="http://schemas.microsoft.com/office/drawing/2017/decorative" xmlns="" val="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39434" t="20278" b="22673"/>
          <a:stretch/>
        </p:blipFill>
        <p:spPr>
          <a:xfrm>
            <a:off x="51571" y="0"/>
            <a:ext cx="8187266" cy="7824788"/>
          </a:xfrm>
          <a:prstGeom prst="rect">
            <a:avLst/>
          </a:prstGeom>
        </p:spPr>
      </p:pic>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5867400" y="1137922"/>
            <a:ext cx="16840200" cy="3561720"/>
          </a:xfrm>
        </p:spPr>
        <p:txBody>
          <a:bodyPr anchor="b">
            <a:normAutofit/>
          </a:bodyPr>
          <a:lstStyle>
            <a:lvl1pPr>
              <a:defRPr lang="en-US" sz="5600" kern="1200" spc="30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5867400" y="5594511"/>
            <a:ext cx="7848600" cy="928998"/>
          </a:xfrm>
        </p:spPr>
        <p:txBody>
          <a:bodyPr anchor="t">
            <a:normAutofit/>
          </a:bodyPr>
          <a:lstStyle>
            <a:lvl1pPr marL="0" indent="0">
              <a:buNone/>
              <a:defRPr lang="en-US" sz="3600" b="1" kern="1200" spc="100" baseline="0" dirty="0" smtClean="0">
                <a:solidFill>
                  <a:schemeClr val="tx1"/>
                </a:solidFill>
                <a:latin typeface="+mj-lt"/>
                <a:ea typeface="+mj-ea"/>
                <a:cs typeface="+mj-cs"/>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Click to add text</a:t>
            </a:r>
          </a:p>
        </p:txBody>
      </p:sp>
      <p:sp>
        <p:nvSpPr>
          <p:cNvPr id="7" name="Content Placeholder 3">
            <a:extLst>
              <a:ext uri="{FF2B5EF4-FFF2-40B4-BE49-F238E27FC236}">
                <a16:creationId xmlns:a16="http://schemas.microsoft.com/office/drawing/2014/main" xmlns="" id="{07FF22E3-5928-787E-B062-FA18127D3BD9}"/>
              </a:ext>
            </a:extLst>
          </p:cNvPr>
          <p:cNvSpPr>
            <a:spLocks noGrp="1"/>
          </p:cNvSpPr>
          <p:nvPr>
            <p:ph sz="half" idx="13" hasCustomPrompt="1"/>
          </p:nvPr>
        </p:nvSpPr>
        <p:spPr>
          <a:xfrm>
            <a:off x="5867401" y="6503192"/>
            <a:ext cx="7887254" cy="6468528"/>
          </a:xfrm>
        </p:spPr>
        <p:txBody>
          <a:bodyPr tIns="0">
            <a:normAutofit/>
          </a:bodyPr>
          <a:lstStyle>
            <a:lvl1pPr marL="0" indent="0">
              <a:lnSpc>
                <a:spcPct val="100000"/>
              </a:lnSpc>
              <a:buFont typeface="Arial" panose="020B0604020202020204" pitchFamily="34" charset="0"/>
              <a:buNone/>
              <a:defRPr sz="3600" b="0" spc="100" baseline="0"/>
            </a:lvl1pPr>
            <a:lvl2pPr marL="566928" indent="-571500">
              <a:lnSpc>
                <a:spcPct val="100000"/>
              </a:lnSpc>
              <a:spcBef>
                <a:spcPts val="2000"/>
              </a:spcBef>
              <a:buFont typeface="Arial" panose="020B0604020202020204" pitchFamily="34" charset="0"/>
              <a:buChar char="•"/>
              <a:defRPr sz="3600" spc="100" baseline="0"/>
            </a:lvl2pPr>
            <a:lvl3pPr marL="1133856" indent="-571500">
              <a:lnSpc>
                <a:spcPct val="100000"/>
              </a:lnSpc>
              <a:spcBef>
                <a:spcPts val="2000"/>
              </a:spcBef>
              <a:buFont typeface="Arial" panose="020B0604020202020204" pitchFamily="34" charset="0"/>
              <a:buChar char="•"/>
              <a:defRPr sz="3600" spc="100" baseline="0"/>
            </a:lvl3pPr>
            <a:lvl4pPr marL="1719072" indent="-571500">
              <a:lnSpc>
                <a:spcPct val="100000"/>
              </a:lnSpc>
              <a:spcBef>
                <a:spcPts val="2000"/>
              </a:spcBef>
              <a:buFont typeface="Arial" panose="020B0604020202020204" pitchFamily="34" charset="0"/>
              <a:buChar char="•"/>
              <a:defRPr sz="3600" spc="100" baseline="0"/>
            </a:lvl4pPr>
            <a:lvl5pPr marL="2286000" indent="-571500">
              <a:lnSpc>
                <a:spcPct val="100000"/>
              </a:lnSpc>
              <a:spcBef>
                <a:spcPts val="2000"/>
              </a:spcBef>
              <a:buFont typeface="Arial" panose="020B0604020202020204" pitchFamily="34" charset="0"/>
              <a:buChar char="•"/>
              <a:defRPr sz="36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14820347" y="5594511"/>
            <a:ext cx="7887254" cy="928998"/>
          </a:xfrm>
        </p:spPr>
        <p:txBody>
          <a:bodyPr anchor="t">
            <a:normAutofit/>
          </a:bodyPr>
          <a:lstStyle>
            <a:lvl1pPr marL="0" indent="0">
              <a:buNone/>
              <a:defRPr lang="en-US" sz="3600" b="1" kern="1200" spc="100" baseline="0" dirty="0" smtClean="0">
                <a:solidFill>
                  <a:schemeClr val="tx1"/>
                </a:solidFill>
                <a:latin typeface="+mj-lt"/>
                <a:ea typeface="+mj-ea"/>
                <a:cs typeface="+mj-cs"/>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Click to add text</a:t>
            </a:r>
          </a:p>
        </p:txBody>
      </p:sp>
      <p:sp>
        <p:nvSpPr>
          <p:cNvPr id="9" name="Content Placeholder 3">
            <a:extLst>
              <a:ext uri="{FF2B5EF4-FFF2-40B4-BE49-F238E27FC236}">
                <a16:creationId xmlns:a16="http://schemas.microsoft.com/office/drawing/2014/main" xmlns="" id="{178E4D0B-96F1-45F3-6B2A-5FA31A37257F}"/>
              </a:ext>
            </a:extLst>
          </p:cNvPr>
          <p:cNvSpPr>
            <a:spLocks noGrp="1"/>
          </p:cNvSpPr>
          <p:nvPr>
            <p:ph sz="half" idx="14" hasCustomPrompt="1"/>
          </p:nvPr>
        </p:nvSpPr>
        <p:spPr>
          <a:xfrm>
            <a:off x="14820347" y="6503190"/>
            <a:ext cx="7887254" cy="6468528"/>
          </a:xfrm>
        </p:spPr>
        <p:txBody>
          <a:bodyPr tIns="0">
            <a:normAutofit/>
          </a:bodyPr>
          <a:lstStyle>
            <a:lvl1pPr marL="0" indent="0">
              <a:lnSpc>
                <a:spcPct val="100000"/>
              </a:lnSpc>
              <a:buFont typeface="Arial" panose="020B0604020202020204" pitchFamily="34" charset="0"/>
              <a:buNone/>
              <a:defRPr sz="3600" b="0" spc="100" baseline="0"/>
            </a:lvl1pPr>
            <a:lvl2pPr marL="566928" indent="-571500">
              <a:lnSpc>
                <a:spcPct val="100000"/>
              </a:lnSpc>
              <a:spcBef>
                <a:spcPts val="2000"/>
              </a:spcBef>
              <a:buFont typeface="Arial" panose="020B0604020202020204" pitchFamily="34" charset="0"/>
              <a:buChar char="•"/>
              <a:defRPr sz="3600" spc="100" baseline="0"/>
            </a:lvl2pPr>
            <a:lvl3pPr marL="1133856" indent="-571500">
              <a:lnSpc>
                <a:spcPct val="100000"/>
              </a:lnSpc>
              <a:spcBef>
                <a:spcPts val="2000"/>
              </a:spcBef>
              <a:buFont typeface="Arial" panose="020B0604020202020204" pitchFamily="34" charset="0"/>
              <a:buChar char="•"/>
              <a:defRPr sz="3600" spc="100" baseline="0"/>
            </a:lvl3pPr>
            <a:lvl4pPr marL="1719072" indent="-571500">
              <a:lnSpc>
                <a:spcPct val="100000"/>
              </a:lnSpc>
              <a:spcBef>
                <a:spcPts val="2000"/>
              </a:spcBef>
              <a:buFont typeface="Arial" panose="020B0604020202020204" pitchFamily="34" charset="0"/>
              <a:buChar char="•"/>
              <a:defRPr sz="3600" spc="100" baseline="0"/>
            </a:lvl4pPr>
            <a:lvl5pPr marL="2286000" indent="-571500">
              <a:lnSpc>
                <a:spcPct val="100000"/>
              </a:lnSpc>
              <a:spcBef>
                <a:spcPts val="2000"/>
              </a:spcBef>
              <a:buFont typeface="Arial" panose="020B0604020202020204" pitchFamily="34" charset="0"/>
              <a:buChar char="•"/>
              <a:defRPr sz="36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xmlns="" id="{5F41582C-9AD2-F126-40F3-D43E77D158C8}"/>
              </a:ext>
            </a:extLst>
          </p:cNvPr>
          <p:cNvSpPr>
            <a:spLocks noGrp="1"/>
          </p:cNvSpPr>
          <p:nvPr>
            <p:ph type="ftr" sz="quarter" idx="11"/>
          </p:nvPr>
        </p:nvSpPr>
        <p:spPr>
          <a:xfrm>
            <a:off x="5938520" y="12712699"/>
            <a:ext cx="7638456" cy="730250"/>
          </a:xfrm>
        </p:spPr>
        <p:txBody>
          <a:bodyPr/>
          <a:lstStyle>
            <a:lvl1pPr algn="l">
              <a:defRPr sz="1800"/>
            </a:lvl1pPr>
          </a:lstStyle>
          <a:p>
            <a:endParaRPr lang="en-US" dirty="0"/>
          </a:p>
        </p:txBody>
      </p:sp>
      <p:sp>
        <p:nvSpPr>
          <p:cNvPr id="14" name="Slide Number Placeholder 5">
            <a:extLst>
              <a:ext uri="{FF2B5EF4-FFF2-40B4-BE49-F238E27FC236}">
                <a16:creationId xmlns:a16="http://schemas.microsoft.com/office/drawing/2014/main" xmlns="" id="{341F76B1-7BEF-7A88-1394-1164BFF082E5}"/>
              </a:ext>
            </a:extLst>
          </p:cNvPr>
          <p:cNvSpPr>
            <a:spLocks noGrp="1"/>
          </p:cNvSpPr>
          <p:nvPr>
            <p:ph type="sldNum" sz="quarter" idx="12"/>
          </p:nvPr>
        </p:nvSpPr>
        <p:spPr>
          <a:xfrm>
            <a:off x="20746700" y="12712699"/>
            <a:ext cx="1975104" cy="730250"/>
          </a:xfrm>
        </p:spPr>
        <p:txBody>
          <a:bodyPr/>
          <a:lstStyle>
            <a:lvl1pPr>
              <a:defRPr sz="1800"/>
            </a:lvl1pPr>
          </a:lstStyle>
          <a:p>
            <a:fld id="{86CB4B4D-7CA3-9044-876B-883B54F8677D}" type="slidenum">
              <a:rPr lang="de-DE" smtClean="0"/>
              <a:t>‹Nr.›</a:t>
            </a:fld>
            <a:endParaRPr lang="de-DE"/>
          </a:p>
        </p:txBody>
      </p:sp>
    </p:spTree>
    <p:extLst>
      <p:ext uri="{BB962C8B-B14F-4D97-AF65-F5344CB8AC3E}">
        <p14:creationId xmlns:p14="http://schemas.microsoft.com/office/powerpoint/2010/main" val="188736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682240" y="1117602"/>
            <a:ext cx="19906616" cy="3561720"/>
          </a:xfrm>
        </p:spPr>
        <p:txBody>
          <a:bodyPr anchor="b">
            <a:normAutofit/>
          </a:bodyPr>
          <a:lstStyle>
            <a:lvl1pPr>
              <a:defRPr lang="en-US" sz="5600" kern="1200" spc="30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xmlns="" id="{6A217F83-0BDB-C70B-29FE-2651DE191533}"/>
              </a:ext>
              <a:ext uri="{C183D7F6-B498-43B3-948B-1728B52AA6E4}">
                <adec:decorative xmlns:adec="http://schemas.microsoft.com/office/drawing/2017/decorative" xmlns="" val="1"/>
              </a:ext>
            </a:extLst>
          </p:cNvPr>
          <p:cNvGrpSpPr/>
          <p:nvPr/>
        </p:nvGrpSpPr>
        <p:grpSpPr>
          <a:xfrm>
            <a:off x="8859635" y="0"/>
            <a:ext cx="15524366" cy="5509628"/>
            <a:chOff x="7334250" y="0"/>
            <a:chExt cx="4857750" cy="1724025"/>
          </a:xfrm>
        </p:grpSpPr>
        <p:cxnSp>
          <p:nvCxnSpPr>
            <p:cNvPr id="11" name="Straight Connector 10">
              <a:extLst>
                <a:ext uri="{FF2B5EF4-FFF2-40B4-BE49-F238E27FC236}">
                  <a16:creationId xmlns:a16="http://schemas.microsoft.com/office/drawing/2014/main" xmlns=""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xmlns="" id="{83354B96-CD25-BE1C-8CA2-3825F820B759}"/>
              </a:ext>
            </a:extLst>
          </p:cNvPr>
          <p:cNvSpPr>
            <a:spLocks noGrp="1"/>
          </p:cNvSpPr>
          <p:nvPr>
            <p:ph type="body" idx="1" hasCustomPrompt="1"/>
          </p:nvPr>
        </p:nvSpPr>
        <p:spPr>
          <a:xfrm>
            <a:off x="2682240" y="5921754"/>
            <a:ext cx="5445760" cy="702568"/>
          </a:xfrm>
        </p:spPr>
        <p:txBody>
          <a:bodyPr anchor="t">
            <a:normAutofit/>
          </a:bodyPr>
          <a:lstStyle>
            <a:lvl1pPr marL="0" indent="0">
              <a:buNone/>
              <a:defRPr lang="en-US" sz="3600" b="1" kern="1200" spc="100" baseline="0" dirty="0" smtClean="0">
                <a:solidFill>
                  <a:schemeClr val="tx1"/>
                </a:solidFill>
                <a:latin typeface="+mj-lt"/>
                <a:ea typeface="+mj-ea"/>
                <a:cs typeface="+mj-cs"/>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Click to add text</a:t>
            </a:r>
          </a:p>
        </p:txBody>
      </p:sp>
      <p:sp>
        <p:nvSpPr>
          <p:cNvPr id="5" name="Content Placeholder 3">
            <a:extLst>
              <a:ext uri="{FF2B5EF4-FFF2-40B4-BE49-F238E27FC236}">
                <a16:creationId xmlns:a16="http://schemas.microsoft.com/office/drawing/2014/main" xmlns="" id="{CDD81865-54C7-7674-4B2E-041D05C1D146}"/>
              </a:ext>
            </a:extLst>
          </p:cNvPr>
          <p:cNvSpPr>
            <a:spLocks noGrp="1"/>
          </p:cNvSpPr>
          <p:nvPr>
            <p:ph sz="half" idx="15" hasCustomPrompt="1"/>
          </p:nvPr>
        </p:nvSpPr>
        <p:spPr>
          <a:xfrm>
            <a:off x="2682240" y="6784070"/>
            <a:ext cx="5445760" cy="5814328"/>
          </a:xfrm>
        </p:spPr>
        <p:txBody>
          <a:bodyPr tIns="0">
            <a:normAutofit/>
          </a:bodyPr>
          <a:lstStyle>
            <a:lvl1pPr marL="566928" indent="-566928">
              <a:lnSpc>
                <a:spcPct val="100000"/>
              </a:lnSpc>
              <a:buFont typeface="+mj-lt"/>
              <a:buAutoNum type="arabicPeriod"/>
              <a:defRPr sz="3600" b="0" spc="100" baseline="0"/>
            </a:lvl1pPr>
            <a:lvl2pPr marL="1133856" indent="-685800">
              <a:lnSpc>
                <a:spcPct val="100000"/>
              </a:lnSpc>
              <a:spcBef>
                <a:spcPts val="2000"/>
              </a:spcBef>
              <a:buFont typeface="+mj-lt"/>
              <a:buAutoNum type="alphaLcPeriod"/>
              <a:defRPr sz="3600" spc="100" baseline="0"/>
            </a:lvl2pPr>
            <a:lvl3pPr marL="1700784" indent="-685800">
              <a:lnSpc>
                <a:spcPct val="100000"/>
              </a:lnSpc>
              <a:spcBef>
                <a:spcPts val="2000"/>
              </a:spcBef>
              <a:buFont typeface="+mj-lt"/>
              <a:buAutoNum type="arabicParenR"/>
              <a:defRPr sz="3600" spc="100" baseline="0"/>
            </a:lvl3pPr>
            <a:lvl4pPr marL="2084832" indent="-685800">
              <a:lnSpc>
                <a:spcPct val="100000"/>
              </a:lnSpc>
              <a:spcBef>
                <a:spcPts val="2000"/>
              </a:spcBef>
              <a:buFont typeface="+mj-lt"/>
              <a:buAutoNum type="alphaLcParenR"/>
              <a:defRPr sz="3600" spc="100" baseline="0"/>
            </a:lvl4pPr>
            <a:lvl5pPr marL="2148840" indent="-800100">
              <a:lnSpc>
                <a:spcPct val="100000"/>
              </a:lnSpc>
              <a:spcBef>
                <a:spcPts val="2000"/>
              </a:spcBef>
              <a:buFont typeface="+mj-lt"/>
              <a:buAutoNum type="romanLcPeriod"/>
              <a:defRPr sz="36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xmlns="" id="{6F39BA57-7F1C-623F-BC7F-B689C5AC33EA}"/>
              </a:ext>
            </a:extLst>
          </p:cNvPr>
          <p:cNvSpPr>
            <a:spLocks noGrp="1"/>
          </p:cNvSpPr>
          <p:nvPr>
            <p:ph type="body" idx="10" hasCustomPrompt="1"/>
          </p:nvPr>
        </p:nvSpPr>
        <p:spPr>
          <a:xfrm>
            <a:off x="9509762" y="5921754"/>
            <a:ext cx="11033760" cy="702568"/>
          </a:xfrm>
        </p:spPr>
        <p:txBody>
          <a:bodyPr anchor="t">
            <a:normAutofit/>
          </a:bodyPr>
          <a:lstStyle>
            <a:lvl1pPr marL="0" indent="0">
              <a:buNone/>
              <a:defRPr lang="en-US" sz="3600" b="1" kern="1200" spc="100" baseline="0" dirty="0" smtClean="0">
                <a:solidFill>
                  <a:schemeClr val="tx1"/>
                </a:solidFill>
                <a:latin typeface="+mj-lt"/>
                <a:ea typeface="+mj-ea"/>
                <a:cs typeface="+mj-cs"/>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Click to add text</a:t>
            </a:r>
          </a:p>
        </p:txBody>
      </p:sp>
      <p:sp>
        <p:nvSpPr>
          <p:cNvPr id="3" name="Content Placeholder 3">
            <a:extLst>
              <a:ext uri="{FF2B5EF4-FFF2-40B4-BE49-F238E27FC236}">
                <a16:creationId xmlns:a16="http://schemas.microsoft.com/office/drawing/2014/main" xmlns="" id="{94BF07A4-5A33-0B3C-A378-AB2435F1D5FF}"/>
              </a:ext>
            </a:extLst>
          </p:cNvPr>
          <p:cNvSpPr>
            <a:spLocks noGrp="1"/>
          </p:cNvSpPr>
          <p:nvPr>
            <p:ph sz="half" idx="14" hasCustomPrompt="1"/>
          </p:nvPr>
        </p:nvSpPr>
        <p:spPr>
          <a:xfrm>
            <a:off x="9509762" y="6649719"/>
            <a:ext cx="11013440" cy="6062978"/>
          </a:xfrm>
        </p:spPr>
        <p:txBody>
          <a:bodyPr tIns="0">
            <a:normAutofit/>
          </a:bodyPr>
          <a:lstStyle>
            <a:lvl1pPr marL="0" indent="0">
              <a:lnSpc>
                <a:spcPct val="100000"/>
              </a:lnSpc>
              <a:buFont typeface="Arial" panose="020B0604020202020204" pitchFamily="34" charset="0"/>
              <a:buNone/>
              <a:defRPr sz="3600" b="0" spc="100" baseline="0"/>
            </a:lvl1pPr>
            <a:lvl2pPr marL="566928" indent="-571500">
              <a:lnSpc>
                <a:spcPct val="100000"/>
              </a:lnSpc>
              <a:spcBef>
                <a:spcPts val="2000"/>
              </a:spcBef>
              <a:buFont typeface="Arial" panose="020B0604020202020204" pitchFamily="34" charset="0"/>
              <a:buChar char="•"/>
              <a:defRPr sz="3600" spc="100" baseline="0"/>
            </a:lvl2pPr>
            <a:lvl3pPr marL="1133856" indent="-571500">
              <a:lnSpc>
                <a:spcPct val="100000"/>
              </a:lnSpc>
              <a:spcBef>
                <a:spcPts val="2000"/>
              </a:spcBef>
              <a:buFont typeface="Arial" panose="020B0604020202020204" pitchFamily="34" charset="0"/>
              <a:buChar char="•"/>
              <a:defRPr sz="3600" spc="100" baseline="0"/>
            </a:lvl3pPr>
            <a:lvl4pPr marL="1719072" indent="-571500">
              <a:lnSpc>
                <a:spcPct val="100000"/>
              </a:lnSpc>
              <a:spcBef>
                <a:spcPts val="2000"/>
              </a:spcBef>
              <a:buFont typeface="Arial" panose="020B0604020202020204" pitchFamily="34" charset="0"/>
              <a:buChar char="•"/>
              <a:defRPr sz="3600" spc="100" baseline="0"/>
            </a:lvl4pPr>
            <a:lvl5pPr marL="2286000" indent="-571500">
              <a:lnSpc>
                <a:spcPct val="100000"/>
              </a:lnSpc>
              <a:spcBef>
                <a:spcPts val="2000"/>
              </a:spcBef>
              <a:buFont typeface="Arial" panose="020B0604020202020204" pitchFamily="34" charset="0"/>
              <a:buChar char="•"/>
              <a:defRPr sz="36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xmlns="" id="{63DC63A6-41FE-6C2D-9A53-0AE4A6DBF39B}"/>
              </a:ext>
            </a:extLst>
          </p:cNvPr>
          <p:cNvSpPr>
            <a:spLocks noGrp="1"/>
          </p:cNvSpPr>
          <p:nvPr>
            <p:ph type="ftr" sz="quarter" idx="12"/>
          </p:nvPr>
        </p:nvSpPr>
        <p:spPr>
          <a:xfrm>
            <a:off x="2667000" y="12712699"/>
            <a:ext cx="7638456" cy="730250"/>
          </a:xfrm>
        </p:spPr>
        <p:txBody>
          <a:bodyPr/>
          <a:lstStyle>
            <a:lvl1pPr algn="l">
              <a:defRPr sz="1800"/>
            </a:lvl1pPr>
          </a:lstStyle>
          <a:p>
            <a:endParaRPr lang="en-US" dirty="0"/>
          </a:p>
        </p:txBody>
      </p:sp>
      <p:sp>
        <p:nvSpPr>
          <p:cNvPr id="20" name="Slide Number Placeholder 5">
            <a:extLst>
              <a:ext uri="{FF2B5EF4-FFF2-40B4-BE49-F238E27FC236}">
                <a16:creationId xmlns:a16="http://schemas.microsoft.com/office/drawing/2014/main" xmlns="" id="{0B5130EC-B05B-5489-FBEC-DBEB6D1E737D}"/>
              </a:ext>
            </a:extLst>
          </p:cNvPr>
          <p:cNvSpPr>
            <a:spLocks noGrp="1"/>
          </p:cNvSpPr>
          <p:nvPr>
            <p:ph type="sldNum" sz="quarter" idx="13"/>
          </p:nvPr>
        </p:nvSpPr>
        <p:spPr>
          <a:xfrm>
            <a:off x="20746700" y="12712699"/>
            <a:ext cx="1975104" cy="730250"/>
          </a:xfrm>
        </p:spPr>
        <p:txBody>
          <a:bodyPr/>
          <a:lstStyle>
            <a:lvl1pPr>
              <a:defRPr sz="1800"/>
            </a:lvl1pPr>
          </a:lstStyle>
          <a:p>
            <a:fld id="{86CB4B4D-7CA3-9044-876B-883B54F8677D}" type="slidenum">
              <a:rPr lang="de-DE" smtClean="0"/>
              <a:t>‹Nr.›</a:t>
            </a:fld>
            <a:endParaRPr lang="de-DE"/>
          </a:p>
        </p:txBody>
      </p:sp>
    </p:spTree>
    <p:extLst>
      <p:ext uri="{BB962C8B-B14F-4D97-AF65-F5344CB8AC3E}">
        <p14:creationId xmlns:p14="http://schemas.microsoft.com/office/powerpoint/2010/main" val="994636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0E59FD0C-5451-4CA0-86AF-E70AE3279989}" type="datetimeFigureOut">
              <a:rPr lang="en-US" smtClean="0"/>
              <a:t>12/1/2024</a:t>
            </a:fld>
            <a:endParaRPr lang="en-US" dirty="0"/>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de-DE" smtClean="0"/>
              <a:t>‹Nr.›</a:t>
            </a:fld>
            <a:endParaRPr lang="de-DE"/>
          </a:p>
        </p:txBody>
      </p:sp>
    </p:spTree>
    <p:extLst>
      <p:ext uri="{BB962C8B-B14F-4D97-AF65-F5344CB8AC3E}">
        <p14:creationId xmlns:p14="http://schemas.microsoft.com/office/powerpoint/2010/main" val="2420027938"/>
      </p:ext>
    </p:extLst>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4" r:id="rId15"/>
    <p:sldLayoutId id="2147483695" r:id="rId16"/>
    <p:sldLayoutId id="2147483696" r:id="rId17"/>
  </p:sldLayoutIdLst>
  <p:txStyles>
    <p:titleStyle>
      <a:lvl1pPr algn="l" defTabSz="1828800" rtl="0" eaLnBrk="1" latinLnBrk="0" hangingPunct="1">
        <a:lnSpc>
          <a:spcPct val="90000"/>
        </a:lnSpc>
        <a:spcBef>
          <a:spcPct val="0"/>
        </a:spcBef>
        <a:buNone/>
        <a:defRPr sz="8800" kern="1200" cap="all" baseline="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6.jpg"/><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image" Target="../media/image12.t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ru-RU" sz="8000" b="1" dirty="0"/>
              <a:t>Прессотерапия</a:t>
            </a:r>
            <a:endParaRPr lang="de-DE" sz="8000" b="1" dirty="0"/>
          </a:p>
        </p:txBody>
      </p:sp>
      <p:sp>
        <p:nvSpPr>
          <p:cNvPr id="6" name="Textplatzhalter 5"/>
          <p:cNvSpPr>
            <a:spLocks noGrp="1"/>
          </p:cNvSpPr>
          <p:nvPr>
            <p:ph type="body" sz="quarter" idx="1"/>
          </p:nvPr>
        </p:nvSpPr>
        <p:spPr/>
        <p:txBody>
          <a:bodyPr/>
          <a:lstStyle/>
          <a:p>
            <a:r>
              <a:rPr lang="de-DE" dirty="0" err="1"/>
              <a:t>Pressotherapie</a:t>
            </a:r>
            <a:endParaRPr lang="de-DE" dirty="0"/>
          </a:p>
        </p:txBody>
      </p:sp>
      <p:pic>
        <p:nvPicPr>
          <p:cNvPr id="8" name="Grafik 7"/>
          <p:cNvPicPr>
            <a:picLocks noChangeAspect="1"/>
          </p:cNvPicPr>
          <p:nvPr/>
        </p:nvPicPr>
        <p:blipFill>
          <a:blip r:embed="rId2"/>
          <a:stretch>
            <a:fillRect/>
          </a:stretch>
        </p:blipFill>
        <p:spPr>
          <a:xfrm>
            <a:off x="0" y="0"/>
            <a:ext cx="5188146" cy="2066723"/>
          </a:xfrm>
          <a:prstGeom prst="rect">
            <a:avLst/>
          </a:prstGeom>
        </p:spPr>
      </p:pic>
    </p:spTree>
    <p:extLst>
      <p:ext uri="{BB962C8B-B14F-4D97-AF65-F5344CB8AC3E}">
        <p14:creationId xmlns:p14="http://schemas.microsoft.com/office/powerpoint/2010/main" val="4911335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 4"/>
          <p:cNvGraphicFramePr/>
          <p:nvPr>
            <p:extLst>
              <p:ext uri="{D42A27DB-BD31-4B8C-83A1-F6EECF244321}">
                <p14:modId xmlns:p14="http://schemas.microsoft.com/office/powerpoint/2010/main" val="2471736010"/>
              </p:ext>
            </p:extLst>
          </p:nvPr>
        </p:nvGraphicFramePr>
        <p:xfrm>
          <a:off x="1206500" y="4248504"/>
          <a:ext cx="9779000" cy="8256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el 3"/>
          <p:cNvSpPr>
            <a:spLocks noGrp="1"/>
          </p:cNvSpPr>
          <p:nvPr>
            <p:ph type="title"/>
          </p:nvPr>
        </p:nvSpPr>
        <p:spPr/>
        <p:txBody>
          <a:bodyPr/>
          <a:lstStyle/>
          <a:p>
            <a:r>
              <a:rPr lang="ru-RU" dirty="0"/>
              <a:t>Результаты процедуры</a:t>
            </a:r>
            <a:endParaRPr lang="de-DE" dirty="0"/>
          </a:p>
        </p:txBody>
      </p:sp>
      <p:pic>
        <p:nvPicPr>
          <p:cNvPr id="10" name="Bildplatzhalter 9"/>
          <p:cNvPicPr>
            <a:picLocks noGrp="1" noChangeAspect="1"/>
          </p:cNvPicPr>
          <p:nvPr>
            <p:ph type="pic" idx="22"/>
          </p:nvPr>
        </p:nvPicPr>
        <p:blipFill>
          <a:blip r:embed="rId7">
            <a:extLst>
              <a:ext uri="{28A0092B-C50C-407E-A947-70E740481C1C}">
                <a14:useLocalDpi xmlns:a14="http://schemas.microsoft.com/office/drawing/2010/main" val="0"/>
              </a:ext>
            </a:extLst>
          </a:blip>
          <a:srcRect l="2223" r="2223"/>
          <a:stretch>
            <a:fillRect/>
          </a:stretch>
        </p:blipFill>
        <p:spPr/>
      </p:pic>
    </p:spTree>
    <p:extLst>
      <p:ext uri="{BB962C8B-B14F-4D97-AF65-F5344CB8AC3E}">
        <p14:creationId xmlns:p14="http://schemas.microsoft.com/office/powerpoint/2010/main" val="399772766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 4"/>
          <p:cNvGraphicFramePr/>
          <p:nvPr>
            <p:extLst>
              <p:ext uri="{D42A27DB-BD31-4B8C-83A1-F6EECF244321}">
                <p14:modId xmlns:p14="http://schemas.microsoft.com/office/powerpoint/2010/main" val="3248830953"/>
              </p:ext>
            </p:extLst>
          </p:nvPr>
        </p:nvGraphicFramePr>
        <p:xfrm>
          <a:off x="1206500" y="4248504"/>
          <a:ext cx="9779000" cy="8256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Bildplatzhalter 5"/>
          <p:cNvPicPr>
            <a:picLocks noGrp="1" noChangeAspect="1"/>
          </p:cNvPicPr>
          <p:nvPr>
            <p:ph type="pic" idx="22"/>
          </p:nvPr>
        </p:nvPicPr>
        <p:blipFill>
          <a:blip r:embed="rId8">
            <a:extLst>
              <a:ext uri="{28A0092B-C50C-407E-A947-70E740481C1C}">
                <a14:useLocalDpi xmlns:a14="http://schemas.microsoft.com/office/drawing/2010/main" val="0"/>
              </a:ext>
            </a:extLst>
          </a:blip>
          <a:srcRect l="2223" r="2223"/>
          <a:stretch>
            <a:fillRect/>
          </a:stretch>
        </p:blipFill>
        <p:spPr/>
      </p:pic>
      <p:sp>
        <p:nvSpPr>
          <p:cNvPr id="4" name="Titel 3"/>
          <p:cNvSpPr>
            <a:spLocks noGrp="1"/>
          </p:cNvSpPr>
          <p:nvPr>
            <p:ph type="title"/>
          </p:nvPr>
        </p:nvSpPr>
        <p:spPr/>
        <p:txBody>
          <a:bodyPr/>
          <a:lstStyle/>
          <a:p>
            <a:r>
              <a:rPr lang="ru-RU" dirty="0"/>
              <a:t>Побочные действия</a:t>
            </a:r>
            <a:endParaRPr lang="de-DE" dirty="0"/>
          </a:p>
        </p:txBody>
      </p:sp>
    </p:spTree>
    <p:extLst>
      <p:ext uri="{BB962C8B-B14F-4D97-AF65-F5344CB8AC3E}">
        <p14:creationId xmlns:p14="http://schemas.microsoft.com/office/powerpoint/2010/main" val="23143045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ru-RU" dirty="0" smtClean="0"/>
              <a:t>Заключение</a:t>
            </a:r>
            <a:endParaRPr lang="de-DE" dirty="0"/>
          </a:p>
        </p:txBody>
      </p:sp>
      <p:sp>
        <p:nvSpPr>
          <p:cNvPr id="4" name="Textplatzhalter 3"/>
          <p:cNvSpPr>
            <a:spLocks noGrp="1"/>
          </p:cNvSpPr>
          <p:nvPr>
            <p:ph type="body" idx="1"/>
          </p:nvPr>
        </p:nvSpPr>
        <p:spPr/>
        <p:txBody>
          <a:bodyPr>
            <a:normAutofit fontScale="92500" lnSpcReduction="10000"/>
          </a:bodyPr>
          <a:lstStyle/>
          <a:p>
            <a:pPr marL="0" indent="0">
              <a:buNone/>
            </a:pPr>
            <a:endParaRPr lang="ru-RU" dirty="0" smtClean="0"/>
          </a:p>
          <a:p>
            <a:r>
              <a:rPr lang="ru-RU" dirty="0" smtClean="0"/>
              <a:t>Эффективная </a:t>
            </a:r>
            <a:r>
              <a:rPr lang="ru-RU" dirty="0"/>
              <a:t>процедура для коррекции </a:t>
            </a:r>
            <a:r>
              <a:rPr lang="ru-RU" dirty="0" smtClean="0"/>
              <a:t>фигуры</a:t>
            </a:r>
          </a:p>
          <a:p>
            <a:r>
              <a:rPr lang="ru-RU" dirty="0" smtClean="0"/>
              <a:t>Поддержание </a:t>
            </a:r>
            <a:r>
              <a:rPr lang="ru-RU" dirty="0"/>
              <a:t>здоровья и улучшение состояния </a:t>
            </a:r>
            <a:r>
              <a:rPr lang="ru-RU" dirty="0" smtClean="0"/>
              <a:t>кожи</a:t>
            </a:r>
          </a:p>
          <a:p>
            <a:r>
              <a:rPr lang="ru-RU" dirty="0" smtClean="0"/>
              <a:t>Долговременный </a:t>
            </a:r>
            <a:r>
              <a:rPr lang="ru-RU" dirty="0"/>
              <a:t>результат и удовольствие от процедур</a:t>
            </a:r>
            <a:endParaRPr lang="ru-RU" dirty="0" smtClean="0"/>
          </a:p>
          <a:p>
            <a:pPr marL="0" indent="0">
              <a:buNone/>
            </a:pPr>
            <a:endParaRPr lang="ru-RU" b="1" dirty="0"/>
          </a:p>
          <a:p>
            <a:pPr marL="0" indent="0">
              <a:buNone/>
            </a:pPr>
            <a:r>
              <a:rPr lang="ru-RU" b="1" dirty="0" smtClean="0"/>
              <a:t>Прессотерапия</a:t>
            </a:r>
            <a:r>
              <a:rPr lang="ru-RU" dirty="0" smtClean="0"/>
              <a:t> </a:t>
            </a:r>
            <a:r>
              <a:rPr lang="ru-RU" dirty="0"/>
              <a:t>— одна из самых эффективных процедур для </a:t>
            </a:r>
            <a:r>
              <a:rPr lang="ru-RU" b="1" dirty="0"/>
              <a:t>коррекции</a:t>
            </a:r>
            <a:r>
              <a:rPr lang="ru-RU" dirty="0"/>
              <a:t> </a:t>
            </a:r>
            <a:r>
              <a:rPr lang="ru-RU" b="1" dirty="0"/>
              <a:t>фигуры</a:t>
            </a:r>
            <a:r>
              <a:rPr lang="ru-RU" dirty="0"/>
              <a:t> и </a:t>
            </a:r>
            <a:r>
              <a:rPr lang="ru-RU" b="1" dirty="0"/>
              <a:t>улучшения состояния кожи</a:t>
            </a:r>
            <a:r>
              <a:rPr lang="ru-RU" dirty="0"/>
              <a:t>. Это быстрое и безопасное решение для тех, кто стремится </a:t>
            </a:r>
            <a:r>
              <a:rPr lang="ru-RU" b="1" dirty="0"/>
              <a:t>улучшить внешний вид</a:t>
            </a:r>
            <a:r>
              <a:rPr lang="ru-RU" dirty="0"/>
              <a:t> и </a:t>
            </a:r>
            <a:r>
              <a:rPr lang="ru-RU" b="1" dirty="0"/>
              <a:t>общее состояние организма</a:t>
            </a:r>
            <a:r>
              <a:rPr lang="ru-RU" dirty="0"/>
              <a:t>. После курса прессотерапии вы получите видимый результат, который будет </a:t>
            </a:r>
            <a:r>
              <a:rPr lang="ru-RU" b="1" dirty="0"/>
              <a:t>радовать</a:t>
            </a:r>
            <a:r>
              <a:rPr lang="ru-RU" dirty="0"/>
              <a:t> </a:t>
            </a:r>
            <a:r>
              <a:rPr lang="ru-RU" dirty="0" smtClean="0"/>
              <a:t>вас и ваших </a:t>
            </a:r>
            <a:r>
              <a:rPr lang="ru-RU" b="1" dirty="0" smtClean="0"/>
              <a:t>клиентов</a:t>
            </a:r>
            <a:r>
              <a:rPr lang="ru-RU" dirty="0" smtClean="0"/>
              <a:t> </a:t>
            </a:r>
            <a:r>
              <a:rPr lang="ru-RU" dirty="0"/>
              <a:t>в течение долгого времени.</a:t>
            </a:r>
            <a:endParaRPr lang="de-DE" dirty="0"/>
          </a:p>
        </p:txBody>
      </p:sp>
      <p:sp>
        <p:nvSpPr>
          <p:cNvPr id="5" name="Textplatzhalter 4"/>
          <p:cNvSpPr>
            <a:spLocks noGrp="1"/>
          </p:cNvSpPr>
          <p:nvPr>
            <p:ph type="body" sz="quarter" idx="21"/>
          </p:nvPr>
        </p:nvSpPr>
        <p:spPr>
          <a:xfrm>
            <a:off x="1676400" y="2372962"/>
            <a:ext cx="21501100" cy="934780"/>
          </a:xfrm>
        </p:spPr>
        <p:txBody>
          <a:bodyPr/>
          <a:lstStyle/>
          <a:p>
            <a:r>
              <a:rPr lang="ru-RU" dirty="0"/>
              <a:t>Прессотерапия - для здоровья и красоты</a:t>
            </a:r>
          </a:p>
          <a:p>
            <a:endParaRPr lang="de-DE" dirty="0"/>
          </a:p>
        </p:txBody>
      </p:sp>
    </p:spTree>
    <p:extLst>
      <p:ext uri="{BB962C8B-B14F-4D97-AF65-F5344CB8AC3E}">
        <p14:creationId xmlns:p14="http://schemas.microsoft.com/office/powerpoint/2010/main" val="340645126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6347012" y="3231473"/>
            <a:ext cx="12774706" cy="3049470"/>
          </a:xfrm>
        </p:spPr>
        <p:txBody>
          <a:bodyPr/>
          <a:lstStyle/>
          <a:p>
            <a:pPr algn="ctr"/>
            <a:r>
              <a:rPr lang="ru-RU" sz="6000" dirty="0" smtClean="0"/>
              <a:t>Спасибо за внимание</a:t>
            </a:r>
            <a:endParaRPr lang="de-DE" sz="6000" dirty="0"/>
          </a:p>
        </p:txBody>
      </p:sp>
      <p:sp>
        <p:nvSpPr>
          <p:cNvPr id="6" name="Untertitel 5"/>
          <p:cNvSpPr>
            <a:spLocks noGrp="1"/>
          </p:cNvSpPr>
          <p:nvPr>
            <p:ph type="subTitle" idx="1"/>
          </p:nvPr>
        </p:nvSpPr>
        <p:spPr>
          <a:xfrm>
            <a:off x="7732059" y="6476207"/>
            <a:ext cx="10018059" cy="5700362"/>
          </a:xfrm>
        </p:spPr>
        <p:txBody>
          <a:bodyPr>
            <a:normAutofit/>
          </a:bodyPr>
          <a:lstStyle/>
          <a:p>
            <a:endParaRPr lang="de-DE" b="1" dirty="0"/>
          </a:p>
        </p:txBody>
      </p:sp>
    </p:spTree>
    <p:extLst>
      <p:ext uri="{BB962C8B-B14F-4D97-AF65-F5344CB8AC3E}">
        <p14:creationId xmlns:p14="http://schemas.microsoft.com/office/powerpoint/2010/main" val="428249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ru-RU" sz="6000" b="1" dirty="0" smtClean="0"/>
              <a:t>Прессотерапия</a:t>
            </a:r>
            <a:r>
              <a:rPr lang="ru-RU" sz="6000" b="1" dirty="0"/>
              <a:t>: </a:t>
            </a:r>
            <a:r>
              <a:rPr lang="de-DE" sz="6000" b="1" dirty="0" smtClean="0"/>
              <a:t/>
            </a:r>
            <a:br>
              <a:rPr lang="de-DE" sz="6000" b="1" dirty="0" smtClean="0"/>
            </a:br>
            <a:r>
              <a:rPr lang="ru-RU" sz="3200" b="1" dirty="0" smtClean="0"/>
              <a:t>Эффективная </a:t>
            </a:r>
            <a:r>
              <a:rPr lang="ru-RU" sz="3200" b="1" dirty="0"/>
              <a:t>процедура для красоты и здоровья</a:t>
            </a:r>
            <a:endParaRPr lang="de-DE" sz="4400" dirty="0"/>
          </a:p>
        </p:txBody>
      </p:sp>
      <p:sp>
        <p:nvSpPr>
          <p:cNvPr id="4" name="Inhaltsplatzhalter 3"/>
          <p:cNvSpPr>
            <a:spLocks noGrp="1"/>
          </p:cNvSpPr>
          <p:nvPr>
            <p:ph sz="half" idx="2"/>
          </p:nvPr>
        </p:nvSpPr>
        <p:spPr/>
        <p:txBody>
          <a:bodyPr>
            <a:normAutofit/>
          </a:bodyPr>
          <a:lstStyle/>
          <a:p>
            <a:pPr marL="571500" indent="-571500">
              <a:buFont typeface="Arial" panose="020B0604020202020204" pitchFamily="34" charset="0"/>
              <a:buChar char="•"/>
            </a:pPr>
            <a:r>
              <a:rPr lang="ru-RU" dirty="0" smtClean="0"/>
              <a:t>Введение</a:t>
            </a:r>
            <a:endParaRPr lang="de-DE" dirty="0" smtClean="0"/>
          </a:p>
          <a:p>
            <a:pPr marL="571500" indent="-571500">
              <a:buFont typeface="Arial" panose="020B0604020202020204" pitchFamily="34" charset="0"/>
              <a:buChar char="•"/>
            </a:pPr>
            <a:r>
              <a:rPr lang="ru-RU" dirty="0"/>
              <a:t>Что такое прессотерапия</a:t>
            </a:r>
            <a:r>
              <a:rPr lang="ru-RU" dirty="0" smtClean="0"/>
              <a:t>?</a:t>
            </a:r>
          </a:p>
          <a:p>
            <a:pPr marL="571500" indent="-571500">
              <a:buFont typeface="Arial" panose="020B0604020202020204" pitchFamily="34" charset="0"/>
              <a:buChar char="•"/>
            </a:pPr>
            <a:r>
              <a:rPr lang="ru-RU" dirty="0"/>
              <a:t>Основные преимущества</a:t>
            </a:r>
            <a:endParaRPr lang="de-DE" dirty="0" smtClean="0"/>
          </a:p>
          <a:p>
            <a:pPr marL="571500" indent="-571500">
              <a:buFont typeface="Arial" panose="020B0604020202020204" pitchFamily="34" charset="0"/>
              <a:buChar char="•"/>
            </a:pPr>
            <a:r>
              <a:rPr lang="ru-RU" dirty="0"/>
              <a:t>Показания для </a:t>
            </a:r>
            <a:r>
              <a:rPr lang="ru-RU" dirty="0" smtClean="0"/>
              <a:t>прессотерапии</a:t>
            </a:r>
          </a:p>
          <a:p>
            <a:pPr marL="571500" indent="-571500">
              <a:buFont typeface="Arial" panose="020B0604020202020204" pitchFamily="34" charset="0"/>
              <a:buChar char="•"/>
            </a:pPr>
            <a:r>
              <a:rPr lang="ru-RU" dirty="0" smtClean="0"/>
              <a:t>Противопоказания </a:t>
            </a:r>
            <a:r>
              <a:rPr lang="ru-RU" dirty="0"/>
              <a:t>к </a:t>
            </a:r>
            <a:r>
              <a:rPr lang="ru-RU" dirty="0" smtClean="0"/>
              <a:t>процедуре</a:t>
            </a:r>
          </a:p>
          <a:p>
            <a:pPr marL="571500" indent="-571500">
              <a:buFont typeface="Arial" panose="020B0604020202020204" pitchFamily="34" charset="0"/>
              <a:buChar char="•"/>
            </a:pPr>
            <a:r>
              <a:rPr lang="ru-RU" dirty="0"/>
              <a:t>Как часто делать прессотерапию?</a:t>
            </a:r>
            <a:endParaRPr lang="de-DE" dirty="0" smtClean="0"/>
          </a:p>
          <a:p>
            <a:pPr marL="571500" indent="-571500">
              <a:buFont typeface="Arial" panose="020B0604020202020204" pitchFamily="34" charset="0"/>
              <a:buChar char="•"/>
            </a:pPr>
            <a:r>
              <a:rPr lang="ru-RU" dirty="0"/>
              <a:t>Результаты </a:t>
            </a:r>
            <a:r>
              <a:rPr lang="ru-RU" dirty="0" smtClean="0"/>
              <a:t>процедуры</a:t>
            </a:r>
            <a:endParaRPr lang="de-DE" dirty="0" smtClean="0"/>
          </a:p>
          <a:p>
            <a:pPr marL="571500" indent="-571500">
              <a:buFont typeface="Arial" panose="020B0604020202020204" pitchFamily="34" charset="0"/>
              <a:buChar char="•"/>
            </a:pPr>
            <a:endParaRPr lang="de-DE" dirty="0" smtClean="0"/>
          </a:p>
          <a:p>
            <a:pPr marL="571500" indent="-571500">
              <a:buFont typeface="Arial" panose="020B0604020202020204" pitchFamily="34" charset="0"/>
              <a:buChar char="•"/>
            </a:pPr>
            <a:endParaRPr lang="de-DE" dirty="0"/>
          </a:p>
        </p:txBody>
      </p:sp>
    </p:spTree>
    <p:extLst>
      <p:ext uri="{BB962C8B-B14F-4D97-AF65-F5344CB8AC3E}">
        <p14:creationId xmlns:p14="http://schemas.microsoft.com/office/powerpoint/2010/main" val="3343571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m 14"/>
          <p:cNvGraphicFramePr/>
          <p:nvPr>
            <p:extLst>
              <p:ext uri="{D42A27DB-BD31-4B8C-83A1-F6EECF244321}">
                <p14:modId xmlns:p14="http://schemas.microsoft.com/office/powerpoint/2010/main" val="1465159245"/>
              </p:ext>
            </p:extLst>
          </p:nvPr>
        </p:nvGraphicFramePr>
        <p:xfrm>
          <a:off x="1206500" y="4248504"/>
          <a:ext cx="9779000" cy="8256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Bildplatzhalter 13"/>
          <p:cNvPicPr>
            <a:picLocks noGrp="1" noChangeAspect="1"/>
          </p:cNvPicPr>
          <p:nvPr>
            <p:ph type="pic" idx="22"/>
          </p:nvPr>
        </p:nvPicPr>
        <p:blipFill>
          <a:blip r:embed="rId8">
            <a:extLst>
              <a:ext uri="{28A0092B-C50C-407E-A947-70E740481C1C}">
                <a14:useLocalDpi xmlns:a14="http://schemas.microsoft.com/office/drawing/2010/main" val="0"/>
              </a:ext>
            </a:extLst>
          </a:blip>
          <a:srcRect l="2223" r="2223"/>
          <a:stretch>
            <a:fillRect/>
          </a:stretch>
        </p:blipFill>
        <p:spPr/>
      </p:pic>
      <p:sp>
        <p:nvSpPr>
          <p:cNvPr id="156" name="Введение"/>
          <p:cNvSpPr txBox="1">
            <a:spLocks noGrp="1"/>
          </p:cNvSpPr>
          <p:nvPr>
            <p:ph type="title"/>
          </p:nvPr>
        </p:nvSpPr>
        <p:spPr>
          <a:prstGeom prst="rect">
            <a:avLst/>
          </a:prstGeom>
        </p:spPr>
        <p:txBody>
          <a:bodyPr/>
          <a:lstStyle/>
          <a:p>
            <a:r>
              <a:rPr dirty="0" err="1"/>
              <a:t>Введение</a:t>
            </a:r>
            <a:r>
              <a:rPr dirty="0"/>
              <a:t> </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half" idx="1"/>
          </p:nvPr>
        </p:nvSpPr>
        <p:spPr/>
        <p:txBody>
          <a:bodyPr/>
          <a:lstStyle/>
          <a:p>
            <a:r>
              <a:rPr lang="ru-RU" dirty="0" smtClean="0"/>
              <a:t>Аппаратный </a:t>
            </a:r>
            <a:r>
              <a:rPr lang="ru-RU" dirty="0"/>
              <a:t>массаж с сжатым </a:t>
            </a:r>
            <a:r>
              <a:rPr lang="ru-RU" dirty="0" smtClean="0"/>
              <a:t>воздухом</a:t>
            </a:r>
            <a:endParaRPr lang="de-DE" dirty="0" smtClean="0"/>
          </a:p>
          <a:p>
            <a:r>
              <a:rPr lang="ru-RU" dirty="0" smtClean="0"/>
              <a:t>Стимулирует </a:t>
            </a:r>
            <a:r>
              <a:rPr lang="ru-RU" dirty="0"/>
              <a:t>лимфоток и </a:t>
            </a:r>
            <a:r>
              <a:rPr lang="ru-RU" dirty="0" smtClean="0"/>
              <a:t>кровообращение</a:t>
            </a:r>
            <a:endParaRPr lang="de-DE" dirty="0" smtClean="0"/>
          </a:p>
          <a:p>
            <a:r>
              <a:rPr lang="ru-RU" dirty="0" smtClean="0"/>
              <a:t>Помогает </a:t>
            </a:r>
            <a:r>
              <a:rPr lang="ru-RU" dirty="0"/>
              <a:t>избавиться от отеков и улучшить состояние кожи</a:t>
            </a:r>
            <a:endParaRPr lang="de-DE" dirty="0"/>
          </a:p>
        </p:txBody>
      </p:sp>
      <p:sp>
        <p:nvSpPr>
          <p:cNvPr id="3" name="Bildplatzhalter 2"/>
          <p:cNvSpPr>
            <a:spLocks noGrp="1"/>
          </p:cNvSpPr>
          <p:nvPr>
            <p:ph type="pic" idx="22"/>
          </p:nvPr>
        </p:nvSpPr>
        <p:spPr/>
      </p:sp>
      <p:sp>
        <p:nvSpPr>
          <p:cNvPr id="4" name="Titel 3"/>
          <p:cNvSpPr>
            <a:spLocks noGrp="1"/>
          </p:cNvSpPr>
          <p:nvPr>
            <p:ph type="title"/>
          </p:nvPr>
        </p:nvSpPr>
        <p:spPr/>
        <p:txBody>
          <a:bodyPr/>
          <a:lstStyle/>
          <a:p>
            <a:r>
              <a:rPr lang="ru-RU" dirty="0"/>
              <a:t>Что такое прессотерапия?</a:t>
            </a:r>
            <a:endParaRPr lang="de-DE" dirty="0"/>
          </a:p>
        </p:txBody>
      </p:sp>
      <p:pic>
        <p:nvPicPr>
          <p:cNvPr id="5" name="press2.jpg" descr="press2.jpg"/>
          <p:cNvPicPr>
            <a:picLocks noChangeAspect="1"/>
          </p:cNvPicPr>
          <p:nvPr/>
        </p:nvPicPr>
        <p:blipFill>
          <a:blip r:embed="rId3">
            <a:extLst/>
          </a:blip>
          <a:srcRect l="14167" r="14167"/>
          <a:stretch>
            <a:fillRect/>
          </a:stretch>
        </p:blipFill>
        <p:spPr>
          <a:xfrm>
            <a:off x="12165106" y="1079500"/>
            <a:ext cx="10916874" cy="11425634"/>
          </a:xfrm>
          <a:prstGeom prst="rect">
            <a:avLst/>
          </a:prstGeom>
        </p:spPr>
      </p:pic>
    </p:spTree>
    <p:extLst>
      <p:ext uri="{BB962C8B-B14F-4D97-AF65-F5344CB8AC3E}">
        <p14:creationId xmlns:p14="http://schemas.microsoft.com/office/powerpoint/2010/main" val="1285729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half" idx="1"/>
          </p:nvPr>
        </p:nvSpPr>
        <p:spPr/>
        <p:txBody>
          <a:bodyPr/>
          <a:lstStyle/>
          <a:p>
            <a:r>
              <a:rPr lang="ru-RU" dirty="0" smtClean="0"/>
              <a:t>Улучшение микроциркуляции</a:t>
            </a:r>
            <a:endParaRPr lang="de-DE" dirty="0" smtClean="0"/>
          </a:p>
          <a:p>
            <a:r>
              <a:rPr lang="ru-RU" dirty="0" smtClean="0"/>
              <a:t>Ускорение </a:t>
            </a:r>
            <a:r>
              <a:rPr lang="ru-RU" dirty="0"/>
              <a:t>выведения </a:t>
            </a:r>
            <a:r>
              <a:rPr lang="ru-RU" dirty="0" smtClean="0"/>
              <a:t>токсинов</a:t>
            </a:r>
            <a:endParaRPr lang="de-DE" dirty="0" smtClean="0"/>
          </a:p>
          <a:p>
            <a:r>
              <a:rPr lang="ru-RU" dirty="0" smtClean="0"/>
              <a:t>Снижение отечности</a:t>
            </a:r>
            <a:endParaRPr lang="de-DE" dirty="0" smtClean="0"/>
          </a:p>
          <a:p>
            <a:r>
              <a:rPr lang="ru-RU" dirty="0" smtClean="0"/>
              <a:t>Тонизирование </a:t>
            </a:r>
            <a:r>
              <a:rPr lang="ru-RU" dirty="0"/>
              <a:t>и расслабление мышц</a:t>
            </a:r>
            <a:endParaRPr lang="de-DE" dirty="0"/>
          </a:p>
        </p:txBody>
      </p:sp>
      <p:sp>
        <p:nvSpPr>
          <p:cNvPr id="3" name="Bildplatzhalter 2"/>
          <p:cNvSpPr>
            <a:spLocks noGrp="1"/>
          </p:cNvSpPr>
          <p:nvPr>
            <p:ph type="pic" idx="22"/>
          </p:nvPr>
        </p:nvSpPr>
        <p:spPr/>
      </p:sp>
      <p:sp>
        <p:nvSpPr>
          <p:cNvPr id="4" name="Titel 3"/>
          <p:cNvSpPr>
            <a:spLocks noGrp="1"/>
          </p:cNvSpPr>
          <p:nvPr>
            <p:ph type="title"/>
          </p:nvPr>
        </p:nvSpPr>
        <p:spPr/>
        <p:txBody>
          <a:bodyPr/>
          <a:lstStyle/>
          <a:p>
            <a:r>
              <a:rPr lang="ru-RU" dirty="0"/>
              <a:t>Основные преимущества</a:t>
            </a:r>
            <a:endParaRPr lang="de-DE" dirty="0"/>
          </a:p>
        </p:txBody>
      </p:sp>
      <p:pic>
        <p:nvPicPr>
          <p:cNvPr id="5" name="8ac6718464658230cfe6a66612e9b15c.jpg" descr="8ac6718464658230cfe6a66612e9b15c.jpg"/>
          <p:cNvPicPr>
            <a:picLocks noChangeAspect="1"/>
          </p:cNvPicPr>
          <p:nvPr/>
        </p:nvPicPr>
        <p:blipFill>
          <a:blip r:embed="rId3">
            <a:extLst/>
          </a:blip>
          <a:srcRect l="2223" r="2223"/>
          <a:stretch>
            <a:fillRect/>
          </a:stretch>
        </p:blipFill>
        <p:spPr>
          <a:xfrm>
            <a:off x="12165106" y="1079500"/>
            <a:ext cx="10916874" cy="11425634"/>
          </a:xfrm>
          <a:prstGeom prst="rect">
            <a:avLst/>
          </a:prstGeom>
        </p:spPr>
      </p:pic>
    </p:spTree>
    <p:extLst>
      <p:ext uri="{BB962C8B-B14F-4D97-AF65-F5344CB8AC3E}">
        <p14:creationId xmlns:p14="http://schemas.microsoft.com/office/powerpoint/2010/main" val="399142812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 5"/>
          <p:cNvGraphicFramePr/>
          <p:nvPr>
            <p:extLst>
              <p:ext uri="{D42A27DB-BD31-4B8C-83A1-F6EECF244321}">
                <p14:modId xmlns:p14="http://schemas.microsoft.com/office/powerpoint/2010/main" val="58264638"/>
              </p:ext>
            </p:extLst>
          </p:nvPr>
        </p:nvGraphicFramePr>
        <p:xfrm>
          <a:off x="1206500" y="4248504"/>
          <a:ext cx="9779000" cy="8256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Bildplatzhalter 2"/>
          <p:cNvSpPr>
            <a:spLocks noGrp="1"/>
          </p:cNvSpPr>
          <p:nvPr>
            <p:ph type="pic" idx="22"/>
          </p:nvPr>
        </p:nvSpPr>
        <p:spPr/>
      </p:sp>
      <p:sp>
        <p:nvSpPr>
          <p:cNvPr id="4" name="Titel 3"/>
          <p:cNvSpPr>
            <a:spLocks noGrp="1"/>
          </p:cNvSpPr>
          <p:nvPr>
            <p:ph type="title"/>
          </p:nvPr>
        </p:nvSpPr>
        <p:spPr/>
        <p:txBody>
          <a:bodyPr/>
          <a:lstStyle/>
          <a:p>
            <a:r>
              <a:rPr lang="ru-RU" dirty="0"/>
              <a:t>Показания для прессотерапии</a:t>
            </a:r>
            <a:endParaRPr lang="de-DE" dirty="0"/>
          </a:p>
        </p:txBody>
      </p:sp>
      <p:pic>
        <p:nvPicPr>
          <p:cNvPr id="5" name="Изображение" descr="Изображение"/>
          <p:cNvPicPr>
            <a:picLocks noChangeAspect="1"/>
          </p:cNvPicPr>
          <p:nvPr/>
        </p:nvPicPr>
        <p:blipFill>
          <a:blip r:embed="rId8">
            <a:extLst/>
          </a:blip>
          <a:stretch>
            <a:fillRect/>
          </a:stretch>
        </p:blipFill>
        <p:spPr>
          <a:xfrm>
            <a:off x="12165106" y="4248504"/>
            <a:ext cx="10916874" cy="7468500"/>
          </a:xfrm>
          <a:prstGeom prst="rect">
            <a:avLst/>
          </a:prstGeom>
          <a:ln w="12700">
            <a:miter lim="400000"/>
          </a:ln>
        </p:spPr>
      </p:pic>
      <p:sp>
        <p:nvSpPr>
          <p:cNvPr id="7" name="Textfeld 6"/>
          <p:cNvSpPr txBox="1"/>
          <p:nvPr/>
        </p:nvSpPr>
        <p:spPr>
          <a:xfrm flipH="1">
            <a:off x="1206497" y="3414714"/>
            <a:ext cx="9779001" cy="1384995"/>
          </a:xfrm>
          <a:prstGeom prst="rect">
            <a:avLst/>
          </a:prstGeom>
          <a:noFill/>
        </p:spPr>
        <p:txBody>
          <a:bodyPr wrap="square" rtlCol="0">
            <a:spAutoFit/>
          </a:bodyPr>
          <a:lstStyle/>
          <a:p>
            <a:pPr algn="l"/>
            <a:r>
              <a:rPr lang="ru-RU" sz="2800" dirty="0">
                <a:solidFill>
                  <a:schemeClr val="tx1">
                    <a:lumMod val="95000"/>
                    <a:lumOff val="5000"/>
                  </a:schemeClr>
                </a:solidFill>
              </a:rPr>
              <a:t>Прессотерапия помогает при различных проблемах, как в области здоровья, так и в косметологии:</a:t>
            </a:r>
            <a:endParaRPr lang="de-DE" sz="2800" dirty="0">
              <a:solidFill>
                <a:schemeClr val="tx1">
                  <a:lumMod val="95000"/>
                  <a:lumOff val="5000"/>
                </a:schemeClr>
              </a:solidFill>
            </a:endParaRPr>
          </a:p>
          <a:p>
            <a:pPr algn="l"/>
            <a:endParaRPr lang="de-DE" sz="2800" dirty="0">
              <a:solidFill>
                <a:schemeClr val="tx1">
                  <a:lumMod val="95000"/>
                  <a:lumOff val="5000"/>
                </a:schemeClr>
              </a:solidFill>
            </a:endParaRPr>
          </a:p>
        </p:txBody>
      </p:sp>
    </p:spTree>
    <p:extLst>
      <p:ext uri="{BB962C8B-B14F-4D97-AF65-F5344CB8AC3E}">
        <p14:creationId xmlns:p14="http://schemas.microsoft.com/office/powerpoint/2010/main" val="340018420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 9"/>
          <p:cNvGraphicFramePr/>
          <p:nvPr>
            <p:extLst>
              <p:ext uri="{D42A27DB-BD31-4B8C-83A1-F6EECF244321}">
                <p14:modId xmlns:p14="http://schemas.microsoft.com/office/powerpoint/2010/main" val="2756786164"/>
              </p:ext>
            </p:extLst>
          </p:nvPr>
        </p:nvGraphicFramePr>
        <p:xfrm>
          <a:off x="1206500" y="4248504"/>
          <a:ext cx="9779000" cy="8256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Bildplatzhalter 10"/>
          <p:cNvPicPr>
            <a:picLocks noGrp="1" noChangeAspect="1"/>
          </p:cNvPicPr>
          <p:nvPr>
            <p:ph type="pic" idx="22"/>
          </p:nvPr>
        </p:nvPicPr>
        <p:blipFill>
          <a:blip r:embed="rId8">
            <a:extLst>
              <a:ext uri="{28A0092B-C50C-407E-A947-70E740481C1C}">
                <a14:useLocalDpi xmlns:a14="http://schemas.microsoft.com/office/drawing/2010/main" val="0"/>
              </a:ext>
            </a:extLst>
          </a:blip>
          <a:srcRect l="7001" r="7001"/>
          <a:stretch>
            <a:fillRect/>
          </a:stretch>
        </p:blipFill>
        <p:spPr/>
      </p:pic>
      <p:sp>
        <p:nvSpPr>
          <p:cNvPr id="5" name="Titel 4"/>
          <p:cNvSpPr>
            <a:spLocks noGrp="1"/>
          </p:cNvSpPr>
          <p:nvPr>
            <p:ph type="title"/>
          </p:nvPr>
        </p:nvSpPr>
        <p:spPr/>
        <p:txBody>
          <a:bodyPr/>
          <a:lstStyle/>
          <a:p>
            <a:r>
              <a:rPr lang="ru-RU" dirty="0"/>
              <a:t>Противопоказания к процедуре</a:t>
            </a:r>
            <a:endParaRPr lang="de-DE" dirty="0"/>
          </a:p>
        </p:txBody>
      </p:sp>
      <p:sp>
        <p:nvSpPr>
          <p:cNvPr id="9" name="Textfeld 8"/>
          <p:cNvSpPr txBox="1"/>
          <p:nvPr/>
        </p:nvSpPr>
        <p:spPr>
          <a:xfrm flipH="1">
            <a:off x="1206497" y="3414714"/>
            <a:ext cx="9779001" cy="954107"/>
          </a:xfrm>
          <a:prstGeom prst="rect">
            <a:avLst/>
          </a:prstGeom>
          <a:noFill/>
        </p:spPr>
        <p:txBody>
          <a:bodyPr wrap="square" rtlCol="0">
            <a:spAutoFit/>
          </a:bodyPr>
          <a:lstStyle/>
          <a:p>
            <a:pPr algn="l"/>
            <a:r>
              <a:rPr lang="ru-RU" sz="2800" dirty="0">
                <a:solidFill>
                  <a:schemeClr val="tx1">
                    <a:lumMod val="95000"/>
                    <a:lumOff val="5000"/>
                  </a:schemeClr>
                </a:solidFill>
              </a:rPr>
              <a:t>Хотя прессотерапия является безопасной процедурой, она имеет несколько противопоказаний:</a:t>
            </a:r>
            <a:endParaRPr lang="de-DE" sz="2800" dirty="0">
              <a:solidFill>
                <a:schemeClr val="tx1">
                  <a:lumMod val="95000"/>
                  <a:lumOff val="5000"/>
                </a:schemeClr>
              </a:solidFill>
            </a:endParaRPr>
          </a:p>
        </p:txBody>
      </p:sp>
    </p:spTree>
    <p:extLst>
      <p:ext uri="{BB962C8B-B14F-4D97-AF65-F5344CB8AC3E}">
        <p14:creationId xmlns:p14="http://schemas.microsoft.com/office/powerpoint/2010/main" val="97373130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m 11"/>
          <p:cNvGraphicFramePr/>
          <p:nvPr>
            <p:extLst>
              <p:ext uri="{D42A27DB-BD31-4B8C-83A1-F6EECF244321}">
                <p14:modId xmlns:p14="http://schemas.microsoft.com/office/powerpoint/2010/main" val="944759489"/>
              </p:ext>
            </p:extLst>
          </p:nvPr>
        </p:nvGraphicFramePr>
        <p:xfrm>
          <a:off x="1206500" y="4248504"/>
          <a:ext cx="9779000" cy="8256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0" name="Как часто делать прессотерапию?"/>
          <p:cNvSpPr txBox="1">
            <a:spLocks noGrp="1"/>
          </p:cNvSpPr>
          <p:nvPr>
            <p:ph type="title"/>
          </p:nvPr>
        </p:nvSpPr>
        <p:spPr>
          <a:prstGeom prst="rect">
            <a:avLst/>
          </a:prstGeom>
        </p:spPr>
        <p:txBody>
          <a:bodyPr>
            <a:noAutofit/>
          </a:bodyPr>
          <a:lstStyle>
            <a:lvl1pPr defTabSz="1975054">
              <a:defRPr sz="9396" spc="-187">
                <a:latin typeface="Times New Roman"/>
                <a:ea typeface="Times New Roman"/>
                <a:cs typeface="Times New Roman"/>
                <a:sym typeface="Times New Roman"/>
              </a:defRPr>
            </a:lvl1pPr>
          </a:lstStyle>
          <a:p>
            <a:pPr defTabSz="1828800"/>
            <a:r>
              <a:rPr sz="6000" dirty="0" err="1">
                <a:latin typeface="+mj-lt"/>
                <a:ea typeface="+mj-ea"/>
                <a:cs typeface="+mj-cs"/>
              </a:rPr>
              <a:t>Как</a:t>
            </a:r>
            <a:r>
              <a:rPr sz="6000" dirty="0">
                <a:latin typeface="+mj-lt"/>
                <a:ea typeface="+mj-ea"/>
                <a:cs typeface="+mj-cs"/>
              </a:rPr>
              <a:t> </a:t>
            </a:r>
            <a:r>
              <a:rPr sz="6000" dirty="0" err="1">
                <a:latin typeface="+mj-lt"/>
                <a:ea typeface="+mj-ea"/>
                <a:cs typeface="+mj-cs"/>
              </a:rPr>
              <a:t>часто</a:t>
            </a:r>
            <a:r>
              <a:rPr sz="6000" dirty="0">
                <a:latin typeface="+mj-lt"/>
                <a:ea typeface="+mj-ea"/>
                <a:cs typeface="+mj-cs"/>
              </a:rPr>
              <a:t> </a:t>
            </a:r>
            <a:r>
              <a:rPr sz="6000" dirty="0" err="1">
                <a:latin typeface="+mj-lt"/>
                <a:ea typeface="+mj-ea"/>
                <a:cs typeface="+mj-cs"/>
              </a:rPr>
              <a:t>делать</a:t>
            </a:r>
            <a:r>
              <a:rPr sz="6000" dirty="0">
                <a:latin typeface="+mj-lt"/>
                <a:ea typeface="+mj-ea"/>
                <a:cs typeface="+mj-cs"/>
              </a:rPr>
              <a:t> </a:t>
            </a:r>
            <a:r>
              <a:rPr sz="6000" dirty="0" err="1">
                <a:latin typeface="+mj-lt"/>
                <a:ea typeface="+mj-ea"/>
                <a:cs typeface="+mj-cs"/>
              </a:rPr>
              <a:t>прессотерапию</a:t>
            </a:r>
            <a:r>
              <a:rPr sz="6000" dirty="0">
                <a:latin typeface="+mj-lt"/>
                <a:ea typeface="+mj-ea"/>
                <a:cs typeface="+mj-cs"/>
              </a:rPr>
              <a:t>?</a:t>
            </a:r>
          </a:p>
        </p:txBody>
      </p:sp>
      <p:pic>
        <p:nvPicPr>
          <p:cNvPr id="11" name="Grafik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82511" y="4248504"/>
            <a:ext cx="11016581" cy="4781196"/>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half" idx="1"/>
          </p:nvPr>
        </p:nvSpPr>
        <p:spPr/>
        <p:txBody>
          <a:bodyPr/>
          <a:lstStyle/>
          <a:p>
            <a:r>
              <a:rPr lang="ru-RU" dirty="0"/>
              <a:t>Прессотерапия и обертывания усиливают действие друг </a:t>
            </a:r>
            <a:r>
              <a:rPr lang="ru-RU" dirty="0" smtClean="0"/>
              <a:t>друга</a:t>
            </a:r>
          </a:p>
          <a:p>
            <a:r>
              <a:rPr lang="ru-RU" dirty="0" smtClean="0"/>
              <a:t>Применение </a:t>
            </a:r>
            <a:r>
              <a:rPr lang="ru-RU" dirty="0"/>
              <a:t>масок для улучшения проникновения питательных веществ</a:t>
            </a:r>
            <a:endParaRPr lang="de-DE" dirty="0"/>
          </a:p>
        </p:txBody>
      </p:sp>
      <p:sp>
        <p:nvSpPr>
          <p:cNvPr id="3" name="Bildplatzhalter 2"/>
          <p:cNvSpPr>
            <a:spLocks noGrp="1"/>
          </p:cNvSpPr>
          <p:nvPr>
            <p:ph type="pic" idx="22"/>
          </p:nvPr>
        </p:nvSpPr>
        <p:spPr/>
      </p:sp>
      <p:sp>
        <p:nvSpPr>
          <p:cNvPr id="4" name="Titel 3"/>
          <p:cNvSpPr>
            <a:spLocks noGrp="1"/>
          </p:cNvSpPr>
          <p:nvPr>
            <p:ph type="title"/>
          </p:nvPr>
        </p:nvSpPr>
        <p:spPr/>
        <p:txBody>
          <a:bodyPr/>
          <a:lstStyle/>
          <a:p>
            <a:r>
              <a:rPr lang="ru-RU" dirty="0"/>
              <a:t>Сочетание с другими методами</a:t>
            </a:r>
            <a:endParaRPr lang="de-DE" dirty="0"/>
          </a:p>
        </p:txBody>
      </p:sp>
      <p:pic>
        <p:nvPicPr>
          <p:cNvPr id="5" name="Изображение 1.jpg" descr="Изображение 1.jpg"/>
          <p:cNvPicPr>
            <a:picLocks noChangeAspect="1"/>
          </p:cNvPicPr>
          <p:nvPr/>
        </p:nvPicPr>
        <p:blipFill>
          <a:blip r:embed="rId3">
            <a:extLst/>
          </a:blip>
          <a:srcRect l="17475" r="17475"/>
          <a:stretch>
            <a:fillRect/>
          </a:stretch>
        </p:blipFill>
        <p:spPr>
          <a:xfrm>
            <a:off x="12187378" y="1263848"/>
            <a:ext cx="10916874" cy="11188205"/>
          </a:xfrm>
          <a:prstGeom prst="rect">
            <a:avLst/>
          </a:prstGeom>
        </p:spPr>
      </p:pic>
    </p:spTree>
    <p:extLst>
      <p:ext uri="{BB962C8B-B14F-4D97-AF65-F5344CB8AC3E}">
        <p14:creationId xmlns:p14="http://schemas.microsoft.com/office/powerpoint/2010/main" val="3882095190"/>
      </p:ext>
    </p:extLst>
  </p:cSld>
  <p:clrMapOvr>
    <a:masterClrMapping/>
  </p:clrMapOvr>
  <p:transition spd="med"/>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Minimalist presentation</Template>
  <TotalTime>0</TotalTime>
  <Words>1214</Words>
  <Application>Microsoft Office PowerPoint</Application>
  <PresentationFormat>Benutzerdefiniert</PresentationFormat>
  <Paragraphs>135</Paragraphs>
  <Slides>13</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Helvetica Neue</vt:lpstr>
      <vt:lpstr>Tenorite</vt:lpstr>
      <vt:lpstr>Times New Roman</vt:lpstr>
      <vt:lpstr>Custom</vt:lpstr>
      <vt:lpstr>Прессотерапия</vt:lpstr>
      <vt:lpstr>Прессотерапия:  Эффективная процедура для красоты и здоровья</vt:lpstr>
      <vt:lpstr>Введение </vt:lpstr>
      <vt:lpstr>Что такое прессотерапия?</vt:lpstr>
      <vt:lpstr>Основные преимущества</vt:lpstr>
      <vt:lpstr>Показания для прессотерапии</vt:lpstr>
      <vt:lpstr>Противопоказания к процедуре</vt:lpstr>
      <vt:lpstr>Как часто делать прессотерапию?</vt:lpstr>
      <vt:lpstr>Сочетание с другими методами</vt:lpstr>
      <vt:lpstr>Результаты процедуры</vt:lpstr>
      <vt:lpstr>Побочные действия</vt:lpstr>
      <vt:lpstr>Заключение</vt:lpstr>
      <vt:lpstr>Спасибо за внимание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Прессотерапия</dc:title>
  <dc:creator>Nutzer</dc:creator>
  <cp:lastModifiedBy>Nutzer</cp:lastModifiedBy>
  <cp:revision>27</cp:revision>
  <dcterms:modified xsi:type="dcterms:W3CDTF">2024-12-01T15:59:25Z</dcterms:modified>
</cp:coreProperties>
</file>