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3200"/>
    <a:srgbClr val="FDF1D3"/>
    <a:srgbClr val="6E5006"/>
    <a:srgbClr val="FEF9EC"/>
    <a:srgbClr val="FB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F4258-2CBC-F015-4865-F50F7615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195D89-B899-1D7F-FA18-9B1FC73B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9F86CA-D14D-24FE-CA6A-D94622A1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A4298A-4DB6-DB10-03AA-E77A5F99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4A0673-1A89-749A-76E5-C3F802B6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35445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2ADC5-E25B-F5F2-2686-E15C383A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CF1E26-586B-4AEC-D530-C383F967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AF1704-35B2-411D-6115-A9739D9B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360E85-7BF7-F19F-03C1-9FDD4F4F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17232-BE05-DC2E-9DA4-ABE7B2C4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39274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F7FD95B-FFB4-B2D3-67F5-A70799104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45E4CD-C2AE-49A2-2202-867324E4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8CBAB1-1488-39BB-E45C-B32C575A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718453-3A8D-F8F5-543D-2A2F557E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F96F51-4C7B-FA36-9ABA-B0550D29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5267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B5C35-A382-08E6-0A3D-FF3C8C2B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3EBA9B-8099-16A1-397A-FEEDBEE2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4F4432-ED9C-5805-9E2B-4B6E965A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06ACC2-5E6D-E9F7-6F01-4A43E62B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28DEE4-0C91-2417-F5AE-AEBC37FE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02083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B3515-CF3E-700E-2FE8-62208420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1286B7-237E-CE2E-C91B-A4C541DD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37AC4-13A7-FB8F-D28F-3BCB2645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894715-FF8C-08A7-1650-F73EB0D8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B3EF2B-971B-EC37-F818-F8BCE1DF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51156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773EC-6795-4A5E-41D1-BD5A32B0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895072-02BE-ABBE-D877-37C131C35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B8CAD1-3FC5-9CDE-CFD5-8258D08C9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8BD52F-C272-2FEC-3BD1-CA319B72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21FA22-D888-0B07-754E-6814C5AB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0A3C15-EB69-3430-87B3-64DD036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8449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601B60-6ED6-67EA-9301-9EA244AB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5027F4-A2D2-B246-CAF2-37110976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AA0BA4-0941-754B-B205-746B16FDE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129A3E-88EC-32E7-9546-D51A9B62C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B2CD67-DC3B-0DC4-03BA-963739003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56E1B9C-0F4B-5337-8D45-A92BA4F9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FE23C8-F2CD-C733-F1B3-C355D9C8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02FF6D9-3AF4-C231-535A-A2A8211B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82773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BF6F6-EAD8-203D-52D7-7D620A9C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5FB8FF3-AF4C-9799-17A2-264A56F8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38C3AB-D21F-D216-6CDB-137C836D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606AAB-D7D2-C35F-7BFF-D1AD9221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68228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F0DA73-23AF-7EBD-8EB2-A398CC39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47E9B0-D279-4CDC-B418-9A8933C9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B14E5C-E20F-E30E-B97C-97555A48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08546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1F5C2-057D-EC0E-B93A-0B542CA5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D4AA41-E3A1-B9ED-CA8A-113F4AF8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AF8AD4-B7E6-C2F0-9B6A-CF54C0156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279C5F-5ED6-4A8A-A62D-C1A341F0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49EC24-FFB7-DA76-BC3F-D1DD58B4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092F16-4BD2-3903-4B91-AB1F92C7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4797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5AB75-9485-71DC-DD3D-EB9C19E5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F78742-5A9C-9C13-0828-C0CF77987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41AC4B-5EA1-15C9-ACFC-8C5DA8C4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505854-2E83-7B4E-E805-F50E50E2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256063-AC0A-4E4B-3AE4-5BEB09B1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BA7B6F-25E6-0695-DDDE-A7710F76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3181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1D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C8767F5-356B-58D3-5E2D-DDD7D82A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6511E8-A6FC-4706-E7CA-69A6ADB9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371299-52DE-986A-27B7-5C3BC3274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1F607-3A7B-473B-87F0-2B20EB30D612}" type="datetimeFigureOut">
              <a:rPr lang="it-IT" smtClean="0"/>
              <a:t>03/06/2024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1749E4-510A-04D0-D508-1F3A69ED9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EF9DAD-D8F3-E8F0-4DB7-A93AA566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5856C-EC7A-4E3C-A47B-2D0A20B73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07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103CC5-5AC8-BED2-61FE-742BA86C93FF}"/>
              </a:ext>
            </a:extLst>
          </p:cNvPr>
          <p:cNvSpPr txBox="1"/>
          <p:nvPr/>
        </p:nvSpPr>
        <p:spPr>
          <a:xfrm>
            <a:off x="0" y="46559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4C3200"/>
                </a:solidFill>
              </a:rPr>
              <a:t>The Kitty-</a:t>
            </a:r>
            <a:r>
              <a:rPr lang="it-IT" sz="2400" dirty="0" err="1">
                <a:solidFill>
                  <a:srgbClr val="4C3200"/>
                </a:solidFill>
              </a:rPr>
              <a:t>based</a:t>
            </a:r>
            <a:r>
              <a:rPr lang="it-IT" sz="2400" dirty="0">
                <a:solidFill>
                  <a:srgbClr val="4C3200"/>
                </a:solidFill>
              </a:rPr>
              <a:t> Social Network </a:t>
            </a:r>
          </a:p>
        </p:txBody>
      </p:sp>
      <p:pic>
        <p:nvPicPr>
          <p:cNvPr id="5" name="Immagine 4" descr="Immagine che contiene Carattere, schermata, Elementi grafici, grafica&#10;&#10;Descrizione generata automaticamente">
            <a:extLst>
              <a:ext uri="{FF2B5EF4-FFF2-40B4-BE49-F238E27FC236}">
                <a16:creationId xmlns:a16="http://schemas.microsoft.com/office/drawing/2014/main" id="{1D9714DA-12C6-5D77-E40A-7F5D7404D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407"/>
            <a:ext cx="12192000" cy="19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87BBE5AB-1C56-20A7-27AD-1AD42D47B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82467"/>
            <a:ext cx="5294716" cy="3693064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7" name="Immagine 6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F12BF7C6-6C27-74CC-590F-E9CD23F77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582468"/>
            <a:ext cx="5294715" cy="3693063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68A121-2B44-1756-3956-8E359B9E5346}"/>
              </a:ext>
            </a:extLst>
          </p:cNvPr>
          <p:cNvSpPr txBox="1"/>
          <p:nvPr/>
        </p:nvSpPr>
        <p:spPr>
          <a:xfrm>
            <a:off x="643468" y="5486400"/>
            <a:ext cx="52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Login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53E503-B215-D960-9C15-52347469F268}"/>
              </a:ext>
            </a:extLst>
          </p:cNvPr>
          <p:cNvSpPr txBox="1"/>
          <p:nvPr/>
        </p:nvSpPr>
        <p:spPr>
          <a:xfrm>
            <a:off x="6253817" y="5482524"/>
            <a:ext cx="52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Sign</a:t>
            </a:r>
            <a:r>
              <a:rPr lang="it-IT" sz="2400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42818625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mappa, barriera corallina&#10;&#10;Descrizione generata automaticamente">
            <a:extLst>
              <a:ext uri="{FF2B5EF4-FFF2-40B4-BE49-F238E27FC236}">
                <a16:creationId xmlns:a16="http://schemas.microsoft.com/office/drawing/2014/main" id="{1187394E-5B0E-9617-590A-F6878767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82467"/>
            <a:ext cx="5294716" cy="3693064"/>
          </a:xfrm>
          <a:prstGeom prst="rect">
            <a:avLst/>
          </a:prstGeom>
          <a:ln w="3175" cap="sq" cmpd="thickThin">
            <a:solidFill>
              <a:schemeClr val="tx1"/>
            </a:solidFill>
            <a:prstDash val="sysDot"/>
            <a:miter lim="800000"/>
          </a:ln>
          <a:effectLst/>
        </p:spPr>
      </p:pic>
      <p:pic>
        <p:nvPicPr>
          <p:cNvPr id="11" name="Immagine 10" descr="Immagine che contiene testo, schermata, barriera corallina, design&#10;&#10;Descrizione generata automaticamente">
            <a:extLst>
              <a:ext uri="{FF2B5EF4-FFF2-40B4-BE49-F238E27FC236}">
                <a16:creationId xmlns:a16="http://schemas.microsoft.com/office/drawing/2014/main" id="{47C99B32-62B3-2557-EA19-A2BC0A40F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72" y="1362733"/>
            <a:ext cx="2376206" cy="413253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2D9EB2-8741-F9C7-3E14-82E6592EF3DC}"/>
              </a:ext>
            </a:extLst>
          </p:cNvPr>
          <p:cNvSpPr txBox="1"/>
          <p:nvPr/>
        </p:nvSpPr>
        <p:spPr>
          <a:xfrm>
            <a:off x="643468" y="5755591"/>
            <a:ext cx="52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Desktop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8FF6EFD-B5A5-34AA-D39C-99493A670464}"/>
              </a:ext>
            </a:extLst>
          </p:cNvPr>
          <p:cNvSpPr txBox="1"/>
          <p:nvPr/>
        </p:nvSpPr>
        <p:spPr>
          <a:xfrm>
            <a:off x="7761072" y="5755591"/>
            <a:ext cx="237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Mobile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F7F41F3-215F-277A-2881-EC42096D2811}"/>
              </a:ext>
            </a:extLst>
          </p:cNvPr>
          <p:cNvSpPr txBox="1"/>
          <p:nvPr/>
        </p:nvSpPr>
        <p:spPr>
          <a:xfrm>
            <a:off x="460970" y="626864"/>
            <a:ext cx="1123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41426233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187394E-5B0E-9617-590A-F6878767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229" y="1582467"/>
            <a:ext cx="5287192" cy="3693064"/>
          </a:xfrm>
          <a:prstGeom prst="rect">
            <a:avLst/>
          </a:prstGeom>
          <a:ln w="3175" cap="sq" cmpd="thickThin">
            <a:solidFill>
              <a:schemeClr val="tx1"/>
            </a:solidFill>
            <a:prstDash val="sysDot"/>
            <a:miter lim="800000"/>
          </a:ln>
          <a:effectLst/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7C99B32-62B3-2557-EA19-A2BC0A40F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696" y="1362733"/>
            <a:ext cx="2374957" cy="413253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2D9EB2-8741-F9C7-3E14-82E6592EF3DC}"/>
              </a:ext>
            </a:extLst>
          </p:cNvPr>
          <p:cNvSpPr txBox="1"/>
          <p:nvPr/>
        </p:nvSpPr>
        <p:spPr>
          <a:xfrm>
            <a:off x="643468" y="5755591"/>
            <a:ext cx="52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Desktop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8FF6EFD-B5A5-34AA-D39C-99493A670464}"/>
              </a:ext>
            </a:extLst>
          </p:cNvPr>
          <p:cNvSpPr txBox="1"/>
          <p:nvPr/>
        </p:nvSpPr>
        <p:spPr>
          <a:xfrm>
            <a:off x="7761072" y="5755591"/>
            <a:ext cx="237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Mobile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854781-1AF8-0D61-8CD1-67F6D58B0011}"/>
              </a:ext>
            </a:extLst>
          </p:cNvPr>
          <p:cNvSpPr txBox="1"/>
          <p:nvPr/>
        </p:nvSpPr>
        <p:spPr>
          <a:xfrm>
            <a:off x="477013" y="580697"/>
            <a:ext cx="1123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User </a:t>
            </a:r>
            <a:r>
              <a:rPr lang="it-IT" sz="2400" dirty="0" err="1"/>
              <a:t>Profile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9062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187394E-5B0E-9617-590A-F6878767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229" y="1582467"/>
            <a:ext cx="5287192" cy="3693063"/>
          </a:xfrm>
          <a:prstGeom prst="rect">
            <a:avLst/>
          </a:prstGeom>
          <a:ln w="3175" cap="sq" cmpd="thickThin">
            <a:solidFill>
              <a:schemeClr val="tx1"/>
            </a:solidFill>
            <a:prstDash val="sysDot"/>
            <a:miter lim="800000"/>
          </a:ln>
          <a:effectLst/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7C99B32-62B3-2557-EA19-A2BC0A40F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696" y="1362733"/>
            <a:ext cx="2374957" cy="4132533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2D9EB2-8741-F9C7-3E14-82E6592EF3DC}"/>
              </a:ext>
            </a:extLst>
          </p:cNvPr>
          <p:cNvSpPr txBox="1"/>
          <p:nvPr/>
        </p:nvSpPr>
        <p:spPr>
          <a:xfrm>
            <a:off x="643468" y="5755591"/>
            <a:ext cx="52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Desktop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8FF6EFD-B5A5-34AA-D39C-99493A670464}"/>
              </a:ext>
            </a:extLst>
          </p:cNvPr>
          <p:cNvSpPr txBox="1"/>
          <p:nvPr/>
        </p:nvSpPr>
        <p:spPr>
          <a:xfrm>
            <a:off x="7761072" y="5755591"/>
            <a:ext cx="237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Mobile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820521-9E7D-9D03-EAB2-5DB8E6E3210E}"/>
              </a:ext>
            </a:extLst>
          </p:cNvPr>
          <p:cNvSpPr txBox="1"/>
          <p:nvPr/>
        </p:nvSpPr>
        <p:spPr>
          <a:xfrm>
            <a:off x="460970" y="640741"/>
            <a:ext cx="1123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Show Post</a:t>
            </a:r>
          </a:p>
        </p:txBody>
      </p:sp>
    </p:spTree>
    <p:extLst>
      <p:ext uri="{BB962C8B-B14F-4D97-AF65-F5344CB8AC3E}">
        <p14:creationId xmlns:p14="http://schemas.microsoft.com/office/powerpoint/2010/main" val="40537704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103CC5-5AC8-BED2-61FE-742BA86C93FF}"/>
              </a:ext>
            </a:extLst>
          </p:cNvPr>
          <p:cNvSpPr txBox="1"/>
          <p:nvPr/>
        </p:nvSpPr>
        <p:spPr>
          <a:xfrm>
            <a:off x="0" y="46559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4C3200"/>
                </a:solidFill>
              </a:rPr>
              <a:t>The Kitty-</a:t>
            </a:r>
            <a:r>
              <a:rPr lang="it-IT" sz="2400" dirty="0" err="1">
                <a:solidFill>
                  <a:srgbClr val="4C3200"/>
                </a:solidFill>
              </a:rPr>
              <a:t>based</a:t>
            </a:r>
            <a:r>
              <a:rPr lang="it-IT" sz="2400" dirty="0">
                <a:solidFill>
                  <a:srgbClr val="4C3200"/>
                </a:solidFill>
              </a:rPr>
              <a:t> Social Network </a:t>
            </a:r>
          </a:p>
        </p:txBody>
      </p:sp>
      <p:pic>
        <p:nvPicPr>
          <p:cNvPr id="5" name="Immagine 4" descr="Immagine che contiene Carattere, schermata, Elementi grafici, grafica&#10;&#10;Descrizione generata automaticamente">
            <a:extLst>
              <a:ext uri="{FF2B5EF4-FFF2-40B4-BE49-F238E27FC236}">
                <a16:creationId xmlns:a16="http://schemas.microsoft.com/office/drawing/2014/main" id="{1D9714DA-12C6-5D77-E40A-7F5D7404D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407"/>
            <a:ext cx="12192000" cy="19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7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i Office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Diotallevi</dc:creator>
  <cp:lastModifiedBy>Federico Diotallevi</cp:lastModifiedBy>
  <cp:revision>1</cp:revision>
  <dcterms:created xsi:type="dcterms:W3CDTF">2024-06-03T12:53:44Z</dcterms:created>
  <dcterms:modified xsi:type="dcterms:W3CDTF">2024-06-03T13:27:27Z</dcterms:modified>
</cp:coreProperties>
</file>