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012" y="-12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8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6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0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4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2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69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2A49-EBD9-40F7-9C0B-33E495BE9D6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wdf219\AgileDev\10_CloudCurriculum\M4_CDandDevOps\10_Work\05_M4_Pilot_1\CC_M4_Pilot_1.vsd\Drawing\~Page-2\Container.17" TargetMode="Externa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09891"/>
              </p:ext>
            </p:extLst>
          </p:nvPr>
        </p:nvGraphicFramePr>
        <p:xfrm>
          <a:off x="2059302" y="8459474"/>
          <a:ext cx="2137736" cy="103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3358293" imgH="1630464" progId="Visio.Drawing.11">
                  <p:link updateAutomatic="1"/>
                </p:oleObj>
              </mc:Choice>
              <mc:Fallback>
                <p:oleObj name="Visio" r:id="rId3" imgW="3358293" imgH="163046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9302" y="8459474"/>
                        <a:ext cx="2137736" cy="103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90" y="6809890"/>
            <a:ext cx="3878446" cy="124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96" y="3395632"/>
            <a:ext cx="3273412" cy="2437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596" y="386913"/>
            <a:ext cx="612367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M4 </a:t>
            </a:r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Pilot 1 </a:t>
            </a:r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://localhost:8080/jenkins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IntegrationX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ProductionX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bulletinboard-ads-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-&lt;d/i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&gt;.cfapps.sap.hana.ondemand.com/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bulletinboard-ads-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-&lt;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d/i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&gt;.cfapps.sap.hana.ondemand.com/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bulletinboard-ads-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-&lt;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d/i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&gt;.cfapps.sap.hana.ondemand.com/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CF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Spaces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849698" y="3785971"/>
            <a:ext cx="2542885" cy="12674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200" dirty="0" err="1" smtClean="0"/>
              <a:t>CloudFoundry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4389532" y="4306633"/>
            <a:ext cx="1217259" cy="405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Advertisement</a:t>
            </a:r>
            <a:r>
              <a:rPr lang="de-DE" sz="1200" dirty="0" smtClean="0"/>
              <a:t> </a:t>
            </a:r>
            <a:r>
              <a:rPr lang="de-DE" sz="1200" dirty="0" err="1" smtClean="0"/>
              <a:t>service</a:t>
            </a:r>
            <a:endParaRPr lang="de-DE" sz="120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616036" y="4509256"/>
            <a:ext cx="773496" cy="63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6638" y="4938005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  <p:sp>
        <p:nvSpPr>
          <p:cNvPr id="14" name="Rectangle 13"/>
          <p:cNvSpPr/>
          <p:nvPr/>
        </p:nvSpPr>
        <p:spPr>
          <a:xfrm>
            <a:off x="1227282" y="5041943"/>
            <a:ext cx="1391227" cy="20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52" y="8589950"/>
            <a:ext cx="481322" cy="4813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3406" y="9137759"/>
            <a:ext cx="1089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Jenkins </a:t>
            </a:r>
            <a:r>
              <a:rPr lang="de-DE" sz="1200" dirty="0" err="1" smtClean="0"/>
              <a:t>TeamX</a:t>
            </a:r>
            <a:endParaRPr lang="de-DE" sz="1200" dirty="0"/>
          </a:p>
        </p:txBody>
      </p:sp>
      <p:cxnSp>
        <p:nvCxnSpPr>
          <p:cNvPr id="3" name="Straight Arrow Connector 2"/>
          <p:cNvCxnSpPr>
            <a:stCxn id="20" idx="0"/>
          </p:cNvCxnSpPr>
          <p:nvPr/>
        </p:nvCxnSpPr>
        <p:spPr>
          <a:xfrm flipH="1" flipV="1">
            <a:off x="2144623" y="7827884"/>
            <a:ext cx="1005990" cy="76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4467" y="8228642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  <p:cxnSp>
        <p:nvCxnSpPr>
          <p:cNvPr id="34" name="Straight Arrow Connector 33"/>
          <p:cNvCxnSpPr>
            <a:stCxn id="20" idx="0"/>
          </p:cNvCxnSpPr>
          <p:nvPr/>
        </p:nvCxnSpPr>
        <p:spPr>
          <a:xfrm flipH="1" flipV="1">
            <a:off x="2144623" y="7430878"/>
            <a:ext cx="1005990" cy="1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0"/>
          </p:cNvCxnSpPr>
          <p:nvPr/>
        </p:nvCxnSpPr>
        <p:spPr>
          <a:xfrm flipV="1">
            <a:off x="3150613" y="7703194"/>
            <a:ext cx="1173915" cy="88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H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http://veecfseqos020:8080/jenkins/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teamH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http://bulletinboard-ads-teamh.cfapps.neo.ondemand.com/api/v1.0/ads/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6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I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http://veecfseqos021:8080/jenkins/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teamI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http://bulletinboard-ads-teami.cfapps.neo.ondemand.com/api/v1.0/ads/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J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http://veecfseqos022:8080/jenkins/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teamJ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http://bulletinboard-ads-teamj.cfapps.neo.ondemand.com/api/v1.0/ads/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6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K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http://veecfseqos025:8080/jenkins/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teamK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http://bulletinboard-ads-teamk.cfapps.neo.ondemand.com/api/v1.0/ads/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9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56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A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http://veecfseqos001:8080/jenkins/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teamA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http://bulletinboard-ads-teama.cfapps.neo.ondemand.com/api/v1.0/ads/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B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http://veecfseqos003:8080/jenkins/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teamB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http://bulletinboard-ads-teamb.cfapps.neo.ondemand.com/api/v1.0/ads/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C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http://veecfseqos007:8080/jenkins/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teamC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http://bulletinboard-ads-teamc.cfapps.neo.ondemand.com/api/v1.0/ads/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9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D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http://veecfseqos010:8080/jenkins/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teamD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http://bulletinboard-ads-teamd.cfapps.neo.ondemand.com/api/v1.0/ads/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2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E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http://veecfseqos013:8080/jenkins/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http://bulletinboard-ads-teame.cfapps.neo.ondemand.com/api/v1.0/ads/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3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F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http://veecfseqos014:8080/jenkins/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teamF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http://bulletinboard-ads-teamf.cfapps.neo.ondemand.com/api/v1.0/ads/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1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G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http://veecfseqos015:8080/jenkins/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http://bulletinboard-ads-teamg.cfapps.neo.ondemand.com/api/v1.0/ads/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0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1531</Words>
  <Application>Microsoft Office PowerPoint</Application>
  <PresentationFormat>A4 Paper (210x297 mm)</PresentationFormat>
  <Paragraphs>291</Paragraphs>
  <Slides>13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\\dwdf219\AgileDev\10_CloudCurriculum\M4_CDandDevOps\10_Work\05_M4_Pilot_1\CC_M4_Pilot_1.vsd\Drawing\~Page-2\Container.17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Holzwarth, Christian</dc:creator>
  <cp:lastModifiedBy>Schmitt-Roquette, Ralf</cp:lastModifiedBy>
  <cp:revision>33</cp:revision>
  <dcterms:created xsi:type="dcterms:W3CDTF">2015-11-19T09:16:14Z</dcterms:created>
  <dcterms:modified xsi:type="dcterms:W3CDTF">2015-12-14T17:24:04Z</dcterms:modified>
</cp:coreProperties>
</file>