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99" r:id="rId2"/>
    <p:sldId id="309" r:id="rId3"/>
    <p:sldId id="314" r:id="rId4"/>
    <p:sldId id="301" r:id="rId5"/>
    <p:sldId id="298" r:id="rId6"/>
    <p:sldId id="302" r:id="rId7"/>
    <p:sldId id="319" r:id="rId8"/>
    <p:sldId id="284" r:id="rId9"/>
    <p:sldId id="285" r:id="rId10"/>
    <p:sldId id="286" r:id="rId11"/>
    <p:sldId id="287" r:id="rId12"/>
    <p:sldId id="307" r:id="rId13"/>
    <p:sldId id="318" r:id="rId14"/>
    <p:sldId id="303" r:id="rId15"/>
    <p:sldId id="291" r:id="rId16"/>
    <p:sldId id="290" r:id="rId17"/>
    <p:sldId id="293" r:id="rId18"/>
    <p:sldId id="294" r:id="rId19"/>
    <p:sldId id="292" r:id="rId20"/>
    <p:sldId id="297" r:id="rId21"/>
    <p:sldId id="295" r:id="rId22"/>
    <p:sldId id="264" r:id="rId23"/>
    <p:sldId id="315" r:id="rId24"/>
    <p:sldId id="265" r:id="rId25"/>
    <p:sldId id="271" r:id="rId26"/>
    <p:sldId id="266" r:id="rId27"/>
    <p:sldId id="267" r:id="rId28"/>
    <p:sldId id="268" r:id="rId29"/>
    <p:sldId id="269" r:id="rId30"/>
    <p:sldId id="270" r:id="rId31"/>
    <p:sldId id="272" r:id="rId32"/>
    <p:sldId id="289" r:id="rId33"/>
    <p:sldId id="288" r:id="rId34"/>
    <p:sldId id="296" r:id="rId35"/>
    <p:sldId id="310" r:id="rId36"/>
    <p:sldId id="300" r:id="rId37"/>
    <p:sldId id="304" r:id="rId38"/>
    <p:sldId id="305" r:id="rId39"/>
    <p:sldId id="306" r:id="rId40"/>
    <p:sldId id="308" r:id="rId41"/>
    <p:sldId id="311" r:id="rId42"/>
    <p:sldId id="312" r:id="rId43"/>
    <p:sldId id="317" r:id="rId44"/>
    <p:sldId id="257" r:id="rId45"/>
    <p:sldId id="258" r:id="rId46"/>
    <p:sldId id="259" r:id="rId47"/>
    <p:sldId id="260" r:id="rId48"/>
    <p:sldId id="261" r:id="rId49"/>
    <p:sldId id="262" r:id="rId50"/>
    <p:sldId id="283" r:id="rId51"/>
    <p:sldId id="281" r:id="rId5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84"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20A10-7922-4706-9E5B-61A960B87025}" type="datetimeFigureOut">
              <a:rPr lang="de-DE" smtClean="0"/>
              <a:t>08.02.2016</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BD8E7-B4E0-4941-BDCA-233EF8C3212D}" type="slidenum">
              <a:rPr lang="de-DE" smtClean="0"/>
              <a:t>‹#›</a:t>
            </a:fld>
            <a:endParaRPr lang="de-DE"/>
          </a:p>
        </p:txBody>
      </p:sp>
    </p:spTree>
    <p:extLst>
      <p:ext uri="{BB962C8B-B14F-4D97-AF65-F5344CB8AC3E}">
        <p14:creationId xmlns:p14="http://schemas.microsoft.com/office/powerpoint/2010/main" val="2174855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smtClean="0">
                <a:solidFill>
                  <a:srgbClr val="000000"/>
                </a:solidFill>
              </a:rPr>
              <a:pPr/>
              <a:t>44</a:t>
            </a:fld>
            <a:endParaRPr dirty="0">
              <a:solidFill>
                <a:srgbClr val="000000"/>
              </a:solidFill>
            </a:endParaRPr>
          </a:p>
        </p:txBody>
      </p:sp>
    </p:spTree>
    <p:extLst>
      <p:ext uri="{BB962C8B-B14F-4D97-AF65-F5344CB8AC3E}">
        <p14:creationId xmlns:p14="http://schemas.microsoft.com/office/powerpoint/2010/main" val="37627932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3916" y="0"/>
            <a:ext cx="11542194" cy="2143126"/>
          </a:xfrm>
          <a:prstGeom prst="rect">
            <a:avLst/>
          </a:prstGeom>
          <a:solidFill>
            <a:schemeClr val="bg1">
              <a:alpha val="75000"/>
            </a:schemeClr>
          </a:solidFill>
          <a:ln w="6350" algn="ctr">
            <a:noFill/>
            <a:miter lim="800000"/>
            <a:headEnd/>
            <a:tailEnd/>
          </a:ln>
        </p:spPr>
        <p:txBody>
          <a:bodyPr lIns="107135" tIns="85708" rIns="107135" bIns="85708" rtlCol="0" anchor="ctr"/>
          <a:lstStyle/>
          <a:p>
            <a:pPr algn="ctr" defTabSz="1088449" fontAlgn="base">
              <a:spcBef>
                <a:spcPct val="50000"/>
              </a:spcBef>
              <a:spcAft>
                <a:spcPct val="0"/>
              </a:spcAft>
              <a:buClr>
                <a:srgbClr val="F0AB00"/>
              </a:buClr>
              <a:buSzPct val="80000"/>
            </a:pPr>
            <a:endParaRPr lang="en-US" sz="2099"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877" y="324000"/>
            <a:ext cx="11254269" cy="923116"/>
          </a:xfrm>
        </p:spPr>
        <p:txBody>
          <a:bodyPr anchor="t" anchorCtr="0">
            <a:noAutofit/>
          </a:bodyPr>
          <a:lstStyle>
            <a:lvl1pPr>
              <a:defRPr sz="5998">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354" y="6082317"/>
            <a:ext cx="913009" cy="453495"/>
          </a:xfrm>
          <a:prstGeom prst="rect">
            <a:avLst/>
          </a:prstGeom>
          <a:noFill/>
          <a:ln>
            <a:noFill/>
          </a:ln>
        </p:spPr>
      </p:pic>
      <p:sp>
        <p:nvSpPr>
          <p:cNvPr id="5" name="Rectangle 4"/>
          <p:cNvSpPr/>
          <p:nvPr userDrawn="1"/>
        </p:nvSpPr>
        <p:spPr bwMode="gray">
          <a:xfrm>
            <a:off x="323916" y="0"/>
            <a:ext cx="11542194" cy="162000"/>
          </a:xfrm>
          <a:prstGeom prst="rect">
            <a:avLst/>
          </a:prstGeom>
          <a:solidFill>
            <a:schemeClr val="accent1"/>
          </a:solidFill>
          <a:ln w="9525" algn="ctr">
            <a:noFill/>
            <a:miter lim="800000"/>
            <a:headEnd/>
            <a:tailEnd/>
          </a:ln>
        </p:spPr>
        <p:txBody>
          <a:bodyPr lIns="107135" tIns="85708" rIns="107135" bIns="85708" rtlCol="0" anchor="ctr"/>
          <a:lstStyle/>
          <a:p>
            <a:pPr algn="ctr" defTabSz="1088449" fontAlgn="base">
              <a:spcBef>
                <a:spcPct val="50000"/>
              </a:spcBef>
              <a:spcAft>
                <a:spcPct val="0"/>
              </a:spcAft>
              <a:buClr>
                <a:srgbClr val="F0AB00"/>
              </a:buClr>
              <a:buSzPct val="80000"/>
            </a:pPr>
            <a:endParaRPr lang="en-US" sz="1899"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877" y="1499871"/>
            <a:ext cx="11254269" cy="584640"/>
          </a:xfrm>
        </p:spPr>
        <p:txBody>
          <a:bodyPr anchor="t" anchorCtr="0">
            <a:noAutofit/>
          </a:bodyPr>
          <a:lstStyle>
            <a:lvl1pPr marL="0" marR="0" indent="0" algn="l" defTabSz="1088449" rtl="0" eaLnBrk="1" fontAlgn="auto" latinLnBrk="0" hangingPunct="1">
              <a:lnSpc>
                <a:spcPct val="100000"/>
              </a:lnSpc>
              <a:spcBef>
                <a:spcPts val="0"/>
              </a:spcBef>
              <a:spcAft>
                <a:spcPts val="0"/>
              </a:spcAft>
              <a:buClr>
                <a:schemeClr val="accent1"/>
              </a:buClr>
              <a:buSzPct val="80000"/>
              <a:buFontTx/>
              <a:buNone/>
              <a:tabLst/>
              <a:defRPr sz="1999" b="0">
                <a:solidFill>
                  <a:sysClr val="windowText" lastClr="000000"/>
                </a:solidFill>
              </a:defRPr>
            </a:lvl1pPr>
            <a:lvl2pPr marL="544225" indent="0" algn="ctr">
              <a:buNone/>
              <a:defRPr>
                <a:solidFill>
                  <a:schemeClr val="tx1">
                    <a:tint val="75000"/>
                  </a:schemeClr>
                </a:solidFill>
              </a:defRPr>
            </a:lvl2pPr>
            <a:lvl3pPr marL="1088449" indent="0" algn="ctr">
              <a:buNone/>
              <a:defRPr>
                <a:solidFill>
                  <a:schemeClr val="tx1">
                    <a:tint val="75000"/>
                  </a:schemeClr>
                </a:solidFill>
              </a:defRPr>
            </a:lvl3pPr>
            <a:lvl4pPr marL="1632674" indent="0" algn="ctr">
              <a:buNone/>
              <a:defRPr>
                <a:solidFill>
                  <a:schemeClr val="tx1">
                    <a:tint val="75000"/>
                  </a:schemeClr>
                </a:solidFill>
              </a:defRPr>
            </a:lvl4pPr>
            <a:lvl5pPr marL="2176899" indent="0" algn="ctr">
              <a:buNone/>
              <a:defRPr>
                <a:solidFill>
                  <a:schemeClr val="tx1">
                    <a:tint val="75000"/>
                  </a:schemeClr>
                </a:solidFill>
              </a:defRPr>
            </a:lvl5pPr>
            <a:lvl6pPr marL="2721123" indent="0" algn="ctr">
              <a:buNone/>
              <a:defRPr>
                <a:solidFill>
                  <a:schemeClr val="tx1">
                    <a:tint val="75000"/>
                  </a:schemeClr>
                </a:solidFill>
              </a:defRPr>
            </a:lvl6pPr>
            <a:lvl7pPr marL="3265348" indent="0" algn="ctr">
              <a:buNone/>
              <a:defRPr>
                <a:solidFill>
                  <a:schemeClr val="tx1">
                    <a:tint val="75000"/>
                  </a:schemeClr>
                </a:solidFill>
              </a:defRPr>
            </a:lvl7pPr>
            <a:lvl8pPr marL="3809573" indent="0" algn="ctr">
              <a:buNone/>
              <a:defRPr>
                <a:solidFill>
                  <a:schemeClr val="tx1">
                    <a:tint val="75000"/>
                  </a:schemeClr>
                </a:solidFill>
              </a:defRPr>
            </a:lvl8pPr>
            <a:lvl9pPr marL="4353797"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extLst>
      <p:ext uri="{BB962C8B-B14F-4D97-AF65-F5344CB8AC3E}">
        <p14:creationId xmlns:p14="http://schemas.microsoft.com/office/powerpoint/2010/main" val="798512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3916" y="1690687"/>
            <a:ext cx="11542194"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88632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3915" y="1692000"/>
            <a:ext cx="5661326"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6400" y="1692000"/>
            <a:ext cx="5661326"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38860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16" y="324000"/>
            <a:ext cx="11542194"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3916" y="1692000"/>
            <a:ext cx="3739426"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1200" y="1692000"/>
            <a:ext cx="3739426"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7557" y="1692000"/>
            <a:ext cx="3739426"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162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7637062" y="1690688"/>
            <a:ext cx="4231173" cy="4391025"/>
          </a:xfrm>
          <a:solidFill>
            <a:schemeClr val="bg1">
              <a:lumMod val="95000"/>
            </a:schemeClr>
          </a:solidFill>
        </p:spPr>
        <p:txBody>
          <a:bodyPr tIns="1543147"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3915" y="1690688"/>
            <a:ext cx="7148089"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extLst>
      <p:ext uri="{BB962C8B-B14F-4D97-AF65-F5344CB8AC3E}">
        <p14:creationId xmlns:p14="http://schemas.microsoft.com/office/powerpoint/2010/main" val="3829522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6206400" y="1692001"/>
            <a:ext cx="5661326" cy="4392000"/>
          </a:xfrm>
          <a:solidFill>
            <a:schemeClr val="bg1">
              <a:lumMod val="95000"/>
            </a:schemeClr>
          </a:solidFill>
        </p:spPr>
        <p:txBody>
          <a:bodyPr vert="horz" lIns="0" tIns="1543147" rIns="0" bIns="0" rtlCol="0" anchor="t" anchorCtr="0">
            <a:noAutofit/>
          </a:bodyPr>
          <a:lstStyle>
            <a:lvl1pPr marL="0" indent="0" algn="ctr" defTabSz="1088449" rtl="0" eaLnBrk="1" latinLnBrk="0" hangingPunct="1">
              <a:spcBef>
                <a:spcPts val="1928"/>
              </a:spcBef>
              <a:buClr>
                <a:schemeClr val="accent1"/>
              </a:buClr>
              <a:buSzPct val="80000"/>
              <a:buFontTx/>
              <a:buNone/>
              <a:defRPr lang="de-DE" sz="2099"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3915" y="1692001"/>
            <a:ext cx="5661326"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extLst>
      <p:ext uri="{BB962C8B-B14F-4D97-AF65-F5344CB8AC3E}">
        <p14:creationId xmlns:p14="http://schemas.microsoft.com/office/powerpoint/2010/main" val="481518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705713" y="1692001"/>
            <a:ext cx="7162522" cy="4392000"/>
          </a:xfrm>
          <a:solidFill>
            <a:schemeClr val="bg1">
              <a:lumMod val="95000"/>
            </a:schemeClr>
          </a:solidFill>
        </p:spPr>
        <p:txBody>
          <a:bodyPr vert="horz" lIns="0" tIns="1543147" rIns="0" bIns="0" rtlCol="0" anchor="t" anchorCtr="0">
            <a:noAutofit/>
          </a:bodyPr>
          <a:lstStyle>
            <a:lvl1pPr marL="0" indent="0" algn="ctr" defTabSz="1088449" rtl="0" eaLnBrk="1" latinLnBrk="0" hangingPunct="1">
              <a:spcBef>
                <a:spcPts val="1928"/>
              </a:spcBef>
              <a:buClr>
                <a:schemeClr val="accent1"/>
              </a:buClr>
              <a:buSzPct val="80000"/>
              <a:buFontTx/>
              <a:buNone/>
              <a:defRPr lang="de-DE" sz="2099"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3916" y="1692001"/>
            <a:ext cx="4223088"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extLst>
      <p:ext uri="{BB962C8B-B14F-4D97-AF65-F5344CB8AC3E}">
        <p14:creationId xmlns:p14="http://schemas.microsoft.com/office/powerpoint/2010/main" val="30147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3915" y="1690688"/>
            <a:ext cx="5661326"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6400" y="1690688"/>
            <a:ext cx="5661326"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3915" y="3573491"/>
            <a:ext cx="5661326" cy="2508223"/>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6206400" y="3573491"/>
            <a:ext cx="5661326" cy="2508223"/>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Tree>
    <p:extLst>
      <p:ext uri="{BB962C8B-B14F-4D97-AF65-F5344CB8AC3E}">
        <p14:creationId xmlns:p14="http://schemas.microsoft.com/office/powerpoint/2010/main" val="59171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3916" y="1691999"/>
            <a:ext cx="11542194" cy="4392000"/>
          </a:xfrm>
        </p:spPr>
        <p:txBody>
          <a:bodyPr tIns="0"/>
          <a:lstStyle>
            <a:lvl1pPr algn="l">
              <a:defRPr b="0"/>
            </a:lvl1pPr>
          </a:lstStyle>
          <a:p>
            <a:pPr lvl="0"/>
            <a:r>
              <a:rPr lang="en-US" dirty="0" smtClean="0"/>
              <a:t>Click to add content</a:t>
            </a:r>
          </a:p>
        </p:txBody>
      </p:sp>
    </p:spTree>
    <p:extLst>
      <p:ext uri="{BB962C8B-B14F-4D97-AF65-F5344CB8AC3E}">
        <p14:creationId xmlns:p14="http://schemas.microsoft.com/office/powerpoint/2010/main" val="16060437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3916" y="1692000"/>
            <a:ext cx="11542194" cy="3384758"/>
          </a:xfrm>
        </p:spPr>
        <p:txBody>
          <a:bodyPr>
            <a:spAutoFit/>
          </a:bodyPr>
          <a:lstStyle>
            <a:lvl1pPr>
              <a:spcBef>
                <a:spcPts val="2399"/>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extLst>
      <p:ext uri="{BB962C8B-B14F-4D97-AF65-F5344CB8AC3E}">
        <p14:creationId xmlns:p14="http://schemas.microsoft.com/office/powerpoint/2010/main" val="38060095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TextBox 1"/>
          <p:cNvSpPr txBox="1"/>
          <p:nvPr userDrawn="1"/>
        </p:nvSpPr>
        <p:spPr bwMode="black">
          <a:xfrm>
            <a:off x="323916" y="6636184"/>
            <a:ext cx="2080156" cy="153852"/>
          </a:xfrm>
          <a:prstGeom prst="rect">
            <a:avLst/>
          </a:prstGeom>
          <a:noFill/>
        </p:spPr>
        <p:txBody>
          <a:bodyPr wrap="none" lIns="0" tIns="0" rIns="0" bIns="0" rtlCol="0">
            <a:spAutoFit/>
          </a:bodyPr>
          <a:lstStyle/>
          <a:p>
            <a:pPr marL="158732" indent="-158732" defTabSz="1088449">
              <a:buClr>
                <a:srgbClr val="000000"/>
              </a:buClr>
              <a:buFont typeface="Arial" pitchFamily="34" charset="0"/>
              <a:buChar char="©"/>
            </a:pPr>
            <a:r>
              <a:rPr lang="en-US" sz="1000" dirty="0">
                <a:solidFill>
                  <a:srgbClr val="000000"/>
                </a:solidFill>
              </a:rPr>
              <a:t>2013 SAP AG. All rights reserved.</a:t>
            </a:r>
          </a:p>
        </p:txBody>
      </p:sp>
      <p:sp>
        <p:nvSpPr>
          <p:cNvPr id="3" name="TextBox 2"/>
          <p:cNvSpPr txBox="1"/>
          <p:nvPr userDrawn="1"/>
        </p:nvSpPr>
        <p:spPr bwMode="black">
          <a:xfrm>
            <a:off x="11708007" y="6636184"/>
            <a:ext cx="157053" cy="153852"/>
          </a:xfrm>
          <a:prstGeom prst="rect">
            <a:avLst/>
          </a:prstGeom>
          <a:noFill/>
        </p:spPr>
        <p:txBody>
          <a:bodyPr wrap="none" lIns="0" tIns="0" rIns="0" bIns="0" rtlCol="0">
            <a:spAutoFit/>
          </a:bodyPr>
          <a:lstStyle/>
          <a:p>
            <a:pPr marL="111492" indent="-111492" algn="r" defTabSz="1088449">
              <a:buClr>
                <a:srgbClr val="666666"/>
              </a:buClr>
              <a:buFont typeface="Arial" pitchFamily="34" charset="0"/>
              <a:buNone/>
            </a:pPr>
            <a:fld id="{0BDC132A-5C91-4078-9777-31DA19A62E0A}" type="slidenum">
              <a:rPr lang="en-US" sz="1000">
                <a:solidFill>
                  <a:srgbClr val="000000"/>
                </a:solidFill>
              </a:rPr>
              <a:pPr marL="111492" indent="-111492" algn="r" defTabSz="1088449">
                <a:buClr>
                  <a:srgbClr val="666666"/>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1576480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3916" y="0"/>
            <a:ext cx="11542194" cy="2143126"/>
          </a:xfrm>
          <a:prstGeom prst="rect">
            <a:avLst/>
          </a:prstGeom>
          <a:solidFill>
            <a:schemeClr val="bg1">
              <a:alpha val="75000"/>
            </a:schemeClr>
          </a:solidFill>
          <a:ln w="6350" algn="ctr">
            <a:noFill/>
            <a:miter lim="800000"/>
            <a:headEnd/>
            <a:tailEnd/>
          </a:ln>
        </p:spPr>
        <p:txBody>
          <a:bodyPr lIns="107135" tIns="85708" rIns="107135" bIns="85708" rtlCol="0" anchor="ctr"/>
          <a:lstStyle/>
          <a:p>
            <a:pPr algn="ctr" defTabSz="1088449" fontAlgn="base">
              <a:spcBef>
                <a:spcPct val="50000"/>
              </a:spcBef>
              <a:spcAft>
                <a:spcPct val="0"/>
              </a:spcAft>
              <a:buClr>
                <a:srgbClr val="F0AB00"/>
              </a:buClr>
              <a:buSzPct val="80000"/>
            </a:pPr>
            <a:endParaRPr lang="en-US" sz="2099" kern="0" dirty="0">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323916" y="0"/>
            <a:ext cx="11542194" cy="162000"/>
          </a:xfrm>
          <a:prstGeom prst="rect">
            <a:avLst/>
          </a:prstGeom>
          <a:solidFill>
            <a:schemeClr val="accent1"/>
          </a:solidFill>
          <a:ln w="9525" algn="ctr">
            <a:noFill/>
            <a:miter lim="800000"/>
            <a:headEnd/>
            <a:tailEnd/>
          </a:ln>
        </p:spPr>
        <p:txBody>
          <a:bodyPr lIns="107135" tIns="85708" rIns="107135" bIns="85708" rtlCol="0" anchor="ctr"/>
          <a:lstStyle/>
          <a:p>
            <a:pPr algn="ctr" defTabSz="1088449" fontAlgn="base">
              <a:spcBef>
                <a:spcPct val="50000"/>
              </a:spcBef>
              <a:spcAft>
                <a:spcPct val="0"/>
              </a:spcAft>
              <a:buClr>
                <a:srgbClr val="F0AB00"/>
              </a:buClr>
              <a:buSzPct val="80000"/>
            </a:pPr>
            <a:endParaRPr lang="en-US" sz="1899"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877" y="1499871"/>
            <a:ext cx="11254269" cy="584640"/>
          </a:xfrm>
        </p:spPr>
        <p:txBody>
          <a:bodyPr anchor="t" anchorCtr="0">
            <a:noAutofit/>
          </a:bodyPr>
          <a:lstStyle>
            <a:lvl1pPr marL="0" marR="0" indent="0" algn="l" defTabSz="1088449" rtl="0" eaLnBrk="1" fontAlgn="auto" latinLnBrk="0" hangingPunct="1">
              <a:lnSpc>
                <a:spcPct val="100000"/>
              </a:lnSpc>
              <a:spcBef>
                <a:spcPts val="0"/>
              </a:spcBef>
              <a:spcAft>
                <a:spcPts val="0"/>
              </a:spcAft>
              <a:buClr>
                <a:schemeClr val="accent1"/>
              </a:buClr>
              <a:buSzPct val="80000"/>
              <a:buFontTx/>
              <a:buNone/>
              <a:tabLst/>
              <a:defRPr sz="1999" b="0">
                <a:solidFill>
                  <a:sysClr val="windowText" lastClr="000000"/>
                </a:solidFill>
              </a:defRPr>
            </a:lvl1pPr>
            <a:lvl2pPr marL="544225" indent="0" algn="ctr">
              <a:buNone/>
              <a:defRPr>
                <a:solidFill>
                  <a:schemeClr val="tx1">
                    <a:tint val="75000"/>
                  </a:schemeClr>
                </a:solidFill>
              </a:defRPr>
            </a:lvl2pPr>
            <a:lvl3pPr marL="1088449" indent="0" algn="ctr">
              <a:buNone/>
              <a:defRPr>
                <a:solidFill>
                  <a:schemeClr val="tx1">
                    <a:tint val="75000"/>
                  </a:schemeClr>
                </a:solidFill>
              </a:defRPr>
            </a:lvl3pPr>
            <a:lvl4pPr marL="1632674" indent="0" algn="ctr">
              <a:buNone/>
              <a:defRPr>
                <a:solidFill>
                  <a:schemeClr val="tx1">
                    <a:tint val="75000"/>
                  </a:schemeClr>
                </a:solidFill>
              </a:defRPr>
            </a:lvl4pPr>
            <a:lvl5pPr marL="2176899" indent="0" algn="ctr">
              <a:buNone/>
              <a:defRPr>
                <a:solidFill>
                  <a:schemeClr val="tx1">
                    <a:tint val="75000"/>
                  </a:schemeClr>
                </a:solidFill>
              </a:defRPr>
            </a:lvl5pPr>
            <a:lvl6pPr marL="2721123" indent="0" algn="ctr">
              <a:buNone/>
              <a:defRPr>
                <a:solidFill>
                  <a:schemeClr val="tx1">
                    <a:tint val="75000"/>
                  </a:schemeClr>
                </a:solidFill>
              </a:defRPr>
            </a:lvl6pPr>
            <a:lvl7pPr marL="3265348" indent="0" algn="ctr">
              <a:buNone/>
              <a:defRPr>
                <a:solidFill>
                  <a:schemeClr val="tx1">
                    <a:tint val="75000"/>
                  </a:schemeClr>
                </a:solidFill>
              </a:defRPr>
            </a:lvl7pPr>
            <a:lvl8pPr marL="3809573" indent="0" algn="ctr">
              <a:buNone/>
              <a:defRPr>
                <a:solidFill>
                  <a:schemeClr val="tx1">
                    <a:tint val="75000"/>
                  </a:schemeClr>
                </a:solidFill>
              </a:defRPr>
            </a:lvl8pPr>
            <a:lvl9pPr marL="4353797"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877" y="324000"/>
            <a:ext cx="11254269" cy="1107739"/>
          </a:xfrm>
        </p:spPr>
        <p:txBody>
          <a:bodyPr anchor="t" anchorCtr="0">
            <a:noAutofit/>
          </a:bodyPr>
          <a:lstStyle>
            <a:lvl1pPr>
              <a:defRPr sz="3599">
                <a:solidFill>
                  <a:sysClr val="windowText" lastClr="000000"/>
                </a:solidFill>
                <a:latin typeface="+mj-lt"/>
              </a:defRPr>
            </a:lvl1pPr>
          </a:lstStyle>
          <a:p>
            <a:r>
              <a:rPr lang="en-US" sz="3599" dirty="0" smtClean="0"/>
              <a:t>Alternate Presentation Title</a:t>
            </a:r>
            <a:br>
              <a:rPr lang="en-US" sz="3599" dirty="0" smtClean="0"/>
            </a:br>
            <a:r>
              <a:rPr lang="en-US" sz="3599" dirty="0" smtClean="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354" y="6082317"/>
            <a:ext cx="913009" cy="453495"/>
          </a:xfrm>
          <a:prstGeom prst="rect">
            <a:avLst/>
          </a:prstGeom>
          <a:noFill/>
          <a:ln>
            <a:noFill/>
          </a:ln>
        </p:spPr>
      </p:pic>
    </p:spTree>
    <p:extLst>
      <p:ext uri="{BB962C8B-B14F-4D97-AF65-F5344CB8AC3E}">
        <p14:creationId xmlns:p14="http://schemas.microsoft.com/office/powerpoint/2010/main" val="14149319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3916" y="324000"/>
            <a:ext cx="7081597" cy="756000"/>
          </a:xfrm>
          <a:prstGeom prst="rect">
            <a:avLst/>
          </a:prstGeom>
        </p:spPr>
        <p:txBody>
          <a:bodyPr vert="horz" lIns="0" tIns="0" rIns="0" bIns="0" rtlCol="0" anchor="ctr" anchorCtr="0">
            <a:noAutofit/>
          </a:bodyPr>
          <a:lstStyle/>
          <a:p>
            <a:pPr defTabSz="1088449">
              <a:spcBef>
                <a:spcPct val="0"/>
              </a:spcBef>
            </a:pPr>
            <a:r>
              <a:rPr lang="en-GB" sz="2899" b="1" dirty="0">
                <a:solidFill>
                  <a:srgbClr val="666666"/>
                </a:solidFill>
              </a:rPr>
              <a:t>© </a:t>
            </a:r>
            <a:r>
              <a:rPr lang="de-DE" sz="2899" b="1" dirty="0">
                <a:solidFill>
                  <a:srgbClr val="666666"/>
                </a:solidFill>
              </a:rPr>
              <a:t>2013 SAP AG. All rights reserved.</a:t>
            </a:r>
          </a:p>
        </p:txBody>
      </p:sp>
      <p:sp>
        <p:nvSpPr>
          <p:cNvPr id="5" name="TextBox 4"/>
          <p:cNvSpPr txBox="1"/>
          <p:nvPr userDrawn="1"/>
        </p:nvSpPr>
        <p:spPr bwMode="gray">
          <a:xfrm>
            <a:off x="323915" y="1691609"/>
            <a:ext cx="11544319" cy="2461643"/>
          </a:xfrm>
          <a:prstGeom prst="rect">
            <a:avLst/>
          </a:prstGeom>
          <a:noFill/>
        </p:spPr>
        <p:txBody>
          <a:bodyPr wrap="square" lIns="0" tIns="0" rIns="0" bIns="0" rtlCol="0">
            <a:spAutoFit/>
          </a:bodyPr>
          <a:lstStyle/>
          <a:p>
            <a:pPr>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a:spcBef>
                <a:spcPts val="1200"/>
              </a:spcBef>
            </a:pPr>
            <a:r>
              <a:rPr lang="en-US" sz="1200" noProof="1">
                <a:solidFill>
                  <a:srgbClr val="000000"/>
                </a:solidFill>
                <a:ea typeface="MS PGothic" pitchFamily="34" charset="-128"/>
              </a:rPr>
              <a:t>National product specifications may vary.</a:t>
            </a:r>
          </a:p>
          <a:p>
            <a:pPr>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2"/>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11543155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3915" y="324000"/>
            <a:ext cx="9812667" cy="756000"/>
          </a:xfrm>
          <a:prstGeom prst="rect">
            <a:avLst/>
          </a:prstGeom>
        </p:spPr>
        <p:txBody>
          <a:bodyPr vert="horz" lIns="0" tIns="0" rIns="0" bIns="0" rtlCol="0" anchor="ctr" anchorCtr="0">
            <a:noAutofit/>
          </a:bodyPr>
          <a:lstStyle/>
          <a:p>
            <a:pPr defTabSz="1088449">
              <a:spcBef>
                <a:spcPct val="0"/>
              </a:spcBef>
              <a:defRPr/>
            </a:pPr>
            <a:r>
              <a:rPr lang="en-GB" sz="2899" b="1" dirty="0">
                <a:solidFill>
                  <a:srgbClr val="666666"/>
                </a:solidFill>
              </a:rPr>
              <a:t>© </a:t>
            </a:r>
            <a:r>
              <a:rPr lang="de-DE" sz="2899" b="1" dirty="0">
                <a:solidFill>
                  <a:srgbClr val="666666"/>
                </a:solidFill>
              </a:rPr>
              <a:t>2013 SAP AG. Alle Rechte vorbehalten.</a:t>
            </a:r>
          </a:p>
        </p:txBody>
      </p:sp>
      <p:sp>
        <p:nvSpPr>
          <p:cNvPr id="8" name="TextBox 7"/>
          <p:cNvSpPr txBox="1"/>
          <p:nvPr userDrawn="1"/>
        </p:nvSpPr>
        <p:spPr bwMode="gray">
          <a:xfrm>
            <a:off x="323915" y="1691608"/>
            <a:ext cx="11544319" cy="2646265"/>
          </a:xfrm>
          <a:prstGeom prst="rect">
            <a:avLst/>
          </a:prstGeom>
          <a:noFill/>
        </p:spPr>
        <p:txBody>
          <a:bodyPr wrap="square" lIns="0" tIns="0" rIns="0" bIns="0" rtlCol="0">
            <a:spAutoFit/>
          </a:bodyPr>
          <a:lstStyle/>
          <a:p>
            <a:pPr>
              <a:spcBef>
                <a:spcPts val="1200"/>
              </a:spcBef>
            </a:pPr>
            <a:r>
              <a:rPr lang="de-DE"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a:spcBef>
                <a:spcPts val="1200"/>
              </a:spcBef>
            </a:pPr>
            <a:r>
              <a:rPr lang="de-DE" sz="1200" noProof="1">
                <a:solidFill>
                  <a:srgbClr val="000000"/>
                </a:solidFill>
                <a:ea typeface="MS PGothic" pitchFamily="34" charset="-128"/>
              </a:rPr>
              <a:t>Einige der von der SAP AG und ihren Distributoren vermarkteten Softwareprodukte enthalten proprietäre Softwarekomponenten anderer Softwareanbieter.</a:t>
            </a:r>
          </a:p>
          <a:p>
            <a:pPr>
              <a:spcBef>
                <a:spcPts val="1200"/>
              </a:spcBef>
            </a:pPr>
            <a:r>
              <a:rPr lang="de-DE" sz="1200" noProof="1">
                <a:solidFill>
                  <a:srgbClr val="000000"/>
                </a:solidFill>
                <a:ea typeface="MS PGothic" pitchFamily="34" charset="-128"/>
              </a:rPr>
              <a:t>Produkte können länderspezifische Unterschiede aufweisen.</a:t>
            </a:r>
          </a:p>
          <a:p>
            <a:pPr>
              <a:spcBef>
                <a:spcPts val="1200"/>
              </a:spcBef>
            </a:pPr>
            <a:r>
              <a:rPr lang="de-DE"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noProof="1">
                <a:solidFill>
                  <a:srgbClr val="000000"/>
                </a:solidFill>
                <a:ea typeface="MS PGothic" pitchFamily="34" charset="-128"/>
                <a:hlinkClick r:id="rId2"/>
              </a:rPr>
              <a:t>http://www.sap.com/corporate-en/legal/copyright/index.epx#trademark</a:t>
            </a:r>
            <a:r>
              <a:rPr lang="de-DE" sz="1200" noProof="1">
                <a:solidFill>
                  <a:srgbClr val="000000"/>
                </a:solidFill>
                <a:ea typeface="MS PGothic" pitchFamily="34" charset="-128"/>
              </a:rPr>
              <a:t>.</a:t>
            </a:r>
          </a:p>
        </p:txBody>
      </p:sp>
    </p:spTree>
    <p:extLst>
      <p:ext uri="{BB962C8B-B14F-4D97-AF65-F5344CB8AC3E}">
        <p14:creationId xmlns:p14="http://schemas.microsoft.com/office/powerpoint/2010/main" val="23696932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Agenda white">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3916" y="1692001"/>
            <a:ext cx="11542194" cy="3831818"/>
          </a:xfrm>
        </p:spPr>
        <p:txBody>
          <a:bodyPr>
            <a:noAutofit/>
          </a:bodyPr>
          <a:lstStyle>
            <a:lvl1pPr marL="0" marR="0" indent="0" algn="l" defTabSz="1088449" rtl="0" eaLnBrk="1" fontAlgn="auto" latinLnBrk="0" hangingPunct="1">
              <a:lnSpc>
                <a:spcPct val="100000"/>
              </a:lnSpc>
              <a:spcBef>
                <a:spcPts val="1200"/>
              </a:spcBef>
              <a:spcAft>
                <a:spcPts val="0"/>
              </a:spcAft>
              <a:buClr>
                <a:schemeClr val="accent1"/>
              </a:buClr>
              <a:buSzPct val="80000"/>
              <a:buFontTx/>
              <a:buNone/>
              <a:tabLst/>
              <a:defRPr sz="1999" b="0"/>
            </a:lvl1pPr>
            <a:lvl2pPr marL="179946" marR="0" indent="-179946" algn="l" defTabSz="1088449"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799"/>
            </a:lvl2pPr>
            <a:lvl3pPr marL="359892" marR="0" indent="-179334" algn="l" defTabSz="1088449" rtl="0" eaLnBrk="1" fontAlgn="auto" latinLnBrk="0" hangingPunct="1">
              <a:lnSpc>
                <a:spcPct val="100000"/>
              </a:lnSpc>
              <a:spcBef>
                <a:spcPts val="400"/>
              </a:spcBef>
              <a:spcAft>
                <a:spcPts val="0"/>
              </a:spcAft>
              <a:buClr>
                <a:schemeClr val="accent2"/>
              </a:buClr>
              <a:buSzPct val="100000"/>
              <a:buFont typeface="Arial" pitchFamily="34" charset="0"/>
              <a:buChar char="–"/>
              <a:tabLst/>
              <a:defRPr sz="1799" baseline="0"/>
            </a:lvl3pPr>
            <a:lvl4pPr marL="539838" marR="0" indent="-179946" algn="l" defTabSz="1088449"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extLst>
      <p:ext uri="{BB962C8B-B14F-4D97-AF65-F5344CB8AC3E}">
        <p14:creationId xmlns:p14="http://schemas.microsoft.com/office/powerpoint/2010/main" val="22325884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de-DE"/>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544225" indent="0" algn="ctr">
              <a:buNone/>
              <a:defRPr>
                <a:solidFill>
                  <a:schemeClr val="tx1">
                    <a:tint val="75000"/>
                  </a:schemeClr>
                </a:solidFill>
              </a:defRPr>
            </a:lvl2pPr>
            <a:lvl3pPr marL="1088449" indent="0" algn="ctr">
              <a:buNone/>
              <a:defRPr>
                <a:solidFill>
                  <a:schemeClr val="tx1">
                    <a:tint val="75000"/>
                  </a:schemeClr>
                </a:solidFill>
              </a:defRPr>
            </a:lvl3pPr>
            <a:lvl4pPr marL="1632674" indent="0" algn="ctr">
              <a:buNone/>
              <a:defRPr>
                <a:solidFill>
                  <a:schemeClr val="tx1">
                    <a:tint val="75000"/>
                  </a:schemeClr>
                </a:solidFill>
              </a:defRPr>
            </a:lvl4pPr>
            <a:lvl5pPr marL="2176899" indent="0" algn="ctr">
              <a:buNone/>
              <a:defRPr>
                <a:solidFill>
                  <a:schemeClr val="tx1">
                    <a:tint val="75000"/>
                  </a:schemeClr>
                </a:solidFill>
              </a:defRPr>
            </a:lvl5pPr>
            <a:lvl6pPr marL="2721123" indent="0" algn="ctr">
              <a:buNone/>
              <a:defRPr>
                <a:solidFill>
                  <a:schemeClr val="tx1">
                    <a:tint val="75000"/>
                  </a:schemeClr>
                </a:solidFill>
              </a:defRPr>
            </a:lvl6pPr>
            <a:lvl7pPr marL="3265348" indent="0" algn="ctr">
              <a:buNone/>
              <a:defRPr>
                <a:solidFill>
                  <a:schemeClr val="tx1">
                    <a:tint val="75000"/>
                  </a:schemeClr>
                </a:solidFill>
              </a:defRPr>
            </a:lvl7pPr>
            <a:lvl8pPr marL="3809573" indent="0" algn="ctr">
              <a:buNone/>
              <a:defRPr>
                <a:solidFill>
                  <a:schemeClr val="tx1">
                    <a:tint val="75000"/>
                  </a:schemeClr>
                </a:solidFill>
              </a:defRPr>
            </a:lvl8pPr>
            <a:lvl9pPr marL="4353797" indent="0" algn="ctr">
              <a:buNone/>
              <a:defRPr>
                <a:solidFill>
                  <a:schemeClr val="tx1">
                    <a:tint val="75000"/>
                  </a:schemeClr>
                </a:solidFill>
              </a:defRPr>
            </a:lvl9pPr>
          </a:lstStyle>
          <a:p>
            <a:r>
              <a:rPr lang="en-US" smtClean="0"/>
              <a:t>Click to edit Master subtitle style</a:t>
            </a:r>
            <a:endParaRPr lang="de-DE"/>
          </a:p>
        </p:txBody>
      </p:sp>
      <p:sp>
        <p:nvSpPr>
          <p:cNvPr id="4" name="Date Placeholder 3"/>
          <p:cNvSpPr>
            <a:spLocks noGrp="1"/>
          </p:cNvSpPr>
          <p:nvPr>
            <p:ph type="dt" sz="half" idx="10"/>
          </p:nvPr>
        </p:nvSpPr>
        <p:spPr>
          <a:xfrm>
            <a:off x="609601" y="6356350"/>
            <a:ext cx="2844800" cy="365125"/>
          </a:xfrm>
          <a:prstGeom prst="rect">
            <a:avLst/>
          </a:prstGeom>
        </p:spPr>
        <p:txBody>
          <a:bodyPr lIns="108878" tIns="54439" rIns="108878" bIns="54439"/>
          <a:lstStyle/>
          <a:p>
            <a:pPr defTabSz="1088449"/>
            <a:fld id="{44558779-DCA7-4461-BB31-44032E6BD223}" type="datetimeFigureOut">
              <a:rPr lang="de-DE" sz="2099" smtClean="0">
                <a:solidFill>
                  <a:srgbClr val="000000"/>
                </a:solidFill>
              </a:rPr>
              <a:pPr defTabSz="1088449"/>
              <a:t>08.02.2016</a:t>
            </a:fld>
            <a:endParaRPr lang="de-DE" sz="2099">
              <a:solidFill>
                <a:srgbClr val="000000"/>
              </a:solidFill>
            </a:endParaRPr>
          </a:p>
        </p:txBody>
      </p:sp>
      <p:sp>
        <p:nvSpPr>
          <p:cNvPr id="5" name="Footer Placeholder 4"/>
          <p:cNvSpPr>
            <a:spLocks noGrp="1"/>
          </p:cNvSpPr>
          <p:nvPr>
            <p:ph type="ftr" sz="quarter" idx="11"/>
          </p:nvPr>
        </p:nvSpPr>
        <p:spPr>
          <a:xfrm>
            <a:off x="4165600" y="6356350"/>
            <a:ext cx="3860800" cy="365125"/>
          </a:xfrm>
          <a:prstGeom prst="rect">
            <a:avLst/>
          </a:prstGeom>
        </p:spPr>
        <p:txBody>
          <a:bodyPr lIns="108878" tIns="54439" rIns="108878" bIns="54439"/>
          <a:lstStyle/>
          <a:p>
            <a:pPr defTabSz="1088449"/>
            <a:endParaRPr lang="de-DE" sz="2099">
              <a:solidFill>
                <a:srgbClr val="000000"/>
              </a:solidFill>
            </a:endParaRPr>
          </a:p>
        </p:txBody>
      </p:sp>
      <p:sp>
        <p:nvSpPr>
          <p:cNvPr id="6" name="Slide Number Placeholder 5"/>
          <p:cNvSpPr>
            <a:spLocks noGrp="1"/>
          </p:cNvSpPr>
          <p:nvPr>
            <p:ph type="sldNum" sz="quarter" idx="12"/>
          </p:nvPr>
        </p:nvSpPr>
        <p:spPr>
          <a:xfrm>
            <a:off x="8737600" y="6356350"/>
            <a:ext cx="2844800" cy="365125"/>
          </a:xfrm>
          <a:prstGeom prst="rect">
            <a:avLst/>
          </a:prstGeom>
        </p:spPr>
        <p:txBody>
          <a:bodyPr lIns="108878" tIns="54439" rIns="108878" bIns="54439"/>
          <a:lstStyle/>
          <a:p>
            <a:pPr defTabSz="1088449"/>
            <a:fld id="{C7DD4376-E37F-46D0-AAB0-6810E82F09D4}" type="slidenum">
              <a:rPr lang="de-DE" sz="2099" smtClean="0">
                <a:solidFill>
                  <a:srgbClr val="000000"/>
                </a:solidFill>
              </a:rPr>
              <a:pPr defTabSz="1088449"/>
              <a:t>‹#›</a:t>
            </a:fld>
            <a:endParaRPr lang="de-DE" sz="2099">
              <a:solidFill>
                <a:srgbClr val="000000"/>
              </a:solidFill>
            </a:endParaRPr>
          </a:p>
        </p:txBody>
      </p:sp>
    </p:spTree>
    <p:extLst>
      <p:ext uri="{BB962C8B-B14F-4D97-AF65-F5344CB8AC3E}">
        <p14:creationId xmlns:p14="http://schemas.microsoft.com/office/powerpoint/2010/main" val="1776607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877" y="324000"/>
            <a:ext cx="11254269" cy="923116"/>
          </a:xfrm>
        </p:spPr>
        <p:txBody>
          <a:bodyPr anchor="t" anchorCtr="0">
            <a:noAutofit/>
          </a:bodyPr>
          <a:lstStyle>
            <a:lvl1pPr>
              <a:defRPr sz="5998">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467877" y="1499871"/>
            <a:ext cx="11254269" cy="584640"/>
          </a:xfrm>
        </p:spPr>
        <p:txBody>
          <a:bodyPr anchor="t" anchorCtr="0">
            <a:noAutofit/>
          </a:bodyPr>
          <a:lstStyle>
            <a:lvl1pPr marL="0" marR="0" indent="0" algn="l" defTabSz="1088449" rtl="0" eaLnBrk="1" fontAlgn="auto" latinLnBrk="0" hangingPunct="1">
              <a:lnSpc>
                <a:spcPct val="100000"/>
              </a:lnSpc>
              <a:spcBef>
                <a:spcPts val="0"/>
              </a:spcBef>
              <a:spcAft>
                <a:spcPts val="0"/>
              </a:spcAft>
              <a:buClr>
                <a:schemeClr val="accent1"/>
              </a:buClr>
              <a:buSzPct val="80000"/>
              <a:buFontTx/>
              <a:buNone/>
              <a:tabLst/>
              <a:defRPr sz="1999" b="0">
                <a:solidFill>
                  <a:sysClr val="windowText" lastClr="000000"/>
                </a:solidFill>
              </a:defRPr>
            </a:lvl1pPr>
            <a:lvl2pPr marL="544225" indent="0" algn="ctr">
              <a:buNone/>
              <a:defRPr>
                <a:solidFill>
                  <a:schemeClr val="tx1">
                    <a:tint val="75000"/>
                  </a:schemeClr>
                </a:solidFill>
              </a:defRPr>
            </a:lvl2pPr>
            <a:lvl3pPr marL="1088449" indent="0" algn="ctr">
              <a:buNone/>
              <a:defRPr>
                <a:solidFill>
                  <a:schemeClr val="tx1">
                    <a:tint val="75000"/>
                  </a:schemeClr>
                </a:solidFill>
              </a:defRPr>
            </a:lvl3pPr>
            <a:lvl4pPr marL="1632674" indent="0" algn="ctr">
              <a:buNone/>
              <a:defRPr>
                <a:solidFill>
                  <a:schemeClr val="tx1">
                    <a:tint val="75000"/>
                  </a:schemeClr>
                </a:solidFill>
              </a:defRPr>
            </a:lvl4pPr>
            <a:lvl5pPr marL="2176899" indent="0" algn="ctr">
              <a:buNone/>
              <a:defRPr>
                <a:solidFill>
                  <a:schemeClr val="tx1">
                    <a:tint val="75000"/>
                  </a:schemeClr>
                </a:solidFill>
              </a:defRPr>
            </a:lvl5pPr>
            <a:lvl6pPr marL="2721123" indent="0" algn="ctr">
              <a:buNone/>
              <a:defRPr>
                <a:solidFill>
                  <a:schemeClr val="tx1">
                    <a:tint val="75000"/>
                  </a:schemeClr>
                </a:solidFill>
              </a:defRPr>
            </a:lvl6pPr>
            <a:lvl7pPr marL="3265348" indent="0" algn="ctr">
              <a:buNone/>
              <a:defRPr>
                <a:solidFill>
                  <a:schemeClr val="tx1">
                    <a:tint val="75000"/>
                  </a:schemeClr>
                </a:solidFill>
              </a:defRPr>
            </a:lvl7pPr>
            <a:lvl8pPr marL="3809573" indent="0" algn="ctr">
              <a:buNone/>
              <a:defRPr>
                <a:solidFill>
                  <a:schemeClr val="tx1">
                    <a:tint val="75000"/>
                  </a:schemeClr>
                </a:solidFill>
              </a:defRPr>
            </a:lvl8pPr>
            <a:lvl9pPr marL="4353797"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354" y="6082317"/>
            <a:ext cx="913009" cy="453495"/>
          </a:xfrm>
          <a:prstGeom prst="rect">
            <a:avLst/>
          </a:prstGeom>
          <a:noFill/>
          <a:ln>
            <a:noFill/>
          </a:ln>
        </p:spPr>
      </p:pic>
    </p:spTree>
    <p:extLst>
      <p:ext uri="{BB962C8B-B14F-4D97-AF65-F5344CB8AC3E}">
        <p14:creationId xmlns:p14="http://schemas.microsoft.com/office/powerpoint/2010/main" val="2215021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877" y="1499871"/>
            <a:ext cx="11254269" cy="584640"/>
          </a:xfrm>
        </p:spPr>
        <p:txBody>
          <a:bodyPr anchor="t" anchorCtr="0">
            <a:noAutofit/>
          </a:bodyPr>
          <a:lstStyle>
            <a:lvl1pPr marL="0" marR="0" indent="0" algn="l" defTabSz="1088449" rtl="0" eaLnBrk="1" fontAlgn="auto" latinLnBrk="0" hangingPunct="1">
              <a:lnSpc>
                <a:spcPct val="100000"/>
              </a:lnSpc>
              <a:spcBef>
                <a:spcPts val="0"/>
              </a:spcBef>
              <a:spcAft>
                <a:spcPts val="0"/>
              </a:spcAft>
              <a:buClr>
                <a:schemeClr val="accent1"/>
              </a:buClr>
              <a:buSzPct val="80000"/>
              <a:buFontTx/>
              <a:buNone/>
              <a:tabLst/>
              <a:defRPr sz="1999" b="0">
                <a:solidFill>
                  <a:sysClr val="windowText" lastClr="000000"/>
                </a:solidFill>
              </a:defRPr>
            </a:lvl1pPr>
            <a:lvl2pPr marL="544225" indent="0" algn="ctr">
              <a:buNone/>
              <a:defRPr>
                <a:solidFill>
                  <a:schemeClr val="tx1">
                    <a:tint val="75000"/>
                  </a:schemeClr>
                </a:solidFill>
              </a:defRPr>
            </a:lvl2pPr>
            <a:lvl3pPr marL="1088449" indent="0" algn="ctr">
              <a:buNone/>
              <a:defRPr>
                <a:solidFill>
                  <a:schemeClr val="tx1">
                    <a:tint val="75000"/>
                  </a:schemeClr>
                </a:solidFill>
              </a:defRPr>
            </a:lvl3pPr>
            <a:lvl4pPr marL="1632674" indent="0" algn="ctr">
              <a:buNone/>
              <a:defRPr>
                <a:solidFill>
                  <a:schemeClr val="tx1">
                    <a:tint val="75000"/>
                  </a:schemeClr>
                </a:solidFill>
              </a:defRPr>
            </a:lvl4pPr>
            <a:lvl5pPr marL="2176899" indent="0" algn="ctr">
              <a:buNone/>
              <a:defRPr>
                <a:solidFill>
                  <a:schemeClr val="tx1">
                    <a:tint val="75000"/>
                  </a:schemeClr>
                </a:solidFill>
              </a:defRPr>
            </a:lvl5pPr>
            <a:lvl6pPr marL="2721123" indent="0" algn="ctr">
              <a:buNone/>
              <a:defRPr>
                <a:solidFill>
                  <a:schemeClr val="tx1">
                    <a:tint val="75000"/>
                  </a:schemeClr>
                </a:solidFill>
              </a:defRPr>
            </a:lvl6pPr>
            <a:lvl7pPr marL="3265348" indent="0" algn="ctr">
              <a:buNone/>
              <a:defRPr>
                <a:solidFill>
                  <a:schemeClr val="tx1">
                    <a:tint val="75000"/>
                  </a:schemeClr>
                </a:solidFill>
              </a:defRPr>
            </a:lvl7pPr>
            <a:lvl8pPr marL="3809573" indent="0" algn="ctr">
              <a:buNone/>
              <a:defRPr>
                <a:solidFill>
                  <a:schemeClr val="tx1">
                    <a:tint val="75000"/>
                  </a:schemeClr>
                </a:solidFill>
              </a:defRPr>
            </a:lvl8pPr>
            <a:lvl9pPr marL="4353797"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877" y="324000"/>
            <a:ext cx="11254269" cy="1107739"/>
          </a:xfrm>
        </p:spPr>
        <p:txBody>
          <a:bodyPr anchor="t" anchorCtr="0">
            <a:noAutofit/>
          </a:bodyPr>
          <a:lstStyle>
            <a:lvl1pPr>
              <a:defRPr sz="3599">
                <a:solidFill>
                  <a:sysClr val="windowText" lastClr="000000"/>
                </a:solidFill>
                <a:latin typeface="+mj-lt"/>
              </a:defRPr>
            </a:lvl1pPr>
          </a:lstStyle>
          <a:p>
            <a:r>
              <a:rPr lang="en-US" sz="3599" dirty="0" smtClean="0"/>
              <a:t>Alternate Presentation Title</a:t>
            </a:r>
            <a:br>
              <a:rPr lang="en-US" sz="3599" dirty="0" smtClean="0"/>
            </a:br>
            <a:r>
              <a:rPr lang="en-US" sz="3599" dirty="0" smtClean="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354" y="6082317"/>
            <a:ext cx="913009" cy="453495"/>
          </a:xfrm>
          <a:prstGeom prst="rect">
            <a:avLst/>
          </a:prstGeom>
          <a:noFill/>
          <a:ln>
            <a:noFill/>
          </a:ln>
        </p:spPr>
      </p:pic>
    </p:spTree>
    <p:extLst>
      <p:ext uri="{BB962C8B-B14F-4D97-AF65-F5344CB8AC3E}">
        <p14:creationId xmlns:p14="http://schemas.microsoft.com/office/powerpoint/2010/main" val="3683684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3916" y="1"/>
            <a:ext cx="11542194" cy="2295525"/>
          </a:xfrm>
          <a:prstGeom prst="rect">
            <a:avLst/>
          </a:prstGeom>
          <a:solidFill>
            <a:schemeClr val="accent1"/>
          </a:solidFill>
          <a:ln w="9525" algn="ctr">
            <a:noFill/>
            <a:miter lim="800000"/>
            <a:headEnd/>
            <a:tailEnd/>
          </a:ln>
        </p:spPr>
        <p:txBody>
          <a:bodyPr lIns="107135" tIns="85708" rIns="107135" bIns="85708" rtlCol="0" anchor="ctr"/>
          <a:lstStyle/>
          <a:p>
            <a:pPr algn="ctr" defTabSz="1088449" fontAlgn="base">
              <a:spcBef>
                <a:spcPct val="50000"/>
              </a:spcBef>
              <a:spcAft>
                <a:spcPct val="0"/>
              </a:spcAft>
              <a:buClr>
                <a:srgbClr val="F0AB00"/>
              </a:buClr>
              <a:buSzPct val="80000"/>
            </a:pPr>
            <a:endParaRPr lang="en-US" sz="1899"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3916" y="2444400"/>
            <a:ext cx="11542194" cy="923116"/>
          </a:xfrm>
        </p:spPr>
        <p:txBody>
          <a:bodyPr anchor="t" anchorCtr="0">
            <a:noAutofit/>
          </a:bodyPr>
          <a:lstStyle>
            <a:lvl1pPr>
              <a:defRPr sz="5998">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3916" y="3506401"/>
            <a:ext cx="11542194" cy="620713"/>
          </a:xfrm>
        </p:spPr>
        <p:txBody>
          <a:bodyPr/>
          <a:lstStyle>
            <a:lvl1pPr>
              <a:spcBef>
                <a:spcPts val="1429"/>
              </a:spcBef>
              <a:defRPr sz="1899" b="0"/>
            </a:lvl1pPr>
          </a:lstStyle>
          <a:p>
            <a:r>
              <a:rPr lang="en-US" dirty="0" smtClean="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354" y="6082317"/>
            <a:ext cx="913009" cy="453495"/>
          </a:xfrm>
          <a:prstGeom prst="rect">
            <a:avLst/>
          </a:prstGeom>
          <a:noFill/>
          <a:ln>
            <a:noFill/>
          </a:ln>
        </p:spPr>
      </p:pic>
    </p:spTree>
    <p:extLst>
      <p:ext uri="{BB962C8B-B14F-4D97-AF65-F5344CB8AC3E}">
        <p14:creationId xmlns:p14="http://schemas.microsoft.com/office/powerpoint/2010/main" val="106442818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3916" y="162000"/>
            <a:ext cx="11542194" cy="2134800"/>
          </a:xfrm>
          <a:solidFill>
            <a:schemeClr val="bg1">
              <a:lumMod val="95000"/>
            </a:schemeClr>
          </a:solidFill>
        </p:spPr>
        <p:txBody>
          <a:bodyPr tIns="600113"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3916" y="2444400"/>
            <a:ext cx="11542194" cy="923116"/>
          </a:xfrm>
        </p:spPr>
        <p:txBody>
          <a:bodyPr anchor="t" anchorCtr="0">
            <a:noAutofit/>
          </a:bodyPr>
          <a:lstStyle>
            <a:lvl1pPr>
              <a:defRPr sz="5998">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3916" y="0"/>
            <a:ext cx="11542194" cy="162000"/>
          </a:xfrm>
          <a:prstGeom prst="rect">
            <a:avLst/>
          </a:prstGeom>
          <a:solidFill>
            <a:schemeClr val="accent1"/>
          </a:solidFill>
          <a:ln w="9525" algn="ctr">
            <a:noFill/>
            <a:miter lim="800000"/>
            <a:headEnd/>
            <a:tailEnd/>
          </a:ln>
        </p:spPr>
        <p:txBody>
          <a:bodyPr lIns="107135" tIns="85708" rIns="107135" bIns="85708" rtlCol="0" anchor="ctr"/>
          <a:lstStyle/>
          <a:p>
            <a:pPr algn="ctr" defTabSz="1088449" fontAlgn="base">
              <a:spcBef>
                <a:spcPct val="50000"/>
              </a:spcBef>
              <a:spcAft>
                <a:spcPct val="0"/>
              </a:spcAft>
              <a:buClr>
                <a:srgbClr val="F0AB00"/>
              </a:buClr>
              <a:buSzPct val="80000"/>
            </a:pPr>
            <a:endParaRPr lang="en-US" sz="1899"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3916" y="3506401"/>
            <a:ext cx="11542194" cy="620713"/>
          </a:xfrm>
        </p:spPr>
        <p:txBody>
          <a:bodyPr/>
          <a:lstStyle>
            <a:lvl1pPr>
              <a:spcBef>
                <a:spcPts val="1429"/>
              </a:spcBef>
              <a:defRPr sz="1899" b="0"/>
            </a:lvl1pPr>
          </a:lstStyle>
          <a:p>
            <a:r>
              <a:rPr lang="en-US" dirty="0" smtClean="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354" y="6082317"/>
            <a:ext cx="913009" cy="453495"/>
          </a:xfrm>
          <a:prstGeom prst="rect">
            <a:avLst/>
          </a:prstGeom>
          <a:noFill/>
          <a:ln>
            <a:noFill/>
          </a:ln>
        </p:spPr>
      </p:pic>
    </p:spTree>
    <p:extLst>
      <p:ext uri="{BB962C8B-B14F-4D97-AF65-F5344CB8AC3E}">
        <p14:creationId xmlns:p14="http://schemas.microsoft.com/office/powerpoint/2010/main" val="53632353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3916" y="2444400"/>
            <a:ext cx="11542194" cy="923116"/>
          </a:xfrm>
        </p:spPr>
        <p:txBody>
          <a:bodyPr anchor="t" anchorCtr="0">
            <a:noAutofit/>
          </a:bodyPr>
          <a:lstStyle>
            <a:lvl1pPr>
              <a:defRPr sz="5998">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3916" y="0"/>
            <a:ext cx="11542194" cy="162000"/>
          </a:xfrm>
          <a:prstGeom prst="rect">
            <a:avLst/>
          </a:prstGeom>
          <a:solidFill>
            <a:schemeClr val="accent1"/>
          </a:solidFill>
          <a:ln w="9525" algn="ctr">
            <a:noFill/>
            <a:miter lim="800000"/>
            <a:headEnd/>
            <a:tailEnd/>
          </a:ln>
        </p:spPr>
        <p:txBody>
          <a:bodyPr lIns="107135" tIns="85708" rIns="107135" bIns="85708" rtlCol="0" anchor="ctr"/>
          <a:lstStyle/>
          <a:p>
            <a:pPr algn="ctr" defTabSz="1088449" fontAlgn="base">
              <a:spcBef>
                <a:spcPct val="50000"/>
              </a:spcBef>
              <a:spcAft>
                <a:spcPct val="0"/>
              </a:spcAft>
              <a:buClr>
                <a:srgbClr val="F0AB00"/>
              </a:buClr>
              <a:buSzPct val="80000"/>
            </a:pPr>
            <a:endParaRPr lang="en-US" sz="1899"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3916" y="4235482"/>
            <a:ext cx="11542194" cy="1846231"/>
          </a:xfrm>
        </p:spPr>
        <p:txBody>
          <a:bodyPr anchor="b" anchorCtr="0">
            <a:noAutofit/>
          </a:bodyPr>
          <a:lstStyle>
            <a:lvl1pPr>
              <a:spcBef>
                <a:spcPts val="0"/>
              </a:spcBef>
              <a:defRPr sz="1999"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916" y="478630"/>
            <a:ext cx="1826018" cy="906990"/>
          </a:xfrm>
          <a:prstGeom prst="rect">
            <a:avLst/>
          </a:prstGeom>
          <a:noFill/>
          <a:ln>
            <a:noFill/>
          </a:ln>
        </p:spPr>
      </p:pic>
    </p:spTree>
    <p:extLst>
      <p:ext uri="{BB962C8B-B14F-4D97-AF65-F5344CB8AC3E}">
        <p14:creationId xmlns:p14="http://schemas.microsoft.com/office/powerpoint/2010/main" val="3300045155"/>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3916" y="1692001"/>
            <a:ext cx="11542194" cy="3831818"/>
          </a:xfrm>
        </p:spPr>
        <p:txBody>
          <a:bodyPr>
            <a:noAutofit/>
          </a:bodyPr>
          <a:lstStyle>
            <a:lvl1pPr marL="0" marR="0" indent="0" algn="l" defTabSz="1088449" rtl="0" eaLnBrk="1" fontAlgn="auto" latinLnBrk="0" hangingPunct="1">
              <a:lnSpc>
                <a:spcPct val="100000"/>
              </a:lnSpc>
              <a:spcBef>
                <a:spcPts val="1200"/>
              </a:spcBef>
              <a:spcAft>
                <a:spcPts val="0"/>
              </a:spcAft>
              <a:buClr>
                <a:schemeClr val="accent1"/>
              </a:buClr>
              <a:buSzPct val="80000"/>
              <a:buFontTx/>
              <a:buNone/>
              <a:tabLst/>
              <a:defRPr sz="1999" b="0"/>
            </a:lvl1pPr>
            <a:lvl2pPr marL="179946" marR="0" indent="-179946" algn="l" defTabSz="1088449"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799"/>
            </a:lvl2pPr>
            <a:lvl3pPr marL="359892" marR="0" indent="-179334" algn="l" defTabSz="1088449" rtl="0" eaLnBrk="1" fontAlgn="auto" latinLnBrk="0" hangingPunct="1">
              <a:lnSpc>
                <a:spcPct val="100000"/>
              </a:lnSpc>
              <a:spcBef>
                <a:spcPts val="400"/>
              </a:spcBef>
              <a:spcAft>
                <a:spcPts val="0"/>
              </a:spcAft>
              <a:buClr>
                <a:schemeClr val="accent2"/>
              </a:buClr>
              <a:buSzPct val="100000"/>
              <a:buFont typeface="Arial" pitchFamily="34" charset="0"/>
              <a:buChar char="–"/>
              <a:tabLst/>
              <a:defRPr sz="1799" baseline="0"/>
            </a:lvl3pPr>
            <a:lvl4pPr marL="539838" marR="0" indent="-179946" algn="l" defTabSz="1088449"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extLst>
      <p:ext uri="{BB962C8B-B14F-4D97-AF65-F5344CB8AC3E}">
        <p14:creationId xmlns:p14="http://schemas.microsoft.com/office/powerpoint/2010/main" val="2002357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extLst>
      <p:ext uri="{BB962C8B-B14F-4D97-AF65-F5344CB8AC3E}">
        <p14:creationId xmlns:p14="http://schemas.microsoft.com/office/powerpoint/2010/main" val="179959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3916" y="324000"/>
            <a:ext cx="11542194"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3916" y="1690688"/>
            <a:ext cx="11542194"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3916" y="0"/>
            <a:ext cx="11542194" cy="162000"/>
          </a:xfrm>
          <a:prstGeom prst="rect">
            <a:avLst/>
          </a:prstGeom>
          <a:solidFill>
            <a:schemeClr val="accent1"/>
          </a:solidFill>
          <a:ln w="9525" algn="ctr">
            <a:noFill/>
            <a:miter lim="800000"/>
            <a:headEnd/>
            <a:tailEnd/>
          </a:ln>
        </p:spPr>
        <p:txBody>
          <a:bodyPr lIns="107135" tIns="85708" rIns="107135" bIns="85708" rtlCol="0" anchor="ctr"/>
          <a:lstStyle/>
          <a:p>
            <a:pPr algn="ctr" defTabSz="1088449" fontAlgn="base">
              <a:spcBef>
                <a:spcPct val="50000"/>
              </a:spcBef>
              <a:spcAft>
                <a:spcPct val="0"/>
              </a:spcAft>
              <a:buClr>
                <a:srgbClr val="F0AB00"/>
              </a:buClr>
              <a:buSzPct val="80000"/>
            </a:pPr>
            <a:endParaRPr lang="en-US" sz="1899"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3916" y="1231200"/>
            <a:ext cx="11542194"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3916" y="6535738"/>
            <a:ext cx="11542194" cy="324000"/>
          </a:xfrm>
          <a:prstGeom prst="rect">
            <a:avLst/>
          </a:prstGeom>
          <a:solidFill>
            <a:schemeClr val="tx1"/>
          </a:solidFill>
          <a:ln w="9525" algn="ctr">
            <a:noFill/>
            <a:miter lim="800000"/>
            <a:headEnd/>
            <a:tailEnd/>
          </a:ln>
        </p:spPr>
        <p:txBody>
          <a:bodyPr lIns="107135" tIns="85708" rIns="107135" bIns="85708" rtlCol="0" anchor="ctr"/>
          <a:lstStyle/>
          <a:p>
            <a:pPr algn="ctr" defTabSz="1088449" fontAlgn="base">
              <a:spcBef>
                <a:spcPct val="50000"/>
              </a:spcBef>
              <a:spcAft>
                <a:spcPct val="0"/>
              </a:spcAft>
              <a:buClr>
                <a:srgbClr val="F0AB00"/>
              </a:buClr>
              <a:buSzPct val="80000"/>
            </a:pPr>
            <a:endParaRPr lang="en-US" sz="1899"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3916" y="6636184"/>
            <a:ext cx="2166701" cy="153852"/>
          </a:xfrm>
          <a:prstGeom prst="rect">
            <a:avLst/>
          </a:prstGeom>
          <a:noFill/>
        </p:spPr>
        <p:txBody>
          <a:bodyPr wrap="none" lIns="85708" tIns="0" rIns="0" bIns="0" rtlCol="0">
            <a:spAutoFit/>
          </a:bodyPr>
          <a:lstStyle/>
          <a:p>
            <a:pPr marL="158732" indent="-158732" defTabSz="1088449">
              <a:buClr>
                <a:srgbClr val="FFFFFF"/>
              </a:buClr>
              <a:buFont typeface="Arial" pitchFamily="34" charset="0"/>
              <a:buChar char="©"/>
            </a:pPr>
            <a:r>
              <a:rPr lang="en-US" sz="1000" dirty="0">
                <a:solidFill>
                  <a:srgbClr val="FFFFFF"/>
                </a:solidFill>
              </a:rPr>
              <a:t>2013 SAP AG. All rights reserved.</a:t>
            </a:r>
          </a:p>
        </p:txBody>
      </p:sp>
      <p:sp>
        <p:nvSpPr>
          <p:cNvPr id="34" name="TextBox 33"/>
          <p:cNvSpPr txBox="1"/>
          <p:nvPr/>
        </p:nvSpPr>
        <p:spPr bwMode="black">
          <a:xfrm>
            <a:off x="11621463" y="6636184"/>
            <a:ext cx="243598" cy="153852"/>
          </a:xfrm>
          <a:prstGeom prst="rect">
            <a:avLst/>
          </a:prstGeom>
          <a:noFill/>
        </p:spPr>
        <p:txBody>
          <a:bodyPr wrap="none" lIns="0" tIns="0" rIns="85708" bIns="0" rtlCol="0">
            <a:spAutoFit/>
          </a:bodyPr>
          <a:lstStyle/>
          <a:p>
            <a:pPr marL="111492" indent="-111492" algn="r" defTabSz="1088449">
              <a:buClr>
                <a:srgbClr val="666666"/>
              </a:buClr>
              <a:buFont typeface="Arial" pitchFamily="34" charset="0"/>
              <a:buNone/>
            </a:pPr>
            <a:fld id="{0BDC132A-5C91-4078-9777-31DA19A62E0A}" type="slidenum">
              <a:rPr lang="en-US" sz="1000">
                <a:solidFill>
                  <a:srgbClr val="FFFFFF"/>
                </a:solidFill>
              </a:rPr>
              <a:pPr marL="111492" indent="-111492" algn="r" defTabSz="1088449">
                <a:buClr>
                  <a:srgbClr val="666666"/>
                </a:buClr>
                <a:buFont typeface="Arial" pitchFamily="34" charset="0"/>
                <a:buNone/>
              </a:pPr>
              <a:t>‹#›</a:t>
            </a:fld>
            <a:endParaRPr lang="en-US" sz="1000" dirty="0">
              <a:solidFill>
                <a:srgbClr val="FFFFFF"/>
              </a:solidFill>
            </a:endParaRPr>
          </a:p>
        </p:txBody>
      </p:sp>
    </p:spTree>
    <p:extLst>
      <p:ext uri="{BB962C8B-B14F-4D97-AF65-F5344CB8AC3E}">
        <p14:creationId xmlns:p14="http://schemas.microsoft.com/office/powerpoint/2010/main" val="23849084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hf hdr="0" ftr="0" dt="0"/>
  <p:txStyles>
    <p:titleStyle>
      <a:lvl1pPr algn="l" defTabSz="1088449" rtl="0" eaLnBrk="1" latinLnBrk="0" hangingPunct="1">
        <a:spcBef>
          <a:spcPct val="0"/>
        </a:spcBef>
        <a:buNone/>
        <a:defRPr sz="2799" b="1" kern="1200">
          <a:solidFill>
            <a:schemeClr val="accent2"/>
          </a:solidFill>
          <a:latin typeface="+mj-lt"/>
          <a:ea typeface="+mj-ea"/>
          <a:cs typeface="+mj-cs"/>
        </a:defRPr>
      </a:lvl1pPr>
    </p:titleStyle>
    <p:bodyStyle>
      <a:lvl1pPr marL="0" indent="0" algn="l" defTabSz="1088449" rtl="0" eaLnBrk="1" latinLnBrk="0" hangingPunct="1">
        <a:spcBef>
          <a:spcPts val="2399"/>
        </a:spcBef>
        <a:buClr>
          <a:schemeClr val="accent1"/>
        </a:buClr>
        <a:buSzPct val="80000"/>
        <a:buFontTx/>
        <a:buNone/>
        <a:defRPr sz="1999" b="1" kern="1200">
          <a:solidFill>
            <a:schemeClr val="tx1"/>
          </a:solidFill>
          <a:latin typeface="+mn-lt"/>
          <a:ea typeface="+mn-ea"/>
          <a:cs typeface="+mn-cs"/>
        </a:defRPr>
      </a:lvl1pPr>
      <a:lvl2pPr marL="0" indent="0" algn="l" defTabSz="1088449" rtl="0" eaLnBrk="1" latinLnBrk="0" hangingPunct="1">
        <a:spcBef>
          <a:spcPts val="600"/>
        </a:spcBef>
        <a:buClr>
          <a:schemeClr val="accent1"/>
        </a:buClr>
        <a:buSzPct val="80000"/>
        <a:buFont typeface="Wingdings" pitchFamily="2" charset="2"/>
        <a:buNone/>
        <a:defRPr sz="1999" kern="1200">
          <a:solidFill>
            <a:schemeClr val="tx1"/>
          </a:solidFill>
          <a:latin typeface="+mn-lt"/>
          <a:ea typeface="+mn-ea"/>
          <a:cs typeface="+mn-cs"/>
        </a:defRPr>
      </a:lvl2pPr>
      <a:lvl3pPr marL="179946" indent="-179946" algn="l" defTabSz="1088449" rtl="0" eaLnBrk="1" latinLnBrk="0" hangingPunct="1">
        <a:spcBef>
          <a:spcPts val="400"/>
        </a:spcBef>
        <a:buClr>
          <a:schemeClr val="accent1"/>
        </a:buClr>
        <a:buSzPct val="100000"/>
        <a:buFont typeface="Wingdings" pitchFamily="2" charset="2"/>
        <a:buChar char=""/>
        <a:defRPr sz="1799" kern="1200">
          <a:solidFill>
            <a:schemeClr val="tx1"/>
          </a:solidFill>
          <a:latin typeface="+mn-lt"/>
          <a:ea typeface="+mn-ea"/>
          <a:cs typeface="+mn-cs"/>
        </a:defRPr>
      </a:lvl3pPr>
      <a:lvl4pPr marL="359892" indent="-179946" algn="l" defTabSz="1088449" rtl="0" eaLnBrk="1" latinLnBrk="0" hangingPunct="1">
        <a:spcBef>
          <a:spcPts val="400"/>
        </a:spcBef>
        <a:buClr>
          <a:schemeClr val="accent2"/>
        </a:buClr>
        <a:buSzPct val="100000"/>
        <a:buFont typeface="Arial" pitchFamily="34" charset="0"/>
        <a:buChar char="–"/>
        <a:defRPr sz="1799" kern="1200">
          <a:solidFill>
            <a:schemeClr val="tx1"/>
          </a:solidFill>
          <a:latin typeface="+mn-lt"/>
          <a:ea typeface="+mn-ea"/>
          <a:cs typeface="+mn-cs"/>
        </a:defRPr>
      </a:lvl4pPr>
      <a:lvl5pPr marL="539838" indent="-179946" algn="l" defTabSz="1088449"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3236" indent="-272112" algn="l" defTabSz="1088449" rtl="0" eaLnBrk="1" latinLnBrk="0" hangingPunct="1">
        <a:spcBef>
          <a:spcPct val="20000"/>
        </a:spcBef>
        <a:buFont typeface="Arial" pitchFamily="34" charset="0"/>
        <a:buChar char="•"/>
        <a:defRPr sz="2399" kern="1200">
          <a:solidFill>
            <a:schemeClr val="tx1"/>
          </a:solidFill>
          <a:latin typeface="+mn-lt"/>
          <a:ea typeface="+mn-ea"/>
          <a:cs typeface="+mn-cs"/>
        </a:defRPr>
      </a:lvl6pPr>
      <a:lvl7pPr marL="3537460" indent="-272112" algn="l" defTabSz="1088449" rtl="0" eaLnBrk="1" latinLnBrk="0" hangingPunct="1">
        <a:spcBef>
          <a:spcPct val="20000"/>
        </a:spcBef>
        <a:buFont typeface="Arial" pitchFamily="34" charset="0"/>
        <a:buChar char="•"/>
        <a:defRPr sz="2399" kern="1200">
          <a:solidFill>
            <a:schemeClr val="tx1"/>
          </a:solidFill>
          <a:latin typeface="+mn-lt"/>
          <a:ea typeface="+mn-ea"/>
          <a:cs typeface="+mn-cs"/>
        </a:defRPr>
      </a:lvl7pPr>
      <a:lvl8pPr marL="4081685" indent="-272112" algn="l" defTabSz="1088449" rtl="0" eaLnBrk="1" latinLnBrk="0" hangingPunct="1">
        <a:spcBef>
          <a:spcPct val="20000"/>
        </a:spcBef>
        <a:buFont typeface="Arial" pitchFamily="34" charset="0"/>
        <a:buChar char="•"/>
        <a:defRPr sz="2399" kern="1200">
          <a:solidFill>
            <a:schemeClr val="tx1"/>
          </a:solidFill>
          <a:latin typeface="+mn-lt"/>
          <a:ea typeface="+mn-ea"/>
          <a:cs typeface="+mn-cs"/>
        </a:defRPr>
      </a:lvl8pPr>
      <a:lvl9pPr marL="4625910" indent="-272112" algn="l" defTabSz="1088449" rtl="0" eaLnBrk="1" latinLnBrk="0" hangingPunct="1">
        <a:spcBef>
          <a:spcPct val="20000"/>
        </a:spcBef>
        <a:buFont typeface="Arial" pitchFamily="34" charset="0"/>
        <a:buChar char="•"/>
        <a:defRPr sz="2399" kern="1200">
          <a:solidFill>
            <a:schemeClr val="tx1"/>
          </a:solidFill>
          <a:latin typeface="+mn-lt"/>
          <a:ea typeface="+mn-ea"/>
          <a:cs typeface="+mn-cs"/>
        </a:defRPr>
      </a:lvl9pPr>
    </p:bodyStyle>
    <p:otherStyle>
      <a:defPPr>
        <a:defRPr lang="de-DE"/>
      </a:defPPr>
      <a:lvl1pPr marL="0" algn="l" defTabSz="1088449" rtl="0" eaLnBrk="1" latinLnBrk="0" hangingPunct="1">
        <a:defRPr sz="2099" kern="1200">
          <a:solidFill>
            <a:schemeClr val="tx1"/>
          </a:solidFill>
          <a:latin typeface="+mn-lt"/>
          <a:ea typeface="+mn-ea"/>
          <a:cs typeface="+mn-cs"/>
        </a:defRPr>
      </a:lvl1pPr>
      <a:lvl2pPr marL="544225" algn="l" defTabSz="1088449" rtl="0" eaLnBrk="1" latinLnBrk="0" hangingPunct="1">
        <a:defRPr sz="2099" kern="1200">
          <a:solidFill>
            <a:schemeClr val="tx1"/>
          </a:solidFill>
          <a:latin typeface="+mn-lt"/>
          <a:ea typeface="+mn-ea"/>
          <a:cs typeface="+mn-cs"/>
        </a:defRPr>
      </a:lvl2pPr>
      <a:lvl3pPr marL="1088449" algn="l" defTabSz="1088449" rtl="0" eaLnBrk="1" latinLnBrk="0" hangingPunct="1">
        <a:defRPr sz="2099" kern="1200">
          <a:solidFill>
            <a:schemeClr val="tx1"/>
          </a:solidFill>
          <a:latin typeface="+mn-lt"/>
          <a:ea typeface="+mn-ea"/>
          <a:cs typeface="+mn-cs"/>
        </a:defRPr>
      </a:lvl3pPr>
      <a:lvl4pPr marL="1632674" algn="l" defTabSz="1088449" rtl="0" eaLnBrk="1" latinLnBrk="0" hangingPunct="1">
        <a:defRPr sz="2099" kern="1200">
          <a:solidFill>
            <a:schemeClr val="tx1"/>
          </a:solidFill>
          <a:latin typeface="+mn-lt"/>
          <a:ea typeface="+mn-ea"/>
          <a:cs typeface="+mn-cs"/>
        </a:defRPr>
      </a:lvl4pPr>
      <a:lvl5pPr marL="2176899" algn="l" defTabSz="1088449" rtl="0" eaLnBrk="1" latinLnBrk="0" hangingPunct="1">
        <a:defRPr sz="2099" kern="1200">
          <a:solidFill>
            <a:schemeClr val="tx1"/>
          </a:solidFill>
          <a:latin typeface="+mn-lt"/>
          <a:ea typeface="+mn-ea"/>
          <a:cs typeface="+mn-cs"/>
        </a:defRPr>
      </a:lvl5pPr>
      <a:lvl6pPr marL="2721123" algn="l" defTabSz="1088449" rtl="0" eaLnBrk="1" latinLnBrk="0" hangingPunct="1">
        <a:defRPr sz="2099" kern="1200">
          <a:solidFill>
            <a:schemeClr val="tx1"/>
          </a:solidFill>
          <a:latin typeface="+mn-lt"/>
          <a:ea typeface="+mn-ea"/>
          <a:cs typeface="+mn-cs"/>
        </a:defRPr>
      </a:lvl6pPr>
      <a:lvl7pPr marL="3265348" algn="l" defTabSz="1088449" rtl="0" eaLnBrk="1" latinLnBrk="0" hangingPunct="1">
        <a:defRPr sz="2099" kern="1200">
          <a:solidFill>
            <a:schemeClr val="tx1"/>
          </a:solidFill>
          <a:latin typeface="+mn-lt"/>
          <a:ea typeface="+mn-ea"/>
          <a:cs typeface="+mn-cs"/>
        </a:defRPr>
      </a:lvl7pPr>
      <a:lvl8pPr marL="3809573" algn="l" defTabSz="1088449" rtl="0" eaLnBrk="1" latinLnBrk="0" hangingPunct="1">
        <a:defRPr sz="2099" kern="1200">
          <a:solidFill>
            <a:schemeClr val="tx1"/>
          </a:solidFill>
          <a:latin typeface="+mn-lt"/>
          <a:ea typeface="+mn-ea"/>
          <a:cs typeface="+mn-cs"/>
        </a:defRPr>
      </a:lvl8pPr>
      <a:lvl9pPr marL="4353797" algn="l" defTabSz="1088449" rtl="0" eaLnBrk="1" latinLnBrk="0" hangingPunct="1">
        <a:defRPr sz="20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9.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9.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gray">
          <a:xfrm>
            <a:off x="4411579" y="2858503"/>
            <a:ext cx="2855495" cy="28956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smtClean="0">
                <a:ln>
                  <a:noFill/>
                </a:ln>
                <a:effectLst/>
                <a:uLnTx/>
                <a:uFillTx/>
                <a:ea typeface="Arial Unicode MS" pitchFamily="34" charset="-128"/>
                <a:cs typeface="Arial Unicode MS" pitchFamily="34" charset="-128"/>
              </a:rPr>
              <a:t>Local</a:t>
            </a:r>
            <a:r>
              <a:rPr kumimoji="0" lang="de-DE" sz="1400" b="0" i="0" u="none" strike="noStrike" kern="0" cap="none" spc="0" normalizeH="0" baseline="0" noProof="0" dirty="0" smtClean="0">
                <a:ln>
                  <a:noFill/>
                </a:ln>
                <a:effectLst/>
                <a:uLnTx/>
                <a:uFillTx/>
                <a:ea typeface="Arial Unicode MS" pitchFamily="34" charset="-128"/>
                <a:cs typeface="Arial Unicode MS" pitchFamily="34" charset="-128"/>
              </a:rPr>
              <a:t> </a:t>
            </a:r>
            <a:r>
              <a:rPr kumimoji="0" lang="de-DE" sz="1400" b="0" i="0" u="none" strike="noStrike" kern="0" cap="none" spc="0" normalizeH="0" baseline="0" noProof="0" dirty="0" err="1" smtClean="0">
                <a:ln>
                  <a:noFill/>
                </a:ln>
                <a:effectLst/>
                <a:uLnTx/>
                <a:uFillTx/>
                <a:ea typeface="Arial Unicode MS" pitchFamily="34" charset="-128"/>
                <a:cs typeface="Arial Unicode MS" pitchFamily="34" charset="-128"/>
              </a:rPr>
              <a:t>pc</a:t>
            </a:r>
            <a:r>
              <a:rPr kumimoji="0" lang="de-DE" sz="1400" b="0" i="0" u="none" strike="noStrike" kern="0" cap="none" spc="0" normalizeH="0" baseline="0" noProof="0" dirty="0" smtClean="0">
                <a:ln>
                  <a:noFill/>
                </a:ln>
                <a:effectLst/>
                <a:uLnTx/>
                <a:uFillTx/>
                <a:ea typeface="Arial Unicode MS" pitchFamily="34" charset="-128"/>
                <a:cs typeface="Arial Unicode MS" pitchFamily="34" charset="-128"/>
              </a:rPr>
              <a:t>/</a:t>
            </a:r>
            <a:r>
              <a:rPr kumimoji="0" lang="de-DE" sz="1400" b="0" i="0" u="none" strike="noStrike" kern="0" cap="none" spc="0" normalizeH="0" baseline="0" noProof="0" dirty="0" err="1" smtClean="0">
                <a:ln>
                  <a:noFill/>
                </a:ln>
                <a:effectLst/>
                <a:uLnTx/>
                <a:uFillTx/>
                <a:ea typeface="Arial Unicode MS" pitchFamily="34" charset="-128"/>
                <a:cs typeface="Arial Unicode MS" pitchFamily="34" charset="-128"/>
              </a:rPr>
              <a:t>laptop</a:t>
            </a:r>
            <a:endParaRPr kumimoji="0" lang="de-DE" sz="1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Rectangle 1"/>
          <p:cNvSpPr/>
          <p:nvPr/>
        </p:nvSpPr>
        <p:spPr bwMode="gray">
          <a:xfrm>
            <a:off x="2810378" y="1839829"/>
            <a:ext cx="978568" cy="158816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smtClean="0">
                <a:ln>
                  <a:noFill/>
                </a:ln>
                <a:effectLst/>
                <a:uLnTx/>
                <a:uFillTx/>
                <a:ea typeface="Arial Unicode MS" pitchFamily="34" charset="-128"/>
                <a:cs typeface="Arial Unicode MS" pitchFamily="34" charset="-128"/>
              </a:rPr>
              <a:t>GitHub</a:t>
            </a:r>
            <a:endParaRPr kumimoji="0" lang="de-DE" sz="1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 name="Rectangle 2"/>
          <p:cNvSpPr/>
          <p:nvPr/>
        </p:nvSpPr>
        <p:spPr bwMode="gray">
          <a:xfrm>
            <a:off x="5698957" y="3427997"/>
            <a:ext cx="1367590" cy="208547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smtClean="0">
                <a:ln>
                  <a:noFill/>
                </a:ln>
                <a:effectLst/>
                <a:uLnTx/>
                <a:uFillTx/>
                <a:ea typeface="Arial Unicode MS" pitchFamily="34" charset="-128"/>
                <a:cs typeface="Arial Unicode MS" pitchFamily="34" charset="-128"/>
              </a:rPr>
              <a:t>Virtual </a:t>
            </a:r>
            <a:r>
              <a:rPr kumimoji="0" lang="de-DE" sz="1400" b="0" i="0" u="none" strike="noStrike" kern="0" cap="none" spc="0" normalizeH="0" baseline="0" noProof="0" dirty="0" err="1" smtClean="0">
                <a:ln>
                  <a:noFill/>
                </a:ln>
                <a:effectLst/>
                <a:uLnTx/>
                <a:uFillTx/>
                <a:ea typeface="Arial Unicode MS" pitchFamily="34" charset="-128"/>
                <a:cs typeface="Arial Unicode MS" pitchFamily="34" charset="-128"/>
              </a:rPr>
              <a:t>Mashine</a:t>
            </a:r>
            <a:endParaRPr kumimoji="0" lang="de-DE" sz="1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 name="Rectangle 6"/>
          <p:cNvSpPr/>
          <p:nvPr/>
        </p:nvSpPr>
        <p:spPr bwMode="gray">
          <a:xfrm>
            <a:off x="4411578" y="650709"/>
            <a:ext cx="2855495" cy="188895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smtClean="0">
                <a:ln>
                  <a:noFill/>
                </a:ln>
                <a:effectLst/>
                <a:uLnTx/>
                <a:uFillTx/>
                <a:ea typeface="Arial Unicode MS" pitchFamily="34" charset="-128"/>
                <a:cs typeface="Arial Unicode MS" pitchFamily="34" charset="-128"/>
              </a:rPr>
              <a:t>Jenkins (</a:t>
            </a:r>
            <a:r>
              <a:rPr kumimoji="0" lang="de-DE" sz="1400" b="0" i="0" u="none" strike="noStrike" kern="0" cap="none" spc="0" normalizeH="0" baseline="0" noProof="0" dirty="0" err="1" smtClean="0">
                <a:ln>
                  <a:noFill/>
                </a:ln>
                <a:effectLst/>
                <a:uLnTx/>
                <a:uFillTx/>
                <a:ea typeface="Arial Unicode MS" pitchFamily="34" charset="-128"/>
                <a:cs typeface="Arial Unicode MS" pitchFamily="34" charset="-128"/>
              </a:rPr>
              <a:t>Monsoon</a:t>
            </a:r>
            <a:r>
              <a:rPr kumimoji="0" lang="de-DE" sz="1400" b="0" i="0" u="none" strike="noStrike" kern="0" cap="none" spc="0" normalizeH="0" baseline="0" noProof="0" dirty="0" smtClean="0">
                <a:ln>
                  <a:noFill/>
                </a:ln>
                <a:effectLst/>
                <a:uLnTx/>
                <a:uFillTx/>
                <a:ea typeface="Arial Unicode MS" pitchFamily="34" charset="-128"/>
                <a:cs typeface="Arial Unicode MS" pitchFamily="34" charset="-128"/>
              </a:rPr>
              <a:t>)</a:t>
            </a:r>
          </a:p>
        </p:txBody>
      </p:sp>
      <p:sp>
        <p:nvSpPr>
          <p:cNvPr id="8" name="Rounded Rectangle 7"/>
          <p:cNvSpPr/>
          <p:nvPr/>
        </p:nvSpPr>
        <p:spPr bwMode="gray">
          <a:xfrm>
            <a:off x="5462335" y="1449808"/>
            <a:ext cx="753979" cy="280737"/>
          </a:xfrm>
          <a:prstGeom prst="round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err="1" smtClean="0">
                <a:ln>
                  <a:noFill/>
                </a:ln>
                <a:effectLst/>
                <a:uLnTx/>
                <a:uFillTx/>
                <a:ea typeface="Arial Unicode MS" pitchFamily="34" charset="-128"/>
                <a:cs typeface="Arial Unicode MS" pitchFamily="34" charset="-128"/>
              </a:rPr>
              <a:t>PrivA</a:t>
            </a:r>
            <a:endParaRPr kumimoji="0" lang="de-DE"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 name="Rounded Rectangle 8"/>
          <p:cNvSpPr/>
          <p:nvPr/>
        </p:nvSpPr>
        <p:spPr bwMode="gray">
          <a:xfrm>
            <a:off x="6005762" y="4152902"/>
            <a:ext cx="753979" cy="280737"/>
          </a:xfrm>
          <a:prstGeom prst="round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err="1" smtClean="0">
                <a:ln>
                  <a:noFill/>
                </a:ln>
                <a:effectLst/>
                <a:uLnTx/>
                <a:uFillTx/>
                <a:ea typeface="Arial Unicode MS" pitchFamily="34" charset="-128"/>
                <a:cs typeface="Arial Unicode MS" pitchFamily="34" charset="-128"/>
              </a:rPr>
              <a:t>PrivA</a:t>
            </a:r>
            <a:endParaRPr kumimoji="0" lang="de-DE"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ounded Rectangle 9"/>
          <p:cNvSpPr/>
          <p:nvPr/>
        </p:nvSpPr>
        <p:spPr bwMode="gray">
          <a:xfrm>
            <a:off x="4678279" y="4306303"/>
            <a:ext cx="753979" cy="280737"/>
          </a:xfrm>
          <a:prstGeom prst="round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err="1" smtClean="0">
                <a:ln>
                  <a:noFill/>
                </a:ln>
                <a:effectLst/>
                <a:uLnTx/>
                <a:uFillTx/>
                <a:ea typeface="Arial Unicode MS" pitchFamily="34" charset="-128"/>
                <a:cs typeface="Arial Unicode MS" pitchFamily="34" charset="-128"/>
              </a:rPr>
              <a:t>PrivB</a:t>
            </a:r>
            <a:endParaRPr kumimoji="0" lang="de-DE"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 name="Rounded Rectangle 10"/>
          <p:cNvSpPr/>
          <p:nvPr/>
        </p:nvSpPr>
        <p:spPr bwMode="gray">
          <a:xfrm>
            <a:off x="2922672" y="2399299"/>
            <a:ext cx="753979" cy="280737"/>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err="1" smtClean="0">
                <a:ln>
                  <a:noFill/>
                </a:ln>
                <a:effectLst/>
                <a:uLnTx/>
                <a:uFillTx/>
                <a:ea typeface="Arial Unicode MS" pitchFamily="34" charset="-128"/>
                <a:cs typeface="Arial Unicode MS" pitchFamily="34" charset="-128"/>
              </a:rPr>
              <a:t>PubA</a:t>
            </a:r>
            <a:endParaRPr kumimoji="0" lang="de-DE"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2" name="Rounded Rectangle 11"/>
          <p:cNvSpPr/>
          <p:nvPr/>
        </p:nvSpPr>
        <p:spPr bwMode="gray">
          <a:xfrm>
            <a:off x="2922672" y="2913648"/>
            <a:ext cx="753979" cy="280737"/>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err="1" smtClean="0">
                <a:ln>
                  <a:noFill/>
                </a:ln>
                <a:effectLst/>
                <a:uLnTx/>
                <a:uFillTx/>
                <a:ea typeface="Arial Unicode MS" pitchFamily="34" charset="-128"/>
                <a:cs typeface="Arial Unicode MS" pitchFamily="34" charset="-128"/>
              </a:rPr>
              <a:t>PubB</a:t>
            </a:r>
            <a:endParaRPr kumimoji="0" lang="de-DE"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4" name="Straight Connector 13"/>
          <p:cNvCxnSpPr>
            <a:stCxn id="11" idx="3"/>
            <a:endCxn id="8" idx="1"/>
          </p:cNvCxnSpPr>
          <p:nvPr/>
        </p:nvCxnSpPr>
        <p:spPr>
          <a:xfrm flipV="1">
            <a:off x="3676651" y="1590177"/>
            <a:ext cx="1785684" cy="94949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2" idx="3"/>
            <a:endCxn id="10" idx="1"/>
          </p:cNvCxnSpPr>
          <p:nvPr/>
        </p:nvCxnSpPr>
        <p:spPr>
          <a:xfrm>
            <a:off x="3676651" y="3054017"/>
            <a:ext cx="1001628" cy="139265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3"/>
            <a:endCxn id="9" idx="1"/>
          </p:cNvCxnSpPr>
          <p:nvPr/>
        </p:nvCxnSpPr>
        <p:spPr>
          <a:xfrm>
            <a:off x="3676651" y="2539668"/>
            <a:ext cx="2329111" cy="175360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063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loud 19"/>
          <p:cNvSpPr/>
          <p:nvPr/>
        </p:nvSpPr>
        <p:spPr bwMode="gray">
          <a:xfrm>
            <a:off x="3280317" y="3012770"/>
            <a:ext cx="2818821" cy="1745374"/>
          </a:xfrm>
          <a:prstGeom prst="cloud">
            <a:avLst/>
          </a:prstGeom>
          <a:ln>
            <a:headEnd/>
            <a:tailEnd/>
          </a:ln>
        </p:spPr>
        <p:style>
          <a:lnRef idx="1">
            <a:schemeClr val="accent3"/>
          </a:lnRef>
          <a:fillRef idx="2">
            <a:schemeClr val="accent3"/>
          </a:fillRef>
          <a:effectRef idx="1">
            <a:schemeClr val="accent3"/>
          </a:effectRef>
          <a:fontRef idx="minor">
            <a:schemeClr val="dk1"/>
          </a:fontRef>
        </p:style>
        <p:txBody>
          <a:bodyPr lIns="89977" tIns="71981" rIns="89977" bIns="71981" rtlCol="0" anchor="b" anchorCtr="0"/>
          <a:lstStyle/>
          <a:p>
            <a:pPr algn="ctr" fontAlgn="base">
              <a:spcBef>
                <a:spcPct val="50000"/>
              </a:spcBef>
              <a:spcAft>
                <a:spcPct val="0"/>
              </a:spcAft>
              <a:buClr>
                <a:srgbClr val="F0AB00"/>
              </a:buClr>
              <a:buSzPct val="80000"/>
            </a:pPr>
            <a:r>
              <a:rPr lang="de-DE" sz="1600" dirty="0">
                <a:solidFill>
                  <a:srgbClr val="000000"/>
                </a:solidFill>
              </a:rPr>
              <a:t>Integration </a:t>
            </a:r>
            <a:r>
              <a:rPr lang="de-DE" sz="1600" kern="0" dirty="0">
                <a:solidFill>
                  <a:srgbClr val="000000"/>
                </a:solidFill>
                <a:ea typeface="Arial Unicode MS" pitchFamily="34" charset="-128"/>
                <a:cs typeface="Arial Unicode MS" pitchFamily="34" charset="-128"/>
              </a:rPr>
              <a:t>Space</a:t>
            </a:r>
          </a:p>
        </p:txBody>
      </p:sp>
      <p:sp>
        <p:nvSpPr>
          <p:cNvPr id="22" name="Rounded Rectangle 21"/>
          <p:cNvSpPr/>
          <p:nvPr/>
        </p:nvSpPr>
        <p:spPr bwMode="gray">
          <a:xfrm>
            <a:off x="4020801" y="3380152"/>
            <a:ext cx="1286845" cy="516738"/>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ctr"/>
          <a:lstStyle/>
          <a:p>
            <a:pPr defTabSz="1088449" fontAlgn="base">
              <a:spcBef>
                <a:spcPct val="50000"/>
              </a:spcBef>
              <a:spcAft>
                <a:spcPct val="0"/>
              </a:spcAft>
              <a:buClr>
                <a:srgbClr val="F0AB00"/>
              </a:buClr>
              <a:buSzPct val="80000"/>
            </a:pPr>
            <a:r>
              <a:rPr lang="de-DE" sz="1000" b="1" kern="0" dirty="0">
                <a:solidFill>
                  <a:schemeClr val="tx1"/>
                </a:solidFill>
                <a:ea typeface="Arial Unicode MS" pitchFamily="34" charset="-128"/>
                <a:cs typeface="Arial Unicode MS" pitchFamily="34" charset="-128"/>
              </a:rPr>
              <a:t>Service @CF</a:t>
            </a:r>
          </a:p>
        </p:txBody>
      </p:sp>
      <p:sp>
        <p:nvSpPr>
          <p:cNvPr id="4" name="Rounded Rectangle 3"/>
          <p:cNvSpPr/>
          <p:nvPr/>
        </p:nvSpPr>
        <p:spPr bwMode="gray">
          <a:xfrm>
            <a:off x="805263" y="1012689"/>
            <a:ext cx="2088456" cy="212036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t"/>
          <a:lstStyle/>
          <a:p>
            <a:pPr algn="ctr" defTabSz="1088449" fontAlgn="base">
              <a:spcBef>
                <a:spcPct val="50000"/>
              </a:spcBef>
              <a:spcAft>
                <a:spcPct val="0"/>
              </a:spcAft>
              <a:buClr>
                <a:srgbClr val="F0AB00"/>
              </a:buClr>
              <a:buSzPct val="80000"/>
            </a:pPr>
            <a:r>
              <a:rPr lang="de-DE" sz="1600" b="1" kern="0" dirty="0" smtClean="0">
                <a:solidFill>
                  <a:schemeClr val="tx1"/>
                </a:solidFill>
                <a:ea typeface="Arial Unicode MS" pitchFamily="34" charset="-128"/>
                <a:cs typeface="Arial Unicode MS" pitchFamily="34" charset="-128"/>
              </a:rPr>
              <a:t>Commit Stage</a:t>
            </a:r>
            <a:endParaRPr lang="de-DE" sz="1600" b="1" kern="0" dirty="0">
              <a:solidFill>
                <a:schemeClr val="tx1"/>
              </a:solidFill>
              <a:ea typeface="Arial Unicode MS" pitchFamily="34" charset="-128"/>
              <a:cs typeface="Arial Unicode MS" pitchFamily="34" charset="-128"/>
            </a:endParaRPr>
          </a:p>
        </p:txBody>
      </p:sp>
      <p:sp>
        <p:nvSpPr>
          <p:cNvPr id="5" name="Rounded Rectangle 4"/>
          <p:cNvSpPr/>
          <p:nvPr/>
        </p:nvSpPr>
        <p:spPr bwMode="gray">
          <a:xfrm>
            <a:off x="3395602" y="1012689"/>
            <a:ext cx="2092905" cy="212036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t"/>
          <a:lstStyle/>
          <a:p>
            <a:pPr algn="ctr" defTabSz="1088449" fontAlgn="base">
              <a:spcBef>
                <a:spcPct val="50000"/>
              </a:spcBef>
              <a:spcAft>
                <a:spcPct val="0"/>
              </a:spcAft>
              <a:buClr>
                <a:srgbClr val="F0AB00"/>
              </a:buClr>
              <a:buSzPct val="80000"/>
            </a:pPr>
            <a:r>
              <a:rPr lang="en-US" sz="1600" b="1" kern="0" dirty="0" smtClean="0">
                <a:solidFill>
                  <a:schemeClr val="tx1"/>
                </a:solidFill>
                <a:ea typeface="Arial Unicode MS" pitchFamily="34" charset="-128"/>
                <a:cs typeface="Arial Unicode MS" pitchFamily="34" charset="-128"/>
              </a:rPr>
              <a:t>Integration</a:t>
            </a:r>
            <a:r>
              <a:rPr lang="de-DE" sz="1600" b="1" kern="0" dirty="0" smtClean="0">
                <a:solidFill>
                  <a:schemeClr val="tx1"/>
                </a:solidFill>
                <a:ea typeface="Arial Unicode MS" pitchFamily="34" charset="-128"/>
                <a:cs typeface="Arial Unicode MS" pitchFamily="34" charset="-128"/>
              </a:rPr>
              <a:t> Stage</a:t>
            </a:r>
            <a:endParaRPr lang="en-US" sz="1600" b="1" kern="0" dirty="0">
              <a:solidFill>
                <a:schemeClr val="tx1"/>
              </a:solidFill>
              <a:ea typeface="Arial Unicode MS" pitchFamily="34" charset="-128"/>
              <a:cs typeface="Arial Unicode MS" pitchFamily="34" charset="-128"/>
            </a:endParaRPr>
          </a:p>
        </p:txBody>
      </p:sp>
      <p:sp>
        <p:nvSpPr>
          <p:cNvPr id="13" name="Rounded Rectangle 12"/>
          <p:cNvSpPr/>
          <p:nvPr/>
        </p:nvSpPr>
        <p:spPr bwMode="gray">
          <a:xfrm>
            <a:off x="1389607" y="1779666"/>
            <a:ext cx="818147" cy="72189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Commit</a:t>
            </a:r>
          </a:p>
        </p:txBody>
      </p:sp>
      <p:sp>
        <p:nvSpPr>
          <p:cNvPr id="14" name="Rounded Rectangle 13"/>
          <p:cNvSpPr/>
          <p:nvPr/>
        </p:nvSpPr>
        <p:spPr bwMode="gray">
          <a:xfrm>
            <a:off x="3476744" y="1779669"/>
            <a:ext cx="818147" cy="72189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err="1" smtClean="0">
                <a:ln>
                  <a:noFill/>
                </a:ln>
                <a:effectLst/>
                <a:uLnTx/>
                <a:uFillTx/>
                <a:ea typeface="Arial Unicode MS" pitchFamily="34" charset="-128"/>
                <a:cs typeface="Arial Unicode MS" pitchFamily="34" charset="-128"/>
              </a:rPr>
              <a:t>Deploy</a:t>
            </a:r>
            <a:endParaRPr kumimoji="0" lang="de-DE"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5" name="Rounded Rectangle 14"/>
          <p:cNvSpPr/>
          <p:nvPr/>
        </p:nvSpPr>
        <p:spPr bwMode="gray">
          <a:xfrm>
            <a:off x="4597427" y="1779667"/>
            <a:ext cx="818147" cy="721895"/>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System-Test</a:t>
            </a:r>
          </a:p>
        </p:txBody>
      </p:sp>
      <p:cxnSp>
        <p:nvCxnSpPr>
          <p:cNvPr id="25" name="Straight Arrow Connector 24"/>
          <p:cNvCxnSpPr/>
          <p:nvPr/>
        </p:nvCxnSpPr>
        <p:spPr>
          <a:xfrm>
            <a:off x="4094365" y="2501564"/>
            <a:ext cx="1385" cy="878588"/>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p:nvPr/>
        </p:nvCxnSpPr>
        <p:spPr>
          <a:xfrm flipH="1">
            <a:off x="5114436" y="2493734"/>
            <a:ext cx="2" cy="886418"/>
          </a:xfrm>
          <a:prstGeom prst="straightConnector1">
            <a:avLst/>
          </a:prstGeom>
          <a:ln>
            <a:prstDash val="dash"/>
            <a:headEnd type="triangle"/>
            <a:tailEnd type="triangle"/>
          </a:ln>
        </p:spPr>
        <p:style>
          <a:lnRef idx="2">
            <a:schemeClr val="accent5"/>
          </a:lnRef>
          <a:fillRef idx="1">
            <a:schemeClr val="lt1"/>
          </a:fillRef>
          <a:effectRef idx="0">
            <a:schemeClr val="accent5"/>
          </a:effectRef>
          <a:fontRef idx="minor">
            <a:schemeClr val="dk1"/>
          </a:fontRef>
        </p:style>
      </p:cxnSp>
      <p:sp>
        <p:nvSpPr>
          <p:cNvPr id="28" name="Rectangle 27"/>
          <p:cNvSpPr/>
          <p:nvPr/>
        </p:nvSpPr>
        <p:spPr bwMode="gray">
          <a:xfrm>
            <a:off x="211055" y="4862024"/>
            <a:ext cx="7339261" cy="5715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rPr>
              <a:t>Local</a:t>
            </a: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 </a:t>
            </a:r>
            <a:r>
              <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rPr>
              <a:t>storage</a:t>
            </a: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 (Jenkins)</a:t>
            </a:r>
          </a:p>
        </p:txBody>
      </p:sp>
      <p:sp>
        <p:nvSpPr>
          <p:cNvPr id="48" name="Rectangle 47"/>
          <p:cNvSpPr/>
          <p:nvPr/>
        </p:nvSpPr>
        <p:spPr bwMode="gray">
          <a:xfrm>
            <a:off x="211055" y="137541"/>
            <a:ext cx="10403304" cy="61466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b="0" i="0" u="none" strike="noStrike" kern="0" cap="none" spc="0" normalizeH="0" baseline="0" noProof="0" dirty="0" err="1" smtClean="0">
                <a:ln>
                  <a:noFill/>
                </a:ln>
                <a:effectLst/>
                <a:uLnTx/>
                <a:uFillTx/>
                <a:ea typeface="Arial Unicode MS" pitchFamily="34" charset="-128"/>
                <a:cs typeface="Arial Unicode MS" pitchFamily="34" charset="-128"/>
              </a:rPr>
              <a:t>GitHub</a:t>
            </a: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50" name="Straight Arrow Connector 49"/>
          <p:cNvCxnSpPr/>
          <p:nvPr/>
        </p:nvCxnSpPr>
        <p:spPr>
          <a:xfrm>
            <a:off x="5114436" y="752208"/>
            <a:ext cx="0" cy="1027458"/>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55" name="Curved Connector 54"/>
          <p:cNvCxnSpPr>
            <a:endCxn id="13" idx="1"/>
          </p:cNvCxnSpPr>
          <p:nvPr/>
        </p:nvCxnSpPr>
        <p:spPr>
          <a:xfrm rot="16200000" flipH="1">
            <a:off x="221815" y="972821"/>
            <a:ext cx="1388405" cy="947180"/>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4" name="Straight Arrow Connector 73"/>
          <p:cNvCxnSpPr>
            <a:stCxn id="13" idx="2"/>
          </p:cNvCxnSpPr>
          <p:nvPr/>
        </p:nvCxnSpPr>
        <p:spPr>
          <a:xfrm flipH="1">
            <a:off x="1790700" y="2501561"/>
            <a:ext cx="7981" cy="2360463"/>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83" name="Straight Arrow Connector 82"/>
          <p:cNvCxnSpPr/>
          <p:nvPr/>
        </p:nvCxnSpPr>
        <p:spPr>
          <a:xfrm flipH="1" flipV="1">
            <a:off x="3609204" y="2493735"/>
            <a:ext cx="771" cy="2359539"/>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grpSp>
        <p:nvGrpSpPr>
          <p:cNvPr id="32" name="Group 31"/>
          <p:cNvGrpSpPr/>
          <p:nvPr/>
        </p:nvGrpSpPr>
        <p:grpSpPr>
          <a:xfrm>
            <a:off x="3936833" y="5613810"/>
            <a:ext cx="2951748" cy="1123950"/>
            <a:chOff x="7662611" y="5657850"/>
            <a:chExt cx="2951748" cy="1123950"/>
          </a:xfrm>
        </p:grpSpPr>
        <p:sp>
          <p:nvSpPr>
            <p:cNvPr id="3" name="Rectangle 2"/>
            <p:cNvSpPr/>
            <p:nvPr/>
          </p:nvSpPr>
          <p:spPr bwMode="gray">
            <a:xfrm>
              <a:off x="7662611" y="5657850"/>
              <a:ext cx="2951748" cy="1123950"/>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sng" strike="noStrike" kern="0" cap="none" spc="0" normalizeH="0" baseline="0" noProof="0" dirty="0" smtClean="0">
                  <a:ln>
                    <a:noFill/>
                  </a:ln>
                  <a:effectLst/>
                  <a:uLnTx/>
                  <a:uFillTx/>
                  <a:ea typeface="Arial Unicode MS" pitchFamily="34" charset="-128"/>
                  <a:cs typeface="Arial Unicode MS" pitchFamily="34" charset="-128"/>
                </a:rPr>
                <a:t>Legend</a:t>
              </a:r>
            </a:p>
          </p:txBody>
        </p:sp>
        <p:cxnSp>
          <p:nvCxnSpPr>
            <p:cNvPr id="42" name="Straight Arrow Connector 41"/>
            <p:cNvCxnSpPr/>
            <p:nvPr/>
          </p:nvCxnSpPr>
          <p:spPr>
            <a:xfrm flipV="1">
              <a:off x="7688505" y="6071224"/>
              <a:ext cx="338307" cy="2"/>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p:cNvCxnSpPr/>
            <p:nvPr/>
          </p:nvCxnSpPr>
          <p:spPr>
            <a:xfrm flipH="1">
              <a:off x="7688505" y="6338258"/>
              <a:ext cx="338307" cy="5059"/>
            </a:xfrm>
            <a:prstGeom prst="straightConnector1">
              <a:avLst/>
            </a:prstGeom>
            <a:ln>
              <a:prstDash val="dash"/>
              <a:headEnd type="triangle"/>
              <a:tailEnd type="triangle"/>
            </a:ln>
          </p:spPr>
          <p:style>
            <a:lnRef idx="1">
              <a:schemeClr val="accent2"/>
            </a:lnRef>
            <a:fillRef idx="0">
              <a:schemeClr val="accent2"/>
            </a:fillRef>
            <a:effectRef idx="0">
              <a:schemeClr val="accent2"/>
            </a:effectRef>
            <a:fontRef idx="minor">
              <a:schemeClr val="tx1"/>
            </a:fontRef>
          </p:style>
        </p:cxnSp>
        <p:sp>
          <p:nvSpPr>
            <p:cNvPr id="49" name="TextBox 48"/>
            <p:cNvSpPr txBox="1"/>
            <p:nvPr/>
          </p:nvSpPr>
          <p:spPr>
            <a:xfrm>
              <a:off x="8254295" y="5949942"/>
              <a:ext cx="746999"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smtClean="0">
                  <a:ea typeface="Arial Unicode MS" pitchFamily="34" charset="-128"/>
                  <a:cs typeface="Arial Unicode MS" pitchFamily="34" charset="-128"/>
                </a:rPr>
                <a:t>Data </a:t>
              </a:r>
              <a:r>
                <a:rPr lang="de-DE" sz="1400" kern="0" dirty="0" err="1" smtClean="0">
                  <a:ea typeface="Arial Unicode MS" pitchFamily="34" charset="-128"/>
                  <a:cs typeface="Arial Unicode MS" pitchFamily="34" charset="-128"/>
                </a:rPr>
                <a:t>flow</a:t>
              </a:r>
              <a:endParaRPr lang="de-DE" sz="1400" kern="0" dirty="0" smtClean="0">
                <a:ea typeface="Arial Unicode MS" pitchFamily="34" charset="-128"/>
                <a:cs typeface="Arial Unicode MS" pitchFamily="34" charset="-128"/>
              </a:endParaRPr>
            </a:p>
          </p:txBody>
        </p:sp>
        <p:sp>
          <p:nvSpPr>
            <p:cNvPr id="51" name="TextBox 50"/>
            <p:cNvSpPr txBox="1"/>
            <p:nvPr/>
          </p:nvSpPr>
          <p:spPr>
            <a:xfrm>
              <a:off x="8254295" y="6237493"/>
              <a:ext cx="1243930"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smtClean="0">
                  <a:ea typeface="Arial Unicode MS" pitchFamily="34" charset="-128"/>
                  <a:cs typeface="Arial Unicode MS" pitchFamily="34" charset="-128"/>
                </a:rPr>
                <a:t>Communication</a:t>
              </a:r>
            </a:p>
          </p:txBody>
        </p:sp>
      </p:grpSp>
    </p:spTree>
    <p:extLst>
      <p:ext uri="{BB962C8B-B14F-4D97-AF65-F5344CB8AC3E}">
        <p14:creationId xmlns:p14="http://schemas.microsoft.com/office/powerpoint/2010/main" val="38181160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loud 19"/>
          <p:cNvSpPr/>
          <p:nvPr/>
        </p:nvSpPr>
        <p:spPr bwMode="gray">
          <a:xfrm>
            <a:off x="3280317" y="3012770"/>
            <a:ext cx="2818821" cy="1745374"/>
          </a:xfrm>
          <a:prstGeom prst="cloud">
            <a:avLst/>
          </a:prstGeom>
          <a:ln>
            <a:headEnd/>
            <a:tailEnd/>
          </a:ln>
        </p:spPr>
        <p:style>
          <a:lnRef idx="1">
            <a:schemeClr val="accent3"/>
          </a:lnRef>
          <a:fillRef idx="2">
            <a:schemeClr val="accent3"/>
          </a:fillRef>
          <a:effectRef idx="1">
            <a:schemeClr val="accent3"/>
          </a:effectRef>
          <a:fontRef idx="minor">
            <a:schemeClr val="dk1"/>
          </a:fontRef>
        </p:style>
        <p:txBody>
          <a:bodyPr lIns="89977" tIns="71981" rIns="89977" bIns="71981" rtlCol="0" anchor="b" anchorCtr="0"/>
          <a:lstStyle/>
          <a:p>
            <a:pPr algn="ctr" fontAlgn="base">
              <a:spcBef>
                <a:spcPct val="50000"/>
              </a:spcBef>
              <a:spcAft>
                <a:spcPct val="0"/>
              </a:spcAft>
              <a:buClr>
                <a:srgbClr val="F0AB00"/>
              </a:buClr>
              <a:buSzPct val="80000"/>
            </a:pPr>
            <a:r>
              <a:rPr lang="de-DE" sz="1600" dirty="0">
                <a:solidFill>
                  <a:srgbClr val="000000"/>
                </a:solidFill>
              </a:rPr>
              <a:t>Integration </a:t>
            </a:r>
            <a:r>
              <a:rPr lang="de-DE" sz="1600" kern="0" dirty="0">
                <a:solidFill>
                  <a:srgbClr val="000000"/>
                </a:solidFill>
                <a:ea typeface="Arial Unicode MS" pitchFamily="34" charset="-128"/>
                <a:cs typeface="Arial Unicode MS" pitchFamily="34" charset="-128"/>
              </a:rPr>
              <a:t>Space</a:t>
            </a:r>
          </a:p>
        </p:txBody>
      </p:sp>
      <p:sp>
        <p:nvSpPr>
          <p:cNvPr id="22" name="Rounded Rectangle 21"/>
          <p:cNvSpPr/>
          <p:nvPr/>
        </p:nvSpPr>
        <p:spPr bwMode="gray">
          <a:xfrm>
            <a:off x="4020801" y="3380152"/>
            <a:ext cx="1286845" cy="516738"/>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ctr"/>
          <a:lstStyle/>
          <a:p>
            <a:pPr defTabSz="1088449" fontAlgn="base">
              <a:spcBef>
                <a:spcPct val="50000"/>
              </a:spcBef>
              <a:spcAft>
                <a:spcPct val="0"/>
              </a:spcAft>
              <a:buClr>
                <a:srgbClr val="F0AB00"/>
              </a:buClr>
              <a:buSzPct val="80000"/>
            </a:pPr>
            <a:r>
              <a:rPr lang="de-DE" sz="1000" b="1" kern="0" dirty="0">
                <a:solidFill>
                  <a:schemeClr val="tx1"/>
                </a:solidFill>
                <a:ea typeface="Arial Unicode MS" pitchFamily="34" charset="-128"/>
                <a:cs typeface="Arial Unicode MS" pitchFamily="34" charset="-128"/>
              </a:rPr>
              <a:t>Service @CF</a:t>
            </a:r>
          </a:p>
        </p:txBody>
      </p:sp>
      <p:sp>
        <p:nvSpPr>
          <p:cNvPr id="4" name="Rounded Rectangle 3"/>
          <p:cNvSpPr/>
          <p:nvPr/>
        </p:nvSpPr>
        <p:spPr bwMode="gray">
          <a:xfrm>
            <a:off x="805263" y="1012689"/>
            <a:ext cx="2088456" cy="212036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t"/>
          <a:lstStyle/>
          <a:p>
            <a:pPr algn="ctr" defTabSz="1088449" fontAlgn="base">
              <a:spcBef>
                <a:spcPct val="50000"/>
              </a:spcBef>
              <a:spcAft>
                <a:spcPct val="0"/>
              </a:spcAft>
              <a:buClr>
                <a:srgbClr val="F0AB00"/>
              </a:buClr>
              <a:buSzPct val="80000"/>
            </a:pPr>
            <a:r>
              <a:rPr lang="de-DE" sz="1600" b="1" kern="0" dirty="0" smtClean="0">
                <a:solidFill>
                  <a:schemeClr val="tx1"/>
                </a:solidFill>
                <a:ea typeface="Arial Unicode MS" pitchFamily="34" charset="-128"/>
                <a:cs typeface="Arial Unicode MS" pitchFamily="34" charset="-128"/>
              </a:rPr>
              <a:t>Commit Stage</a:t>
            </a:r>
            <a:endParaRPr lang="de-DE" sz="1600" b="1" kern="0" dirty="0">
              <a:solidFill>
                <a:schemeClr val="tx1"/>
              </a:solidFill>
              <a:ea typeface="Arial Unicode MS" pitchFamily="34" charset="-128"/>
              <a:cs typeface="Arial Unicode MS" pitchFamily="34" charset="-128"/>
            </a:endParaRPr>
          </a:p>
        </p:txBody>
      </p:sp>
      <p:sp>
        <p:nvSpPr>
          <p:cNvPr id="5" name="Rounded Rectangle 4"/>
          <p:cNvSpPr/>
          <p:nvPr/>
        </p:nvSpPr>
        <p:spPr bwMode="gray">
          <a:xfrm>
            <a:off x="3395602" y="1012689"/>
            <a:ext cx="2092905" cy="212036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t"/>
          <a:lstStyle/>
          <a:p>
            <a:pPr algn="ctr" defTabSz="1088449" fontAlgn="base">
              <a:spcBef>
                <a:spcPct val="50000"/>
              </a:spcBef>
              <a:spcAft>
                <a:spcPct val="0"/>
              </a:spcAft>
              <a:buClr>
                <a:srgbClr val="F0AB00"/>
              </a:buClr>
              <a:buSzPct val="80000"/>
            </a:pPr>
            <a:r>
              <a:rPr lang="en-US" sz="1600" b="1" kern="0" dirty="0" smtClean="0">
                <a:solidFill>
                  <a:schemeClr val="tx1"/>
                </a:solidFill>
                <a:ea typeface="Arial Unicode MS" pitchFamily="34" charset="-128"/>
                <a:cs typeface="Arial Unicode MS" pitchFamily="34" charset="-128"/>
              </a:rPr>
              <a:t>Integration</a:t>
            </a:r>
            <a:r>
              <a:rPr lang="de-DE" sz="1600" b="1" kern="0" dirty="0" smtClean="0">
                <a:solidFill>
                  <a:schemeClr val="tx1"/>
                </a:solidFill>
                <a:ea typeface="Arial Unicode MS" pitchFamily="34" charset="-128"/>
                <a:cs typeface="Arial Unicode MS" pitchFamily="34" charset="-128"/>
              </a:rPr>
              <a:t> Stage</a:t>
            </a:r>
            <a:endParaRPr lang="en-US" sz="1600" b="1" kern="0" dirty="0">
              <a:solidFill>
                <a:schemeClr val="tx1"/>
              </a:solidFill>
              <a:ea typeface="Arial Unicode MS" pitchFamily="34" charset="-128"/>
              <a:cs typeface="Arial Unicode MS" pitchFamily="34" charset="-128"/>
            </a:endParaRPr>
          </a:p>
        </p:txBody>
      </p:sp>
      <p:sp>
        <p:nvSpPr>
          <p:cNvPr id="13" name="Rounded Rectangle 12"/>
          <p:cNvSpPr/>
          <p:nvPr/>
        </p:nvSpPr>
        <p:spPr bwMode="gray">
          <a:xfrm>
            <a:off x="1389607" y="1779666"/>
            <a:ext cx="818147" cy="72189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Commit</a:t>
            </a:r>
          </a:p>
        </p:txBody>
      </p:sp>
      <p:sp>
        <p:nvSpPr>
          <p:cNvPr id="14" name="Rounded Rectangle 13"/>
          <p:cNvSpPr/>
          <p:nvPr/>
        </p:nvSpPr>
        <p:spPr bwMode="gray">
          <a:xfrm>
            <a:off x="3476744" y="1779669"/>
            <a:ext cx="818147" cy="72189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err="1" smtClean="0">
                <a:ln>
                  <a:noFill/>
                </a:ln>
                <a:effectLst/>
                <a:uLnTx/>
                <a:uFillTx/>
                <a:ea typeface="Arial Unicode MS" pitchFamily="34" charset="-128"/>
                <a:cs typeface="Arial Unicode MS" pitchFamily="34" charset="-128"/>
              </a:rPr>
              <a:t>Deploy</a:t>
            </a:r>
            <a:endParaRPr kumimoji="0" lang="de-DE"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5" name="Rounded Rectangle 14"/>
          <p:cNvSpPr/>
          <p:nvPr/>
        </p:nvSpPr>
        <p:spPr bwMode="gray">
          <a:xfrm>
            <a:off x="4597427" y="1779667"/>
            <a:ext cx="818147" cy="72189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System-Test</a:t>
            </a:r>
          </a:p>
        </p:txBody>
      </p:sp>
      <p:cxnSp>
        <p:nvCxnSpPr>
          <p:cNvPr id="25" name="Straight Arrow Connector 24"/>
          <p:cNvCxnSpPr/>
          <p:nvPr/>
        </p:nvCxnSpPr>
        <p:spPr>
          <a:xfrm>
            <a:off x="4094365" y="2501564"/>
            <a:ext cx="1385" cy="878588"/>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p:nvPr/>
        </p:nvCxnSpPr>
        <p:spPr>
          <a:xfrm flipH="1">
            <a:off x="5114436" y="2493734"/>
            <a:ext cx="2" cy="886418"/>
          </a:xfrm>
          <a:prstGeom prst="straightConnector1">
            <a:avLst/>
          </a:prstGeom>
          <a:ln>
            <a:prstDash val="dash"/>
            <a:headEnd type="triangle"/>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211055" y="4862024"/>
            <a:ext cx="7339261" cy="5715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rPr>
              <a:t>Local</a:t>
            </a: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 </a:t>
            </a:r>
            <a:r>
              <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rPr>
              <a:t>storage</a:t>
            </a: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 (Jenkins)</a:t>
            </a:r>
          </a:p>
        </p:txBody>
      </p:sp>
      <p:sp>
        <p:nvSpPr>
          <p:cNvPr id="48" name="Rectangle 47"/>
          <p:cNvSpPr/>
          <p:nvPr/>
        </p:nvSpPr>
        <p:spPr bwMode="gray">
          <a:xfrm>
            <a:off x="211055" y="137541"/>
            <a:ext cx="10403304" cy="61466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b="0" i="0" u="none" strike="noStrike" kern="0" cap="none" spc="0" normalizeH="0" baseline="0" noProof="0" dirty="0" err="1" smtClean="0">
                <a:ln>
                  <a:noFill/>
                </a:ln>
                <a:effectLst/>
                <a:uLnTx/>
                <a:uFillTx/>
                <a:ea typeface="Arial Unicode MS" pitchFamily="34" charset="-128"/>
                <a:cs typeface="Arial Unicode MS" pitchFamily="34" charset="-128"/>
              </a:rPr>
              <a:t>GitHub</a:t>
            </a: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50" name="Straight Arrow Connector 49"/>
          <p:cNvCxnSpPr/>
          <p:nvPr/>
        </p:nvCxnSpPr>
        <p:spPr>
          <a:xfrm>
            <a:off x="5114436" y="752208"/>
            <a:ext cx="0" cy="102745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5" name="Curved Connector 54"/>
          <p:cNvCxnSpPr>
            <a:endCxn id="13" idx="1"/>
          </p:cNvCxnSpPr>
          <p:nvPr/>
        </p:nvCxnSpPr>
        <p:spPr>
          <a:xfrm rot="16200000" flipH="1">
            <a:off x="221815" y="972821"/>
            <a:ext cx="1388405" cy="947180"/>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4" name="Straight Arrow Connector 73"/>
          <p:cNvCxnSpPr>
            <a:stCxn id="13" idx="2"/>
          </p:cNvCxnSpPr>
          <p:nvPr/>
        </p:nvCxnSpPr>
        <p:spPr>
          <a:xfrm flipH="1">
            <a:off x="1790700" y="2501561"/>
            <a:ext cx="7981" cy="2360463"/>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83" name="Straight Arrow Connector 82"/>
          <p:cNvCxnSpPr/>
          <p:nvPr/>
        </p:nvCxnSpPr>
        <p:spPr>
          <a:xfrm flipH="1" flipV="1">
            <a:off x="3609204" y="2493735"/>
            <a:ext cx="771" cy="2359539"/>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sp>
        <p:nvSpPr>
          <p:cNvPr id="2" name="Bent Arrow 1"/>
          <p:cNvSpPr/>
          <p:nvPr/>
        </p:nvSpPr>
        <p:spPr bwMode="gray">
          <a:xfrm flipV="1">
            <a:off x="315724" y="1628774"/>
            <a:ext cx="438284" cy="654213"/>
          </a:xfrm>
          <a:prstGeom prst="bentArrow">
            <a:avLst>
              <a:gd name="adj1" fmla="val 38039"/>
              <a:gd name="adj2" fmla="val 50000"/>
              <a:gd name="adj3" fmla="val 25000"/>
              <a:gd name="adj4" fmla="val 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4" name="Right Arrow 33"/>
          <p:cNvSpPr/>
          <p:nvPr/>
        </p:nvSpPr>
        <p:spPr bwMode="gray">
          <a:xfrm>
            <a:off x="4333469" y="1904662"/>
            <a:ext cx="225608" cy="336420"/>
          </a:xfrm>
          <a:prstGeom prst="rightArrow">
            <a:avLst/>
          </a:prstGeom>
          <a:ln>
            <a:headEnd/>
            <a:tailEnd/>
          </a:ln>
        </p:spPr>
        <p:style>
          <a:lnRef idx="2">
            <a:schemeClr val="accent5"/>
          </a:lnRef>
          <a:fillRef idx="1">
            <a:schemeClr val="lt1"/>
          </a:fillRef>
          <a:effectRef idx="0">
            <a:schemeClr val="accent5"/>
          </a:effectRef>
          <a:fontRef idx="minor">
            <a:schemeClr val="dk1"/>
          </a:fontRef>
        </p:style>
        <p:txBody>
          <a:bodyPr lIns="107135" tIns="85708" rIns="107135" bIns="85708" rtlCol="0" anchor="ctr"/>
          <a:lstStyle/>
          <a:p>
            <a:pPr algn="ctr" defTabSz="1088449" fontAlgn="base">
              <a:spcBef>
                <a:spcPct val="50000"/>
              </a:spcBef>
              <a:spcAft>
                <a:spcPct val="0"/>
              </a:spcAft>
              <a:buClr>
                <a:srgbClr val="F0AB00"/>
              </a:buClr>
              <a:buSzPct val="80000"/>
            </a:pPr>
            <a:endParaRPr lang="en-US" sz="1600" b="1" kern="0" dirty="0">
              <a:solidFill>
                <a:schemeClr val="tx1"/>
              </a:solidFill>
              <a:ea typeface="Arial Unicode MS" pitchFamily="34" charset="-128"/>
              <a:cs typeface="Arial Unicode MS" pitchFamily="34" charset="-128"/>
            </a:endParaRPr>
          </a:p>
        </p:txBody>
      </p:sp>
      <p:sp>
        <p:nvSpPr>
          <p:cNvPr id="39" name="Right Arrow 38"/>
          <p:cNvSpPr/>
          <p:nvPr/>
        </p:nvSpPr>
        <p:spPr bwMode="gray">
          <a:xfrm>
            <a:off x="3025900" y="1904661"/>
            <a:ext cx="225608" cy="336420"/>
          </a:xfrm>
          <a:prstGeom prst="rightArrow">
            <a:avLst/>
          </a:prstGeom>
          <a:ln>
            <a:headEnd/>
            <a:tailEnd/>
          </a:ln>
        </p:spPr>
        <p:style>
          <a:lnRef idx="2">
            <a:schemeClr val="accent5"/>
          </a:lnRef>
          <a:fillRef idx="1">
            <a:schemeClr val="lt1"/>
          </a:fillRef>
          <a:effectRef idx="0">
            <a:schemeClr val="accent5"/>
          </a:effectRef>
          <a:fontRef idx="minor">
            <a:schemeClr val="dk1"/>
          </a:fontRef>
        </p:style>
        <p:txBody>
          <a:bodyPr lIns="107135" tIns="85708" rIns="107135" bIns="85708" rtlCol="0" anchor="ctr"/>
          <a:lstStyle/>
          <a:p>
            <a:pPr algn="ctr" defTabSz="1088449" fontAlgn="base">
              <a:spcBef>
                <a:spcPct val="50000"/>
              </a:spcBef>
              <a:spcAft>
                <a:spcPct val="0"/>
              </a:spcAft>
              <a:buClr>
                <a:srgbClr val="F0AB00"/>
              </a:buClr>
              <a:buSzPct val="80000"/>
            </a:pPr>
            <a:endParaRPr lang="en-US" sz="1600" b="1" kern="0" dirty="0">
              <a:solidFill>
                <a:schemeClr val="tx1"/>
              </a:solidFill>
              <a:ea typeface="Arial Unicode MS" pitchFamily="34" charset="-128"/>
              <a:cs typeface="Arial Unicode MS" pitchFamily="34" charset="-128"/>
            </a:endParaRPr>
          </a:p>
        </p:txBody>
      </p:sp>
      <p:grpSp>
        <p:nvGrpSpPr>
          <p:cNvPr id="32" name="Group 31"/>
          <p:cNvGrpSpPr/>
          <p:nvPr/>
        </p:nvGrpSpPr>
        <p:grpSpPr>
          <a:xfrm>
            <a:off x="3936833" y="5613810"/>
            <a:ext cx="2951748" cy="1129288"/>
            <a:chOff x="7662611" y="5657850"/>
            <a:chExt cx="2951748" cy="1129288"/>
          </a:xfrm>
        </p:grpSpPr>
        <p:sp>
          <p:nvSpPr>
            <p:cNvPr id="3" name="Rectangle 2"/>
            <p:cNvSpPr/>
            <p:nvPr/>
          </p:nvSpPr>
          <p:spPr bwMode="gray">
            <a:xfrm>
              <a:off x="7662611" y="5657850"/>
              <a:ext cx="2951748" cy="1123950"/>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sng" strike="noStrike" kern="0" cap="none" spc="0" normalizeH="0" baseline="0" noProof="0" dirty="0" smtClean="0">
                  <a:ln>
                    <a:noFill/>
                  </a:ln>
                  <a:effectLst/>
                  <a:uLnTx/>
                  <a:uFillTx/>
                  <a:ea typeface="Arial Unicode MS" pitchFamily="34" charset="-128"/>
                  <a:cs typeface="Arial Unicode MS" pitchFamily="34" charset="-128"/>
                </a:rPr>
                <a:t>Legend</a:t>
              </a:r>
            </a:p>
          </p:txBody>
        </p:sp>
        <p:pic>
          <p:nvPicPr>
            <p:cNvPr id="9" name="Picture 8"/>
            <p:cNvPicPr>
              <a:picLocks noChangeAspect="1"/>
            </p:cNvPicPr>
            <p:nvPr/>
          </p:nvPicPr>
          <p:blipFill>
            <a:blip r:embed="rId2"/>
            <a:stretch>
              <a:fillRect/>
            </a:stretch>
          </p:blipFill>
          <p:spPr>
            <a:xfrm>
              <a:off x="7707439" y="6457562"/>
              <a:ext cx="201681" cy="329576"/>
            </a:xfrm>
            <a:prstGeom prst="rect">
              <a:avLst/>
            </a:prstGeom>
          </p:spPr>
        </p:pic>
        <p:cxnSp>
          <p:nvCxnSpPr>
            <p:cNvPr id="42" name="Straight Arrow Connector 41"/>
            <p:cNvCxnSpPr/>
            <p:nvPr/>
          </p:nvCxnSpPr>
          <p:spPr>
            <a:xfrm flipV="1">
              <a:off x="7688505" y="6071224"/>
              <a:ext cx="338307" cy="2"/>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p:cNvCxnSpPr/>
            <p:nvPr/>
          </p:nvCxnSpPr>
          <p:spPr>
            <a:xfrm flipH="1">
              <a:off x="7688505" y="6338258"/>
              <a:ext cx="338307" cy="5059"/>
            </a:xfrm>
            <a:prstGeom prst="straightConnector1">
              <a:avLst/>
            </a:prstGeom>
            <a:ln>
              <a:prstDash val="dash"/>
              <a:headEnd type="triangle"/>
              <a:tailEnd type="triangle"/>
            </a:ln>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8254295" y="6514628"/>
              <a:ext cx="1352934"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err="1" smtClean="0">
                  <a:ea typeface="Arial Unicode MS" pitchFamily="34" charset="-128"/>
                  <a:cs typeface="Arial Unicode MS" pitchFamily="34" charset="-128"/>
                </a:rPr>
                <a:t>Automatic</a:t>
              </a:r>
              <a:r>
                <a:rPr lang="de-DE" sz="1400" kern="0" dirty="0" smtClean="0">
                  <a:ea typeface="Arial Unicode MS" pitchFamily="34" charset="-128"/>
                  <a:cs typeface="Arial Unicode MS" pitchFamily="34" charset="-128"/>
                </a:rPr>
                <a:t> </a:t>
              </a:r>
              <a:r>
                <a:rPr lang="de-DE" sz="1400" kern="0" dirty="0" err="1" smtClean="0">
                  <a:ea typeface="Arial Unicode MS" pitchFamily="34" charset="-128"/>
                  <a:cs typeface="Arial Unicode MS" pitchFamily="34" charset="-128"/>
                </a:rPr>
                <a:t>trigger</a:t>
              </a:r>
              <a:endParaRPr lang="de-DE" sz="1400" kern="0" dirty="0" smtClean="0">
                <a:ea typeface="Arial Unicode MS" pitchFamily="34" charset="-128"/>
                <a:cs typeface="Arial Unicode MS" pitchFamily="34" charset="-128"/>
              </a:endParaRPr>
            </a:p>
          </p:txBody>
        </p:sp>
        <p:sp>
          <p:nvSpPr>
            <p:cNvPr id="49" name="TextBox 48"/>
            <p:cNvSpPr txBox="1"/>
            <p:nvPr/>
          </p:nvSpPr>
          <p:spPr>
            <a:xfrm>
              <a:off x="8254295" y="5949942"/>
              <a:ext cx="746999"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smtClean="0">
                  <a:ea typeface="Arial Unicode MS" pitchFamily="34" charset="-128"/>
                  <a:cs typeface="Arial Unicode MS" pitchFamily="34" charset="-128"/>
                </a:rPr>
                <a:t>Data </a:t>
              </a:r>
              <a:r>
                <a:rPr lang="de-DE" sz="1400" kern="0" dirty="0" err="1" smtClean="0">
                  <a:ea typeface="Arial Unicode MS" pitchFamily="34" charset="-128"/>
                  <a:cs typeface="Arial Unicode MS" pitchFamily="34" charset="-128"/>
                </a:rPr>
                <a:t>flow</a:t>
              </a:r>
              <a:endParaRPr lang="de-DE" sz="1400" kern="0" dirty="0" smtClean="0">
                <a:ea typeface="Arial Unicode MS" pitchFamily="34" charset="-128"/>
                <a:cs typeface="Arial Unicode MS" pitchFamily="34" charset="-128"/>
              </a:endParaRPr>
            </a:p>
          </p:txBody>
        </p:sp>
        <p:sp>
          <p:nvSpPr>
            <p:cNvPr id="51" name="TextBox 50"/>
            <p:cNvSpPr txBox="1"/>
            <p:nvPr/>
          </p:nvSpPr>
          <p:spPr>
            <a:xfrm>
              <a:off x="8254295" y="6237493"/>
              <a:ext cx="1243930"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smtClean="0">
                  <a:ea typeface="Arial Unicode MS" pitchFamily="34" charset="-128"/>
                  <a:cs typeface="Arial Unicode MS" pitchFamily="34" charset="-128"/>
                </a:rPr>
                <a:t>Communication</a:t>
              </a:r>
            </a:p>
          </p:txBody>
        </p:sp>
      </p:grpSp>
    </p:spTree>
    <p:extLst>
      <p:ext uri="{BB962C8B-B14F-4D97-AF65-F5344CB8AC3E}">
        <p14:creationId xmlns:p14="http://schemas.microsoft.com/office/powerpoint/2010/main" val="6186806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loud 19"/>
          <p:cNvSpPr/>
          <p:nvPr/>
        </p:nvSpPr>
        <p:spPr bwMode="gray">
          <a:xfrm>
            <a:off x="3280317" y="3012770"/>
            <a:ext cx="2818821" cy="1745374"/>
          </a:xfrm>
          <a:prstGeom prst="cloud">
            <a:avLst/>
          </a:prstGeom>
          <a:ln>
            <a:headEnd/>
            <a:tailEnd/>
          </a:ln>
        </p:spPr>
        <p:style>
          <a:lnRef idx="1">
            <a:schemeClr val="accent3"/>
          </a:lnRef>
          <a:fillRef idx="2">
            <a:schemeClr val="accent3"/>
          </a:fillRef>
          <a:effectRef idx="1">
            <a:schemeClr val="accent3"/>
          </a:effectRef>
          <a:fontRef idx="minor">
            <a:schemeClr val="dk1"/>
          </a:fontRef>
        </p:style>
        <p:txBody>
          <a:bodyPr lIns="89977" tIns="71981" rIns="89977" bIns="71981" rtlCol="0" anchor="b" anchorCtr="0"/>
          <a:lstStyle/>
          <a:p>
            <a:pPr algn="ctr" fontAlgn="base">
              <a:spcBef>
                <a:spcPct val="50000"/>
              </a:spcBef>
              <a:spcAft>
                <a:spcPct val="0"/>
              </a:spcAft>
              <a:buClr>
                <a:srgbClr val="F0AB00"/>
              </a:buClr>
              <a:buSzPct val="80000"/>
            </a:pPr>
            <a:r>
              <a:rPr lang="de-DE" sz="1600" dirty="0">
                <a:solidFill>
                  <a:srgbClr val="000000"/>
                </a:solidFill>
              </a:rPr>
              <a:t>Integration </a:t>
            </a:r>
            <a:r>
              <a:rPr lang="de-DE" sz="1600" kern="0" dirty="0">
                <a:solidFill>
                  <a:srgbClr val="000000"/>
                </a:solidFill>
                <a:ea typeface="Arial Unicode MS" pitchFamily="34" charset="-128"/>
                <a:cs typeface="Arial Unicode MS" pitchFamily="34" charset="-128"/>
              </a:rPr>
              <a:t>Space</a:t>
            </a:r>
          </a:p>
        </p:txBody>
      </p:sp>
      <p:sp>
        <p:nvSpPr>
          <p:cNvPr id="22" name="Rounded Rectangle 21"/>
          <p:cNvSpPr/>
          <p:nvPr/>
        </p:nvSpPr>
        <p:spPr bwMode="gray">
          <a:xfrm>
            <a:off x="4020801" y="3380152"/>
            <a:ext cx="1286845" cy="516738"/>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ctr"/>
          <a:lstStyle/>
          <a:p>
            <a:pPr defTabSz="1088449" fontAlgn="base">
              <a:spcBef>
                <a:spcPct val="50000"/>
              </a:spcBef>
              <a:spcAft>
                <a:spcPct val="0"/>
              </a:spcAft>
              <a:buClr>
                <a:srgbClr val="F0AB00"/>
              </a:buClr>
              <a:buSzPct val="80000"/>
            </a:pPr>
            <a:r>
              <a:rPr lang="de-DE" sz="1000" b="1" kern="0" dirty="0">
                <a:solidFill>
                  <a:schemeClr val="tx1"/>
                </a:solidFill>
                <a:ea typeface="Arial Unicode MS" pitchFamily="34" charset="-128"/>
                <a:cs typeface="Arial Unicode MS" pitchFamily="34" charset="-128"/>
              </a:rPr>
              <a:t>Service @CF</a:t>
            </a:r>
          </a:p>
        </p:txBody>
      </p:sp>
      <p:sp>
        <p:nvSpPr>
          <p:cNvPr id="4" name="Rounded Rectangle 3"/>
          <p:cNvSpPr/>
          <p:nvPr/>
        </p:nvSpPr>
        <p:spPr bwMode="gray">
          <a:xfrm>
            <a:off x="805263" y="1012689"/>
            <a:ext cx="2088456" cy="212036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t"/>
          <a:lstStyle/>
          <a:p>
            <a:pPr algn="ctr" defTabSz="1088449" fontAlgn="base">
              <a:spcBef>
                <a:spcPct val="50000"/>
              </a:spcBef>
              <a:spcAft>
                <a:spcPct val="0"/>
              </a:spcAft>
              <a:buClr>
                <a:srgbClr val="F0AB00"/>
              </a:buClr>
              <a:buSzPct val="80000"/>
            </a:pPr>
            <a:r>
              <a:rPr lang="de-DE" sz="1600" b="1" kern="0" dirty="0" smtClean="0">
                <a:solidFill>
                  <a:schemeClr val="tx1"/>
                </a:solidFill>
                <a:ea typeface="Arial Unicode MS" pitchFamily="34" charset="-128"/>
                <a:cs typeface="Arial Unicode MS" pitchFamily="34" charset="-128"/>
              </a:rPr>
              <a:t>Commit Stage</a:t>
            </a:r>
            <a:endParaRPr lang="de-DE" sz="1600" b="1" kern="0" dirty="0">
              <a:solidFill>
                <a:schemeClr val="tx1"/>
              </a:solidFill>
              <a:ea typeface="Arial Unicode MS" pitchFamily="34" charset="-128"/>
              <a:cs typeface="Arial Unicode MS" pitchFamily="34" charset="-128"/>
            </a:endParaRPr>
          </a:p>
        </p:txBody>
      </p:sp>
      <p:sp>
        <p:nvSpPr>
          <p:cNvPr id="5" name="Rounded Rectangle 4"/>
          <p:cNvSpPr/>
          <p:nvPr/>
        </p:nvSpPr>
        <p:spPr bwMode="gray">
          <a:xfrm>
            <a:off x="3395602" y="1012689"/>
            <a:ext cx="2092905" cy="212036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t"/>
          <a:lstStyle/>
          <a:p>
            <a:pPr algn="ctr" defTabSz="1088449" fontAlgn="base">
              <a:spcBef>
                <a:spcPct val="50000"/>
              </a:spcBef>
              <a:spcAft>
                <a:spcPct val="0"/>
              </a:spcAft>
              <a:buClr>
                <a:srgbClr val="F0AB00"/>
              </a:buClr>
              <a:buSzPct val="80000"/>
            </a:pPr>
            <a:r>
              <a:rPr lang="en-US" sz="1600" b="1" kern="0" dirty="0" smtClean="0">
                <a:solidFill>
                  <a:schemeClr val="tx1"/>
                </a:solidFill>
                <a:ea typeface="Arial Unicode MS" pitchFamily="34" charset="-128"/>
                <a:cs typeface="Arial Unicode MS" pitchFamily="34" charset="-128"/>
              </a:rPr>
              <a:t>Integration</a:t>
            </a:r>
            <a:r>
              <a:rPr lang="de-DE" sz="1600" b="1" kern="0" dirty="0" smtClean="0">
                <a:solidFill>
                  <a:schemeClr val="tx1"/>
                </a:solidFill>
                <a:ea typeface="Arial Unicode MS" pitchFamily="34" charset="-128"/>
                <a:cs typeface="Arial Unicode MS" pitchFamily="34" charset="-128"/>
              </a:rPr>
              <a:t> Stage</a:t>
            </a:r>
            <a:endParaRPr lang="en-US" sz="1600" b="1" kern="0" dirty="0">
              <a:solidFill>
                <a:schemeClr val="tx1"/>
              </a:solidFill>
              <a:ea typeface="Arial Unicode MS" pitchFamily="34" charset="-128"/>
              <a:cs typeface="Arial Unicode MS" pitchFamily="34" charset="-128"/>
            </a:endParaRPr>
          </a:p>
        </p:txBody>
      </p:sp>
      <p:sp>
        <p:nvSpPr>
          <p:cNvPr id="13" name="Rounded Rectangle 12"/>
          <p:cNvSpPr/>
          <p:nvPr/>
        </p:nvSpPr>
        <p:spPr bwMode="gray">
          <a:xfrm>
            <a:off x="1389607" y="1779666"/>
            <a:ext cx="818147" cy="721895"/>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Commit</a:t>
            </a:r>
          </a:p>
        </p:txBody>
      </p:sp>
      <p:sp>
        <p:nvSpPr>
          <p:cNvPr id="14" name="Rounded Rectangle 13"/>
          <p:cNvSpPr/>
          <p:nvPr/>
        </p:nvSpPr>
        <p:spPr bwMode="gray">
          <a:xfrm>
            <a:off x="3476744" y="1779669"/>
            <a:ext cx="818147" cy="72189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err="1" smtClean="0">
                <a:ln>
                  <a:noFill/>
                </a:ln>
                <a:effectLst/>
                <a:uLnTx/>
                <a:uFillTx/>
                <a:ea typeface="Arial Unicode MS" pitchFamily="34" charset="-128"/>
                <a:cs typeface="Arial Unicode MS" pitchFamily="34" charset="-128"/>
              </a:rPr>
              <a:t>Deploy</a:t>
            </a:r>
            <a:endParaRPr kumimoji="0" lang="de-DE"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5" name="Rounded Rectangle 14"/>
          <p:cNvSpPr/>
          <p:nvPr/>
        </p:nvSpPr>
        <p:spPr bwMode="gray">
          <a:xfrm>
            <a:off x="4597427" y="1779667"/>
            <a:ext cx="818147" cy="72189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System-Test</a:t>
            </a:r>
          </a:p>
        </p:txBody>
      </p:sp>
      <p:cxnSp>
        <p:nvCxnSpPr>
          <p:cNvPr id="25" name="Straight Arrow Connector 24"/>
          <p:cNvCxnSpPr/>
          <p:nvPr/>
        </p:nvCxnSpPr>
        <p:spPr>
          <a:xfrm>
            <a:off x="4094365" y="2501564"/>
            <a:ext cx="1385" cy="878588"/>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p:nvPr/>
        </p:nvCxnSpPr>
        <p:spPr>
          <a:xfrm flipH="1">
            <a:off x="5114436" y="2493734"/>
            <a:ext cx="2" cy="886418"/>
          </a:xfrm>
          <a:prstGeom prst="straightConnector1">
            <a:avLst/>
          </a:prstGeom>
          <a:ln>
            <a:prstDash val="dash"/>
            <a:headEnd type="triangle"/>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211055" y="4862024"/>
            <a:ext cx="7339261" cy="5715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rPr>
              <a:t>Local</a:t>
            </a: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 </a:t>
            </a:r>
            <a:r>
              <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rPr>
              <a:t>storage</a:t>
            </a: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 (Jenkins)</a:t>
            </a:r>
          </a:p>
        </p:txBody>
      </p:sp>
      <p:sp>
        <p:nvSpPr>
          <p:cNvPr id="48" name="Rectangle 47"/>
          <p:cNvSpPr/>
          <p:nvPr/>
        </p:nvSpPr>
        <p:spPr bwMode="gray">
          <a:xfrm>
            <a:off x="211055" y="137541"/>
            <a:ext cx="10403304" cy="61466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b="0" i="0" u="none" strike="noStrike" kern="0" cap="none" spc="0" normalizeH="0" baseline="0" noProof="0" dirty="0" err="1" smtClean="0">
                <a:ln>
                  <a:noFill/>
                </a:ln>
                <a:effectLst/>
                <a:uLnTx/>
                <a:uFillTx/>
                <a:ea typeface="Arial Unicode MS" pitchFamily="34" charset="-128"/>
                <a:cs typeface="Arial Unicode MS" pitchFamily="34" charset="-128"/>
              </a:rPr>
              <a:t>GitHub</a:t>
            </a: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50" name="Straight Arrow Connector 49"/>
          <p:cNvCxnSpPr/>
          <p:nvPr/>
        </p:nvCxnSpPr>
        <p:spPr>
          <a:xfrm>
            <a:off x="5114436" y="752208"/>
            <a:ext cx="0" cy="102745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5" name="Curved Connector 54"/>
          <p:cNvCxnSpPr>
            <a:endCxn id="13" idx="1"/>
          </p:cNvCxnSpPr>
          <p:nvPr/>
        </p:nvCxnSpPr>
        <p:spPr>
          <a:xfrm rot="16200000" flipH="1">
            <a:off x="221815" y="972821"/>
            <a:ext cx="1388405" cy="947180"/>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1" name="Curved Connector 70"/>
          <p:cNvCxnSpPr>
            <a:stCxn id="13" idx="3"/>
          </p:cNvCxnSpPr>
          <p:nvPr/>
        </p:nvCxnSpPr>
        <p:spPr>
          <a:xfrm flipV="1">
            <a:off x="2207754" y="752208"/>
            <a:ext cx="916449" cy="1388406"/>
          </a:xfrm>
          <a:prstGeom prst="curvedConnector2">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74" name="Straight Arrow Connector 73"/>
          <p:cNvCxnSpPr>
            <a:stCxn id="13" idx="2"/>
          </p:cNvCxnSpPr>
          <p:nvPr/>
        </p:nvCxnSpPr>
        <p:spPr>
          <a:xfrm flipH="1">
            <a:off x="1790700" y="2501561"/>
            <a:ext cx="7981" cy="2360463"/>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83" name="Straight Arrow Connector 82"/>
          <p:cNvCxnSpPr/>
          <p:nvPr/>
        </p:nvCxnSpPr>
        <p:spPr>
          <a:xfrm flipH="1" flipV="1">
            <a:off x="3609204" y="2493735"/>
            <a:ext cx="771" cy="2359539"/>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sp>
        <p:nvSpPr>
          <p:cNvPr id="2" name="Bent Arrow 1"/>
          <p:cNvSpPr/>
          <p:nvPr/>
        </p:nvSpPr>
        <p:spPr bwMode="gray">
          <a:xfrm flipV="1">
            <a:off x="315724" y="1628774"/>
            <a:ext cx="438284" cy="654213"/>
          </a:xfrm>
          <a:prstGeom prst="bentArrow">
            <a:avLst>
              <a:gd name="adj1" fmla="val 38039"/>
              <a:gd name="adj2" fmla="val 50000"/>
              <a:gd name="adj3" fmla="val 25000"/>
              <a:gd name="adj4" fmla="val 0"/>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4" name="Right Arrow 33"/>
          <p:cNvSpPr/>
          <p:nvPr/>
        </p:nvSpPr>
        <p:spPr bwMode="gray">
          <a:xfrm>
            <a:off x="4333469" y="1904662"/>
            <a:ext cx="225608" cy="336420"/>
          </a:xfrm>
          <a:prstGeom prst="rightArrow">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ctr"/>
          <a:lstStyle/>
          <a:p>
            <a:pPr algn="ctr" defTabSz="1088449" fontAlgn="base">
              <a:spcBef>
                <a:spcPct val="50000"/>
              </a:spcBef>
              <a:spcAft>
                <a:spcPct val="0"/>
              </a:spcAft>
              <a:buClr>
                <a:srgbClr val="F0AB00"/>
              </a:buClr>
              <a:buSzPct val="80000"/>
            </a:pPr>
            <a:endParaRPr lang="en-US" sz="1600" b="1" kern="0" dirty="0">
              <a:solidFill>
                <a:schemeClr val="tx1"/>
              </a:solidFill>
              <a:ea typeface="Arial Unicode MS" pitchFamily="34" charset="-128"/>
              <a:cs typeface="Arial Unicode MS" pitchFamily="34" charset="-128"/>
            </a:endParaRPr>
          </a:p>
        </p:txBody>
      </p:sp>
      <p:sp>
        <p:nvSpPr>
          <p:cNvPr id="39" name="Right Arrow 38"/>
          <p:cNvSpPr/>
          <p:nvPr/>
        </p:nvSpPr>
        <p:spPr bwMode="gray">
          <a:xfrm>
            <a:off x="3025900" y="1904661"/>
            <a:ext cx="225608" cy="336420"/>
          </a:xfrm>
          <a:prstGeom prst="rightArrow">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ctr"/>
          <a:lstStyle/>
          <a:p>
            <a:pPr algn="ctr" defTabSz="1088449" fontAlgn="base">
              <a:spcBef>
                <a:spcPct val="50000"/>
              </a:spcBef>
              <a:spcAft>
                <a:spcPct val="0"/>
              </a:spcAft>
              <a:buClr>
                <a:srgbClr val="F0AB00"/>
              </a:buClr>
              <a:buSzPct val="80000"/>
            </a:pPr>
            <a:endParaRPr lang="en-US" sz="1600" b="1" kern="0" dirty="0">
              <a:solidFill>
                <a:schemeClr val="tx1"/>
              </a:solidFill>
              <a:ea typeface="Arial Unicode MS" pitchFamily="34" charset="-128"/>
              <a:cs typeface="Arial Unicode MS" pitchFamily="34" charset="-128"/>
            </a:endParaRPr>
          </a:p>
        </p:txBody>
      </p:sp>
      <p:grpSp>
        <p:nvGrpSpPr>
          <p:cNvPr id="32" name="Group 31"/>
          <p:cNvGrpSpPr/>
          <p:nvPr/>
        </p:nvGrpSpPr>
        <p:grpSpPr>
          <a:xfrm>
            <a:off x="3936833" y="5613810"/>
            <a:ext cx="2951748" cy="1129288"/>
            <a:chOff x="7662611" y="5657850"/>
            <a:chExt cx="2951748" cy="1129288"/>
          </a:xfrm>
        </p:grpSpPr>
        <p:sp>
          <p:nvSpPr>
            <p:cNvPr id="3" name="Rectangle 2"/>
            <p:cNvSpPr/>
            <p:nvPr/>
          </p:nvSpPr>
          <p:spPr bwMode="gray">
            <a:xfrm>
              <a:off x="7662611" y="5657850"/>
              <a:ext cx="2951748" cy="1123950"/>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sng" strike="noStrike" kern="0" cap="none" spc="0" normalizeH="0" baseline="0" noProof="0" dirty="0" smtClean="0">
                  <a:ln>
                    <a:noFill/>
                  </a:ln>
                  <a:effectLst/>
                  <a:uLnTx/>
                  <a:uFillTx/>
                  <a:ea typeface="Arial Unicode MS" pitchFamily="34" charset="-128"/>
                  <a:cs typeface="Arial Unicode MS" pitchFamily="34" charset="-128"/>
                </a:rPr>
                <a:t>Legend</a:t>
              </a:r>
            </a:p>
          </p:txBody>
        </p:sp>
        <p:pic>
          <p:nvPicPr>
            <p:cNvPr id="9" name="Picture 8"/>
            <p:cNvPicPr>
              <a:picLocks noChangeAspect="1"/>
            </p:cNvPicPr>
            <p:nvPr/>
          </p:nvPicPr>
          <p:blipFill>
            <a:blip r:embed="rId2"/>
            <a:stretch>
              <a:fillRect/>
            </a:stretch>
          </p:blipFill>
          <p:spPr>
            <a:xfrm>
              <a:off x="7707439" y="6457562"/>
              <a:ext cx="201681" cy="329576"/>
            </a:xfrm>
            <a:prstGeom prst="rect">
              <a:avLst/>
            </a:prstGeom>
          </p:spPr>
        </p:pic>
        <p:cxnSp>
          <p:nvCxnSpPr>
            <p:cNvPr id="42" name="Straight Arrow Connector 41"/>
            <p:cNvCxnSpPr/>
            <p:nvPr/>
          </p:nvCxnSpPr>
          <p:spPr>
            <a:xfrm flipV="1">
              <a:off x="7688505" y="6071224"/>
              <a:ext cx="338307" cy="2"/>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p:cNvCxnSpPr/>
            <p:nvPr/>
          </p:nvCxnSpPr>
          <p:spPr>
            <a:xfrm flipH="1">
              <a:off x="7688505" y="6338258"/>
              <a:ext cx="338307" cy="5059"/>
            </a:xfrm>
            <a:prstGeom prst="straightConnector1">
              <a:avLst/>
            </a:prstGeom>
            <a:ln>
              <a:prstDash val="dash"/>
              <a:headEnd type="triangle"/>
              <a:tailEnd type="triangle"/>
            </a:ln>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8254295" y="6514628"/>
              <a:ext cx="1352934"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err="1" smtClean="0">
                  <a:ea typeface="Arial Unicode MS" pitchFamily="34" charset="-128"/>
                  <a:cs typeface="Arial Unicode MS" pitchFamily="34" charset="-128"/>
                </a:rPr>
                <a:t>Automatic</a:t>
              </a:r>
              <a:r>
                <a:rPr lang="de-DE" sz="1400" kern="0" dirty="0" smtClean="0">
                  <a:ea typeface="Arial Unicode MS" pitchFamily="34" charset="-128"/>
                  <a:cs typeface="Arial Unicode MS" pitchFamily="34" charset="-128"/>
                </a:rPr>
                <a:t> </a:t>
              </a:r>
              <a:r>
                <a:rPr lang="de-DE" sz="1400" kern="0" dirty="0" err="1" smtClean="0">
                  <a:ea typeface="Arial Unicode MS" pitchFamily="34" charset="-128"/>
                  <a:cs typeface="Arial Unicode MS" pitchFamily="34" charset="-128"/>
                </a:rPr>
                <a:t>trigger</a:t>
              </a:r>
              <a:endParaRPr lang="de-DE" sz="1400" kern="0" dirty="0" smtClean="0">
                <a:ea typeface="Arial Unicode MS" pitchFamily="34" charset="-128"/>
                <a:cs typeface="Arial Unicode MS" pitchFamily="34" charset="-128"/>
              </a:endParaRPr>
            </a:p>
          </p:txBody>
        </p:sp>
        <p:sp>
          <p:nvSpPr>
            <p:cNvPr id="49" name="TextBox 48"/>
            <p:cNvSpPr txBox="1"/>
            <p:nvPr/>
          </p:nvSpPr>
          <p:spPr>
            <a:xfrm>
              <a:off x="8254295" y="5949942"/>
              <a:ext cx="746999"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smtClean="0">
                  <a:ea typeface="Arial Unicode MS" pitchFamily="34" charset="-128"/>
                  <a:cs typeface="Arial Unicode MS" pitchFamily="34" charset="-128"/>
                </a:rPr>
                <a:t>Data </a:t>
              </a:r>
              <a:r>
                <a:rPr lang="de-DE" sz="1400" kern="0" dirty="0" err="1" smtClean="0">
                  <a:ea typeface="Arial Unicode MS" pitchFamily="34" charset="-128"/>
                  <a:cs typeface="Arial Unicode MS" pitchFamily="34" charset="-128"/>
                </a:rPr>
                <a:t>flow</a:t>
              </a:r>
              <a:endParaRPr lang="de-DE" sz="1400" kern="0" dirty="0" smtClean="0">
                <a:ea typeface="Arial Unicode MS" pitchFamily="34" charset="-128"/>
                <a:cs typeface="Arial Unicode MS" pitchFamily="34" charset="-128"/>
              </a:endParaRPr>
            </a:p>
          </p:txBody>
        </p:sp>
        <p:sp>
          <p:nvSpPr>
            <p:cNvPr id="51" name="TextBox 50"/>
            <p:cNvSpPr txBox="1"/>
            <p:nvPr/>
          </p:nvSpPr>
          <p:spPr>
            <a:xfrm>
              <a:off x="8254295" y="6237493"/>
              <a:ext cx="1243930"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smtClean="0">
                  <a:ea typeface="Arial Unicode MS" pitchFamily="34" charset="-128"/>
                  <a:cs typeface="Arial Unicode MS" pitchFamily="34" charset="-128"/>
                </a:rPr>
                <a:t>Communication</a:t>
              </a:r>
            </a:p>
          </p:txBody>
        </p:sp>
      </p:grpSp>
    </p:spTree>
    <p:extLst>
      <p:ext uri="{BB962C8B-B14F-4D97-AF65-F5344CB8AC3E}">
        <p14:creationId xmlns:p14="http://schemas.microsoft.com/office/powerpoint/2010/main" val="3359811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loud 43"/>
          <p:cNvSpPr/>
          <p:nvPr/>
        </p:nvSpPr>
        <p:spPr bwMode="gray">
          <a:xfrm>
            <a:off x="5631448" y="3007432"/>
            <a:ext cx="2926138" cy="1745374"/>
          </a:xfrm>
          <a:prstGeom prst="cloud">
            <a:avLst/>
          </a:prstGeom>
          <a:ln>
            <a:headEnd/>
            <a:tailEnd/>
          </a:ln>
        </p:spPr>
        <p:style>
          <a:lnRef idx="1">
            <a:schemeClr val="accent3"/>
          </a:lnRef>
          <a:fillRef idx="2">
            <a:schemeClr val="accent3"/>
          </a:fillRef>
          <a:effectRef idx="1">
            <a:schemeClr val="accent3"/>
          </a:effectRef>
          <a:fontRef idx="minor">
            <a:schemeClr val="dk1"/>
          </a:fontRef>
        </p:style>
        <p:txBody>
          <a:bodyPr lIns="89977" tIns="71981" rIns="89977" bIns="71981" rtlCol="0" anchor="b" anchorCtr="0"/>
          <a:lstStyle/>
          <a:p>
            <a:pPr algn="ctr" fontAlgn="base">
              <a:spcBef>
                <a:spcPct val="50000"/>
              </a:spcBef>
              <a:spcAft>
                <a:spcPct val="0"/>
              </a:spcAft>
              <a:buClr>
                <a:srgbClr val="F0AB00"/>
              </a:buClr>
              <a:buSzPct val="80000"/>
            </a:pPr>
            <a:r>
              <a:rPr lang="de-DE" sz="1600" dirty="0" err="1" smtClean="0">
                <a:solidFill>
                  <a:srgbClr val="000000"/>
                </a:solidFill>
              </a:rPr>
              <a:t>Acceptance</a:t>
            </a:r>
            <a:r>
              <a:rPr lang="de-DE" sz="1600" dirty="0" smtClean="0">
                <a:solidFill>
                  <a:srgbClr val="000000"/>
                </a:solidFill>
              </a:rPr>
              <a:t> </a:t>
            </a:r>
            <a:r>
              <a:rPr lang="de-DE" sz="1600" kern="0" dirty="0" smtClean="0">
                <a:solidFill>
                  <a:srgbClr val="000000"/>
                </a:solidFill>
                <a:ea typeface="Arial Unicode MS" pitchFamily="34" charset="-128"/>
                <a:cs typeface="Arial Unicode MS" pitchFamily="34" charset="-128"/>
              </a:rPr>
              <a:t>Space</a:t>
            </a:r>
            <a:endParaRPr lang="de-DE" sz="1600" kern="0" dirty="0">
              <a:solidFill>
                <a:srgbClr val="000000"/>
              </a:solidFill>
              <a:ea typeface="Arial Unicode MS" pitchFamily="34" charset="-128"/>
              <a:cs typeface="Arial Unicode MS" pitchFamily="34" charset="-128"/>
            </a:endParaRPr>
          </a:p>
        </p:txBody>
      </p:sp>
      <p:sp>
        <p:nvSpPr>
          <p:cNvPr id="46" name="Rounded Rectangle 45"/>
          <p:cNvSpPr/>
          <p:nvPr/>
        </p:nvSpPr>
        <p:spPr bwMode="gray">
          <a:xfrm>
            <a:off x="6234658" y="3419666"/>
            <a:ext cx="1286845" cy="516738"/>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lIns="107135" tIns="85708" rIns="107135" bIns="85708" rtlCol="0" anchor="ctr"/>
          <a:lstStyle/>
          <a:p>
            <a:pPr defTabSz="1088449" fontAlgn="base">
              <a:spcBef>
                <a:spcPct val="50000"/>
              </a:spcBef>
              <a:spcAft>
                <a:spcPct val="0"/>
              </a:spcAft>
              <a:buClr>
                <a:srgbClr val="F0AB00"/>
              </a:buClr>
              <a:buSzPct val="80000"/>
            </a:pPr>
            <a:r>
              <a:rPr lang="de-DE" sz="1000" b="1" kern="0" dirty="0">
                <a:solidFill>
                  <a:schemeClr val="tx1"/>
                </a:solidFill>
                <a:ea typeface="Arial Unicode MS" pitchFamily="34" charset="-128"/>
                <a:cs typeface="Arial Unicode MS" pitchFamily="34" charset="-128"/>
              </a:rPr>
              <a:t>Service @CF</a:t>
            </a:r>
          </a:p>
        </p:txBody>
      </p:sp>
      <p:sp>
        <p:nvSpPr>
          <p:cNvPr id="20" name="Cloud 19"/>
          <p:cNvSpPr/>
          <p:nvPr/>
        </p:nvSpPr>
        <p:spPr bwMode="gray">
          <a:xfrm>
            <a:off x="3023142" y="3012770"/>
            <a:ext cx="2818821" cy="1745374"/>
          </a:xfrm>
          <a:prstGeom prst="cloud">
            <a:avLst/>
          </a:prstGeom>
          <a:ln>
            <a:headEnd/>
            <a:tailEnd/>
          </a:ln>
        </p:spPr>
        <p:style>
          <a:lnRef idx="1">
            <a:schemeClr val="accent3"/>
          </a:lnRef>
          <a:fillRef idx="2">
            <a:schemeClr val="accent3"/>
          </a:fillRef>
          <a:effectRef idx="1">
            <a:schemeClr val="accent3"/>
          </a:effectRef>
          <a:fontRef idx="minor">
            <a:schemeClr val="dk1"/>
          </a:fontRef>
        </p:style>
        <p:txBody>
          <a:bodyPr lIns="89977" tIns="71981" rIns="89977" bIns="71981" rtlCol="0" anchor="b" anchorCtr="0"/>
          <a:lstStyle/>
          <a:p>
            <a:pPr algn="ctr" fontAlgn="base">
              <a:spcBef>
                <a:spcPct val="50000"/>
              </a:spcBef>
              <a:spcAft>
                <a:spcPct val="0"/>
              </a:spcAft>
              <a:buClr>
                <a:srgbClr val="F0AB00"/>
              </a:buClr>
              <a:buSzPct val="80000"/>
            </a:pPr>
            <a:r>
              <a:rPr lang="de-DE" sz="1600" dirty="0">
                <a:solidFill>
                  <a:srgbClr val="000000"/>
                </a:solidFill>
              </a:rPr>
              <a:t>Integration </a:t>
            </a:r>
            <a:r>
              <a:rPr lang="de-DE" sz="1600" kern="0" dirty="0">
                <a:solidFill>
                  <a:srgbClr val="000000"/>
                </a:solidFill>
                <a:ea typeface="Arial Unicode MS" pitchFamily="34" charset="-128"/>
                <a:cs typeface="Arial Unicode MS" pitchFamily="34" charset="-128"/>
              </a:rPr>
              <a:t>Space</a:t>
            </a:r>
          </a:p>
        </p:txBody>
      </p:sp>
      <p:sp>
        <p:nvSpPr>
          <p:cNvPr id="22" name="Rounded Rectangle 21"/>
          <p:cNvSpPr/>
          <p:nvPr/>
        </p:nvSpPr>
        <p:spPr bwMode="gray">
          <a:xfrm>
            <a:off x="4020801" y="3380152"/>
            <a:ext cx="1286845" cy="516738"/>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ctr"/>
          <a:lstStyle/>
          <a:p>
            <a:pPr defTabSz="1088449" fontAlgn="base">
              <a:spcBef>
                <a:spcPct val="50000"/>
              </a:spcBef>
              <a:spcAft>
                <a:spcPct val="0"/>
              </a:spcAft>
              <a:buClr>
                <a:srgbClr val="F0AB00"/>
              </a:buClr>
              <a:buSzPct val="80000"/>
            </a:pPr>
            <a:r>
              <a:rPr lang="de-DE" sz="1000" b="1" kern="0" dirty="0">
                <a:solidFill>
                  <a:schemeClr val="tx1"/>
                </a:solidFill>
                <a:ea typeface="Arial Unicode MS" pitchFamily="34" charset="-128"/>
                <a:cs typeface="Arial Unicode MS" pitchFamily="34" charset="-128"/>
              </a:rPr>
              <a:t>Service @CF</a:t>
            </a:r>
          </a:p>
        </p:txBody>
      </p:sp>
      <p:sp>
        <p:nvSpPr>
          <p:cNvPr id="4" name="Rounded Rectangle 3"/>
          <p:cNvSpPr/>
          <p:nvPr/>
        </p:nvSpPr>
        <p:spPr bwMode="gray">
          <a:xfrm>
            <a:off x="805263" y="1012689"/>
            <a:ext cx="2088456" cy="212036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t"/>
          <a:lstStyle/>
          <a:p>
            <a:pPr algn="ctr" defTabSz="1088449" fontAlgn="base">
              <a:spcBef>
                <a:spcPct val="50000"/>
              </a:spcBef>
              <a:spcAft>
                <a:spcPct val="0"/>
              </a:spcAft>
              <a:buClr>
                <a:srgbClr val="F0AB00"/>
              </a:buClr>
              <a:buSzPct val="80000"/>
            </a:pPr>
            <a:r>
              <a:rPr lang="de-DE" sz="1600" b="1" kern="0" dirty="0" smtClean="0">
                <a:solidFill>
                  <a:schemeClr val="tx1"/>
                </a:solidFill>
                <a:ea typeface="Arial Unicode MS" pitchFamily="34" charset="-128"/>
                <a:cs typeface="Arial Unicode MS" pitchFamily="34" charset="-128"/>
              </a:rPr>
              <a:t>Commit Stage</a:t>
            </a:r>
            <a:endParaRPr lang="de-DE" sz="1600" b="1" kern="0" dirty="0">
              <a:solidFill>
                <a:schemeClr val="tx1"/>
              </a:solidFill>
              <a:ea typeface="Arial Unicode MS" pitchFamily="34" charset="-128"/>
              <a:cs typeface="Arial Unicode MS" pitchFamily="34" charset="-128"/>
            </a:endParaRPr>
          </a:p>
        </p:txBody>
      </p:sp>
      <p:sp>
        <p:nvSpPr>
          <p:cNvPr id="5" name="Rounded Rectangle 4"/>
          <p:cNvSpPr/>
          <p:nvPr/>
        </p:nvSpPr>
        <p:spPr bwMode="gray">
          <a:xfrm>
            <a:off x="3395602" y="1012689"/>
            <a:ext cx="2092905" cy="212036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t"/>
          <a:lstStyle/>
          <a:p>
            <a:pPr algn="ctr" defTabSz="1088449" fontAlgn="base">
              <a:spcBef>
                <a:spcPct val="50000"/>
              </a:spcBef>
              <a:spcAft>
                <a:spcPct val="0"/>
              </a:spcAft>
              <a:buClr>
                <a:srgbClr val="F0AB00"/>
              </a:buClr>
              <a:buSzPct val="80000"/>
            </a:pPr>
            <a:r>
              <a:rPr lang="en-US" sz="1600" b="1" kern="0" dirty="0" smtClean="0">
                <a:solidFill>
                  <a:schemeClr val="tx1"/>
                </a:solidFill>
                <a:ea typeface="Arial Unicode MS" pitchFamily="34" charset="-128"/>
                <a:cs typeface="Arial Unicode MS" pitchFamily="34" charset="-128"/>
              </a:rPr>
              <a:t>Integration</a:t>
            </a:r>
            <a:r>
              <a:rPr lang="de-DE" sz="1600" b="1" kern="0" dirty="0" smtClean="0">
                <a:solidFill>
                  <a:schemeClr val="tx1"/>
                </a:solidFill>
                <a:ea typeface="Arial Unicode MS" pitchFamily="34" charset="-128"/>
                <a:cs typeface="Arial Unicode MS" pitchFamily="34" charset="-128"/>
              </a:rPr>
              <a:t> Stage</a:t>
            </a:r>
            <a:endParaRPr lang="en-US" sz="1600" b="1" kern="0" dirty="0">
              <a:solidFill>
                <a:schemeClr val="tx1"/>
              </a:solidFill>
              <a:ea typeface="Arial Unicode MS" pitchFamily="34" charset="-128"/>
              <a:cs typeface="Arial Unicode MS" pitchFamily="34" charset="-128"/>
            </a:endParaRPr>
          </a:p>
        </p:txBody>
      </p:sp>
      <p:sp>
        <p:nvSpPr>
          <p:cNvPr id="7" name="Rounded Rectangle 6"/>
          <p:cNvSpPr/>
          <p:nvPr/>
        </p:nvSpPr>
        <p:spPr bwMode="gray">
          <a:xfrm>
            <a:off x="5990389" y="1012689"/>
            <a:ext cx="2098625" cy="212036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t"/>
          <a:lstStyle/>
          <a:p>
            <a:pPr algn="ctr" defTabSz="1088449" fontAlgn="base">
              <a:spcBef>
                <a:spcPct val="50000"/>
              </a:spcBef>
              <a:spcAft>
                <a:spcPct val="0"/>
              </a:spcAft>
              <a:buClr>
                <a:srgbClr val="F0AB00"/>
              </a:buClr>
              <a:buSzPct val="80000"/>
            </a:pPr>
            <a:r>
              <a:rPr lang="en-US" sz="1600" b="1" kern="0" dirty="0" smtClean="0">
                <a:solidFill>
                  <a:schemeClr val="tx1"/>
                </a:solidFill>
                <a:ea typeface="Arial Unicode MS" pitchFamily="34" charset="-128"/>
                <a:cs typeface="Arial Unicode MS" pitchFamily="34" charset="-128"/>
              </a:rPr>
              <a:t>Acceptance</a:t>
            </a:r>
            <a:r>
              <a:rPr lang="de-DE" sz="1600" b="1" kern="0" dirty="0" smtClean="0">
                <a:solidFill>
                  <a:schemeClr val="tx1"/>
                </a:solidFill>
                <a:ea typeface="Arial Unicode MS" pitchFamily="34" charset="-128"/>
                <a:cs typeface="Arial Unicode MS" pitchFamily="34" charset="-128"/>
              </a:rPr>
              <a:t> Stage</a:t>
            </a:r>
            <a:endParaRPr lang="en-US" sz="1600" b="1" kern="0" dirty="0">
              <a:solidFill>
                <a:schemeClr val="tx1"/>
              </a:solidFill>
              <a:ea typeface="Arial Unicode MS" pitchFamily="34" charset="-128"/>
              <a:cs typeface="Arial Unicode MS" pitchFamily="34" charset="-128"/>
            </a:endParaRPr>
          </a:p>
        </p:txBody>
      </p:sp>
      <p:sp>
        <p:nvSpPr>
          <p:cNvPr id="13" name="Rounded Rectangle 12"/>
          <p:cNvSpPr/>
          <p:nvPr/>
        </p:nvSpPr>
        <p:spPr bwMode="gray">
          <a:xfrm>
            <a:off x="1389607" y="1779666"/>
            <a:ext cx="818147" cy="72189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Commit</a:t>
            </a:r>
          </a:p>
        </p:txBody>
      </p:sp>
      <p:sp>
        <p:nvSpPr>
          <p:cNvPr id="14" name="Rounded Rectangle 13"/>
          <p:cNvSpPr/>
          <p:nvPr/>
        </p:nvSpPr>
        <p:spPr bwMode="gray">
          <a:xfrm>
            <a:off x="3476744" y="1779669"/>
            <a:ext cx="818147" cy="72189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err="1" smtClean="0">
                <a:ln>
                  <a:noFill/>
                </a:ln>
                <a:effectLst/>
                <a:uLnTx/>
                <a:uFillTx/>
                <a:ea typeface="Arial Unicode MS" pitchFamily="34" charset="-128"/>
                <a:cs typeface="Arial Unicode MS" pitchFamily="34" charset="-128"/>
              </a:rPr>
              <a:t>Deploy</a:t>
            </a:r>
            <a:endParaRPr kumimoji="0" lang="de-DE"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5" name="Rounded Rectangle 14"/>
          <p:cNvSpPr/>
          <p:nvPr/>
        </p:nvSpPr>
        <p:spPr bwMode="gray">
          <a:xfrm>
            <a:off x="4597427" y="1779667"/>
            <a:ext cx="818147" cy="721895"/>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System-Test</a:t>
            </a:r>
          </a:p>
        </p:txBody>
      </p:sp>
      <p:sp>
        <p:nvSpPr>
          <p:cNvPr id="16" name="Rounded Rectangle 15"/>
          <p:cNvSpPr/>
          <p:nvPr/>
        </p:nvSpPr>
        <p:spPr bwMode="gray">
          <a:xfrm>
            <a:off x="6061908" y="1779670"/>
            <a:ext cx="818147" cy="721895"/>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err="1" smtClean="0">
                <a:ln>
                  <a:noFill/>
                </a:ln>
                <a:effectLst/>
                <a:uLnTx/>
                <a:uFillTx/>
                <a:ea typeface="Arial Unicode MS" pitchFamily="34" charset="-128"/>
                <a:cs typeface="Arial Unicode MS" pitchFamily="34" charset="-128"/>
              </a:rPr>
              <a:t>Deploy</a:t>
            </a:r>
            <a:endParaRPr kumimoji="0" lang="de-DE"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25" name="Straight Arrow Connector 24"/>
          <p:cNvCxnSpPr/>
          <p:nvPr/>
        </p:nvCxnSpPr>
        <p:spPr>
          <a:xfrm>
            <a:off x="4094365" y="2501564"/>
            <a:ext cx="1385" cy="878588"/>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p:nvPr/>
        </p:nvCxnSpPr>
        <p:spPr>
          <a:xfrm flipH="1">
            <a:off x="5114436" y="2493734"/>
            <a:ext cx="2" cy="886418"/>
          </a:xfrm>
          <a:prstGeom prst="straightConnector1">
            <a:avLst/>
          </a:prstGeom>
          <a:ln>
            <a:prstDash val="dash"/>
            <a:headEnd type="triangle"/>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211055" y="4862024"/>
            <a:ext cx="7339261" cy="5715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rPr>
              <a:t>Local</a:t>
            </a: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 </a:t>
            </a:r>
            <a:r>
              <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rPr>
              <a:t>storage</a:t>
            </a: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 (Jenkins)</a:t>
            </a:r>
          </a:p>
        </p:txBody>
      </p:sp>
      <p:sp>
        <p:nvSpPr>
          <p:cNvPr id="48" name="Rectangle 47"/>
          <p:cNvSpPr/>
          <p:nvPr/>
        </p:nvSpPr>
        <p:spPr bwMode="gray">
          <a:xfrm>
            <a:off x="211055" y="137541"/>
            <a:ext cx="10403304" cy="61466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b="0" i="0" u="none" strike="noStrike" kern="0" cap="none" spc="0" normalizeH="0" baseline="0" noProof="0" dirty="0" err="1" smtClean="0">
                <a:ln>
                  <a:noFill/>
                </a:ln>
                <a:effectLst/>
                <a:uLnTx/>
                <a:uFillTx/>
                <a:ea typeface="Arial Unicode MS" pitchFamily="34" charset="-128"/>
                <a:cs typeface="Arial Unicode MS" pitchFamily="34" charset="-128"/>
              </a:rPr>
              <a:t>GitHub</a:t>
            </a: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50" name="Straight Arrow Connector 49"/>
          <p:cNvCxnSpPr/>
          <p:nvPr/>
        </p:nvCxnSpPr>
        <p:spPr>
          <a:xfrm>
            <a:off x="5114436" y="752208"/>
            <a:ext cx="0" cy="102745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5" name="Curved Connector 54"/>
          <p:cNvCxnSpPr>
            <a:endCxn id="13" idx="1"/>
          </p:cNvCxnSpPr>
          <p:nvPr/>
        </p:nvCxnSpPr>
        <p:spPr>
          <a:xfrm rot="16200000" flipH="1">
            <a:off x="221815" y="972821"/>
            <a:ext cx="1388405" cy="947180"/>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1" name="Curved Connector 70"/>
          <p:cNvCxnSpPr>
            <a:stCxn id="13" idx="3"/>
          </p:cNvCxnSpPr>
          <p:nvPr/>
        </p:nvCxnSpPr>
        <p:spPr>
          <a:xfrm flipV="1">
            <a:off x="2207754" y="752208"/>
            <a:ext cx="916449" cy="1388406"/>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4" name="Straight Arrow Connector 73"/>
          <p:cNvCxnSpPr>
            <a:stCxn id="13" idx="2"/>
          </p:cNvCxnSpPr>
          <p:nvPr/>
        </p:nvCxnSpPr>
        <p:spPr>
          <a:xfrm flipH="1">
            <a:off x="1790700" y="2501561"/>
            <a:ext cx="7981" cy="2360463"/>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83" name="Straight Arrow Connector 82"/>
          <p:cNvCxnSpPr/>
          <p:nvPr/>
        </p:nvCxnSpPr>
        <p:spPr>
          <a:xfrm flipH="1" flipV="1">
            <a:off x="3609204" y="2493735"/>
            <a:ext cx="771" cy="2359539"/>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sp>
        <p:nvSpPr>
          <p:cNvPr id="2" name="Bent Arrow 1"/>
          <p:cNvSpPr/>
          <p:nvPr/>
        </p:nvSpPr>
        <p:spPr bwMode="gray">
          <a:xfrm flipV="1">
            <a:off x="315724" y="1628774"/>
            <a:ext cx="438284" cy="654213"/>
          </a:xfrm>
          <a:prstGeom prst="bentArrow">
            <a:avLst>
              <a:gd name="adj1" fmla="val 38039"/>
              <a:gd name="adj2" fmla="val 50000"/>
              <a:gd name="adj3" fmla="val 25000"/>
              <a:gd name="adj4" fmla="val 0"/>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4" name="Right Arrow 33"/>
          <p:cNvSpPr/>
          <p:nvPr/>
        </p:nvSpPr>
        <p:spPr bwMode="gray">
          <a:xfrm>
            <a:off x="4333469" y="1904662"/>
            <a:ext cx="225608" cy="336420"/>
          </a:xfrm>
          <a:prstGeom prst="rightArrow">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ctr"/>
          <a:lstStyle/>
          <a:p>
            <a:pPr algn="ctr" defTabSz="1088449" fontAlgn="base">
              <a:spcBef>
                <a:spcPct val="50000"/>
              </a:spcBef>
              <a:spcAft>
                <a:spcPct val="0"/>
              </a:spcAft>
              <a:buClr>
                <a:srgbClr val="F0AB00"/>
              </a:buClr>
              <a:buSzPct val="80000"/>
            </a:pPr>
            <a:endParaRPr lang="en-US" sz="1600" b="1" kern="0" dirty="0">
              <a:solidFill>
                <a:schemeClr val="tx1"/>
              </a:solidFill>
              <a:ea typeface="Arial Unicode MS" pitchFamily="34" charset="-128"/>
              <a:cs typeface="Arial Unicode MS" pitchFamily="34" charset="-128"/>
            </a:endParaRPr>
          </a:p>
        </p:txBody>
      </p:sp>
      <p:sp>
        <p:nvSpPr>
          <p:cNvPr id="39" name="Right Arrow 38"/>
          <p:cNvSpPr/>
          <p:nvPr/>
        </p:nvSpPr>
        <p:spPr bwMode="gray">
          <a:xfrm>
            <a:off x="3025900" y="1904661"/>
            <a:ext cx="225608" cy="336420"/>
          </a:xfrm>
          <a:prstGeom prst="rightArrow">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ctr"/>
          <a:lstStyle/>
          <a:p>
            <a:pPr algn="ctr" defTabSz="1088449" fontAlgn="base">
              <a:spcBef>
                <a:spcPct val="50000"/>
              </a:spcBef>
              <a:spcAft>
                <a:spcPct val="0"/>
              </a:spcAft>
              <a:buClr>
                <a:srgbClr val="F0AB00"/>
              </a:buClr>
              <a:buSzPct val="80000"/>
            </a:pPr>
            <a:endParaRPr lang="en-US" sz="1600" b="1" kern="0" dirty="0">
              <a:solidFill>
                <a:schemeClr val="tx1"/>
              </a:solidFill>
              <a:ea typeface="Arial Unicode MS" pitchFamily="34" charset="-128"/>
              <a:cs typeface="Arial Unicode MS" pitchFamily="34" charset="-128"/>
            </a:endParaRPr>
          </a:p>
        </p:txBody>
      </p:sp>
      <p:grpSp>
        <p:nvGrpSpPr>
          <p:cNvPr id="32" name="Group 31"/>
          <p:cNvGrpSpPr/>
          <p:nvPr/>
        </p:nvGrpSpPr>
        <p:grpSpPr>
          <a:xfrm>
            <a:off x="3936833" y="5613810"/>
            <a:ext cx="2951748" cy="1129288"/>
            <a:chOff x="7662611" y="5657850"/>
            <a:chExt cx="2951748" cy="1129288"/>
          </a:xfrm>
        </p:grpSpPr>
        <p:sp>
          <p:nvSpPr>
            <p:cNvPr id="3" name="Rectangle 2"/>
            <p:cNvSpPr/>
            <p:nvPr/>
          </p:nvSpPr>
          <p:spPr bwMode="gray">
            <a:xfrm>
              <a:off x="7662611" y="5657850"/>
              <a:ext cx="2951748" cy="1123950"/>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sng" strike="noStrike" kern="0" cap="none" spc="0" normalizeH="0" baseline="0" noProof="0" dirty="0" smtClean="0">
                  <a:ln>
                    <a:noFill/>
                  </a:ln>
                  <a:effectLst/>
                  <a:uLnTx/>
                  <a:uFillTx/>
                  <a:ea typeface="Arial Unicode MS" pitchFamily="34" charset="-128"/>
                  <a:cs typeface="Arial Unicode MS" pitchFamily="34" charset="-128"/>
                </a:rPr>
                <a:t>Legend</a:t>
              </a:r>
            </a:p>
          </p:txBody>
        </p:sp>
        <p:pic>
          <p:nvPicPr>
            <p:cNvPr id="9" name="Picture 8"/>
            <p:cNvPicPr>
              <a:picLocks noChangeAspect="1"/>
            </p:cNvPicPr>
            <p:nvPr/>
          </p:nvPicPr>
          <p:blipFill>
            <a:blip r:embed="rId2"/>
            <a:stretch>
              <a:fillRect/>
            </a:stretch>
          </p:blipFill>
          <p:spPr>
            <a:xfrm>
              <a:off x="7707439" y="6457562"/>
              <a:ext cx="201681" cy="329576"/>
            </a:xfrm>
            <a:prstGeom prst="rect">
              <a:avLst/>
            </a:prstGeom>
          </p:spPr>
        </p:pic>
        <p:cxnSp>
          <p:nvCxnSpPr>
            <p:cNvPr id="42" name="Straight Arrow Connector 41"/>
            <p:cNvCxnSpPr/>
            <p:nvPr/>
          </p:nvCxnSpPr>
          <p:spPr>
            <a:xfrm flipV="1">
              <a:off x="7688505" y="6071224"/>
              <a:ext cx="338307" cy="2"/>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p:cNvCxnSpPr/>
            <p:nvPr/>
          </p:nvCxnSpPr>
          <p:spPr>
            <a:xfrm flipH="1">
              <a:off x="7688505" y="6338258"/>
              <a:ext cx="338307" cy="5059"/>
            </a:xfrm>
            <a:prstGeom prst="straightConnector1">
              <a:avLst/>
            </a:prstGeom>
            <a:ln>
              <a:prstDash val="dash"/>
              <a:headEnd type="triangle"/>
              <a:tailEnd type="triangle"/>
            </a:ln>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8254295" y="6514628"/>
              <a:ext cx="1352934"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err="1" smtClean="0">
                  <a:ea typeface="Arial Unicode MS" pitchFamily="34" charset="-128"/>
                  <a:cs typeface="Arial Unicode MS" pitchFamily="34" charset="-128"/>
                </a:rPr>
                <a:t>Automatic</a:t>
              </a:r>
              <a:r>
                <a:rPr lang="de-DE" sz="1400" kern="0" dirty="0" smtClean="0">
                  <a:ea typeface="Arial Unicode MS" pitchFamily="34" charset="-128"/>
                  <a:cs typeface="Arial Unicode MS" pitchFamily="34" charset="-128"/>
                </a:rPr>
                <a:t> </a:t>
              </a:r>
              <a:r>
                <a:rPr lang="de-DE" sz="1400" kern="0" dirty="0" err="1" smtClean="0">
                  <a:ea typeface="Arial Unicode MS" pitchFamily="34" charset="-128"/>
                  <a:cs typeface="Arial Unicode MS" pitchFamily="34" charset="-128"/>
                </a:rPr>
                <a:t>trigger</a:t>
              </a:r>
              <a:endParaRPr lang="de-DE" sz="1400" kern="0" dirty="0" smtClean="0">
                <a:ea typeface="Arial Unicode MS" pitchFamily="34" charset="-128"/>
                <a:cs typeface="Arial Unicode MS" pitchFamily="34" charset="-128"/>
              </a:endParaRPr>
            </a:p>
          </p:txBody>
        </p:sp>
        <p:sp>
          <p:nvSpPr>
            <p:cNvPr id="49" name="TextBox 48"/>
            <p:cNvSpPr txBox="1"/>
            <p:nvPr/>
          </p:nvSpPr>
          <p:spPr>
            <a:xfrm>
              <a:off x="8254295" y="5949942"/>
              <a:ext cx="746999"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smtClean="0">
                  <a:ea typeface="Arial Unicode MS" pitchFamily="34" charset="-128"/>
                  <a:cs typeface="Arial Unicode MS" pitchFamily="34" charset="-128"/>
                </a:rPr>
                <a:t>Data </a:t>
              </a:r>
              <a:r>
                <a:rPr lang="de-DE" sz="1400" kern="0" dirty="0" err="1" smtClean="0">
                  <a:ea typeface="Arial Unicode MS" pitchFamily="34" charset="-128"/>
                  <a:cs typeface="Arial Unicode MS" pitchFamily="34" charset="-128"/>
                </a:rPr>
                <a:t>flow</a:t>
              </a:r>
              <a:endParaRPr lang="de-DE" sz="1400" kern="0" dirty="0" smtClean="0">
                <a:ea typeface="Arial Unicode MS" pitchFamily="34" charset="-128"/>
                <a:cs typeface="Arial Unicode MS" pitchFamily="34" charset="-128"/>
              </a:endParaRPr>
            </a:p>
          </p:txBody>
        </p:sp>
        <p:sp>
          <p:nvSpPr>
            <p:cNvPr id="51" name="TextBox 50"/>
            <p:cNvSpPr txBox="1"/>
            <p:nvPr/>
          </p:nvSpPr>
          <p:spPr>
            <a:xfrm>
              <a:off x="8254295" y="6237493"/>
              <a:ext cx="1243930"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smtClean="0">
                  <a:ea typeface="Arial Unicode MS" pitchFamily="34" charset="-128"/>
                  <a:cs typeface="Arial Unicode MS" pitchFamily="34" charset="-128"/>
                </a:rPr>
                <a:t>Communication</a:t>
              </a:r>
            </a:p>
          </p:txBody>
        </p:sp>
      </p:grpSp>
      <p:cxnSp>
        <p:nvCxnSpPr>
          <p:cNvPr id="47" name="Straight Arrow Connector 46"/>
          <p:cNvCxnSpPr/>
          <p:nvPr/>
        </p:nvCxnSpPr>
        <p:spPr>
          <a:xfrm>
            <a:off x="6458658" y="2501561"/>
            <a:ext cx="259" cy="886418"/>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52" name="Straight Arrow Connector 51"/>
          <p:cNvCxnSpPr/>
          <p:nvPr/>
        </p:nvCxnSpPr>
        <p:spPr>
          <a:xfrm flipH="1" flipV="1">
            <a:off x="6173503" y="2493734"/>
            <a:ext cx="681" cy="2360460"/>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Tree>
    <p:extLst>
      <p:ext uri="{BB962C8B-B14F-4D97-AF65-F5344CB8AC3E}">
        <p14:creationId xmlns:p14="http://schemas.microsoft.com/office/powerpoint/2010/main" val="26020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1211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962275" y="1157287"/>
            <a:ext cx="6267450" cy="4543425"/>
            <a:chOff x="2962275" y="1157287"/>
            <a:chExt cx="6267450" cy="4543425"/>
          </a:xfrm>
        </p:grpSpPr>
        <p:pic>
          <p:nvPicPr>
            <p:cNvPr id="2" name="Picture 1"/>
            <p:cNvPicPr>
              <a:picLocks noChangeAspect="1"/>
            </p:cNvPicPr>
            <p:nvPr/>
          </p:nvPicPr>
          <p:blipFill>
            <a:blip r:embed="rId2">
              <a:grayscl/>
            </a:blip>
            <a:stretch>
              <a:fillRect/>
            </a:stretch>
          </p:blipFill>
          <p:spPr>
            <a:xfrm>
              <a:off x="2962275" y="1157287"/>
              <a:ext cx="6267450" cy="4543425"/>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bwMode="gray">
            <a:xfrm>
              <a:off x="2962275" y="4029326"/>
              <a:ext cx="3629025" cy="485524"/>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296260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909887" y="695325"/>
            <a:ext cx="6372225" cy="5467350"/>
            <a:chOff x="2909887" y="695325"/>
            <a:chExt cx="6372225" cy="5467350"/>
          </a:xfrm>
        </p:grpSpPr>
        <p:pic>
          <p:nvPicPr>
            <p:cNvPr id="2" name="Picture 1"/>
            <p:cNvPicPr>
              <a:picLocks noChangeAspect="1"/>
            </p:cNvPicPr>
            <p:nvPr/>
          </p:nvPicPr>
          <p:blipFill>
            <a:blip r:embed="rId2">
              <a:grayscl/>
            </a:blip>
            <a:stretch>
              <a:fillRect/>
            </a:stretch>
          </p:blipFill>
          <p:spPr>
            <a:xfrm>
              <a:off x="2909887" y="695325"/>
              <a:ext cx="6372225" cy="5467350"/>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bwMode="gray">
            <a:xfrm>
              <a:off x="4746958" y="4191251"/>
              <a:ext cx="2596817" cy="418849"/>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747274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695450" y="1114425"/>
            <a:ext cx="8801100" cy="4629150"/>
            <a:chOff x="1695450" y="1114425"/>
            <a:chExt cx="8801100" cy="4629150"/>
          </a:xfrm>
        </p:grpSpPr>
        <p:pic>
          <p:nvPicPr>
            <p:cNvPr id="2" name="Picture 1"/>
            <p:cNvPicPr>
              <a:picLocks noChangeAspect="1"/>
            </p:cNvPicPr>
            <p:nvPr/>
          </p:nvPicPr>
          <p:blipFill>
            <a:blip r:embed="rId2">
              <a:grayscl/>
            </a:blip>
            <a:stretch>
              <a:fillRect/>
            </a:stretch>
          </p:blipFill>
          <p:spPr>
            <a:xfrm>
              <a:off x="1695450" y="1114425"/>
              <a:ext cx="8801100" cy="4629150"/>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bwMode="gray">
            <a:xfrm>
              <a:off x="8229599" y="3514976"/>
              <a:ext cx="2266951" cy="523624"/>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149713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105150" y="2062162"/>
            <a:ext cx="5981700" cy="2733675"/>
            <a:chOff x="3105150" y="2062162"/>
            <a:chExt cx="5981700" cy="2733675"/>
          </a:xfrm>
        </p:grpSpPr>
        <p:pic>
          <p:nvPicPr>
            <p:cNvPr id="2" name="Picture 1"/>
            <p:cNvPicPr>
              <a:picLocks noChangeAspect="1"/>
            </p:cNvPicPr>
            <p:nvPr/>
          </p:nvPicPr>
          <p:blipFill>
            <a:blip r:embed="rId2">
              <a:grayscl/>
            </a:blip>
            <a:stretch>
              <a:fillRect/>
            </a:stretch>
          </p:blipFill>
          <p:spPr>
            <a:xfrm>
              <a:off x="3105150" y="2062162"/>
              <a:ext cx="5981700" cy="2733675"/>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bwMode="gray">
            <a:xfrm>
              <a:off x="4619624" y="2752976"/>
              <a:ext cx="438151" cy="475999"/>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874875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886074" y="1409700"/>
            <a:ext cx="6419851" cy="4038600"/>
            <a:chOff x="2886074" y="1409700"/>
            <a:chExt cx="6419851" cy="4038600"/>
          </a:xfrm>
        </p:grpSpPr>
        <p:pic>
          <p:nvPicPr>
            <p:cNvPr id="5" name="Picture 4"/>
            <p:cNvPicPr>
              <a:picLocks noChangeAspect="1"/>
            </p:cNvPicPr>
            <p:nvPr/>
          </p:nvPicPr>
          <p:blipFill>
            <a:blip r:embed="rId2">
              <a:duotone>
                <a:schemeClr val="accent2">
                  <a:shade val="45000"/>
                  <a:satMod val="135000"/>
                </a:schemeClr>
                <a:prstClr val="white"/>
              </a:duotone>
            </a:blip>
            <a:stretch>
              <a:fillRect/>
            </a:stretch>
          </p:blipFill>
          <p:spPr>
            <a:xfrm>
              <a:off x="2886075" y="1409700"/>
              <a:ext cx="6419850" cy="4038600"/>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bwMode="gray">
            <a:xfrm>
              <a:off x="2886075" y="2724275"/>
              <a:ext cx="2596817" cy="228475"/>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Rectangle 5"/>
            <p:cNvSpPr/>
            <p:nvPr/>
          </p:nvSpPr>
          <p:spPr bwMode="gray">
            <a:xfrm>
              <a:off x="2886074" y="1838513"/>
              <a:ext cx="3838576" cy="199838"/>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108097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04800" y="514350"/>
            <a:ext cx="2838450" cy="5124450"/>
            <a:chOff x="4657725" y="866775"/>
            <a:chExt cx="2838450" cy="5124450"/>
          </a:xfrm>
        </p:grpSpPr>
        <p:pic>
          <p:nvPicPr>
            <p:cNvPr id="2" name="Picture 1"/>
            <p:cNvPicPr>
              <a:picLocks noChangeAspect="1"/>
            </p:cNvPicPr>
            <p:nvPr/>
          </p:nvPicPr>
          <p:blipFill>
            <a:blip r:embed="rId2">
              <a:duotone>
                <a:schemeClr val="accent2">
                  <a:shade val="45000"/>
                  <a:satMod val="135000"/>
                </a:schemeClr>
                <a:prstClr val="white"/>
              </a:duotone>
            </a:blip>
            <a:stretch>
              <a:fillRect/>
            </a:stretch>
          </p:blipFill>
          <p:spPr>
            <a:xfrm>
              <a:off x="4695825" y="866775"/>
              <a:ext cx="2800350" cy="5124450"/>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bwMode="gray">
            <a:xfrm>
              <a:off x="4657725" y="2772025"/>
              <a:ext cx="647700" cy="609350"/>
            </a:xfrm>
            <a:prstGeom prst="rect">
              <a:avLst/>
            </a:prstGeom>
            <a:noFill/>
            <a:ln w="38100">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grpSp>
        <p:nvGrpSpPr>
          <p:cNvPr id="7" name="Group 6"/>
          <p:cNvGrpSpPr/>
          <p:nvPr/>
        </p:nvGrpSpPr>
        <p:grpSpPr>
          <a:xfrm>
            <a:off x="3729037" y="333625"/>
            <a:ext cx="2581275" cy="2085975"/>
            <a:chOff x="5662612" y="2138362"/>
            <a:chExt cx="2581275" cy="2085975"/>
          </a:xfrm>
        </p:grpSpPr>
        <p:pic>
          <p:nvPicPr>
            <p:cNvPr id="5" name="Picture 4"/>
            <p:cNvPicPr>
              <a:picLocks noChangeAspect="1"/>
            </p:cNvPicPr>
            <p:nvPr/>
          </p:nvPicPr>
          <p:blipFill>
            <a:blip r:embed="rId3">
              <a:duotone>
                <a:schemeClr val="accent2">
                  <a:shade val="45000"/>
                  <a:satMod val="135000"/>
                </a:schemeClr>
                <a:prstClr val="white"/>
              </a:duotone>
            </a:blip>
            <a:stretch>
              <a:fillRect/>
            </a:stretch>
          </p:blipFill>
          <p:spPr>
            <a:xfrm>
              <a:off x="5662612" y="2138362"/>
              <a:ext cx="2581275" cy="2085975"/>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bwMode="gray">
            <a:xfrm>
              <a:off x="6286499" y="2438650"/>
              <a:ext cx="361951" cy="428375"/>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grpSp>
        <p:nvGrpSpPr>
          <p:cNvPr id="14" name="Group 13"/>
          <p:cNvGrpSpPr/>
          <p:nvPr/>
        </p:nvGrpSpPr>
        <p:grpSpPr>
          <a:xfrm>
            <a:off x="7896224" y="1052764"/>
            <a:ext cx="2657475" cy="5138239"/>
            <a:chOff x="7896224" y="1052764"/>
            <a:chExt cx="2657475" cy="5138239"/>
          </a:xfrm>
        </p:grpSpPr>
        <p:pic>
          <p:nvPicPr>
            <p:cNvPr id="8" name="Picture 7"/>
            <p:cNvPicPr>
              <a:picLocks noChangeAspect="1"/>
            </p:cNvPicPr>
            <p:nvPr/>
          </p:nvPicPr>
          <p:blipFill>
            <a:blip r:embed="rId4">
              <a:duotone>
                <a:schemeClr val="accent2">
                  <a:shade val="45000"/>
                  <a:satMod val="135000"/>
                </a:schemeClr>
                <a:prstClr val="white"/>
              </a:duotone>
            </a:blip>
            <a:stretch>
              <a:fillRect/>
            </a:stretch>
          </p:blipFill>
          <p:spPr>
            <a:xfrm>
              <a:off x="7896224" y="1062288"/>
              <a:ext cx="2657475" cy="2524125"/>
            </a:xfrm>
            <a:prstGeom prst="rect">
              <a:avLst/>
            </a:prstGeom>
            <a:ln>
              <a:noFill/>
            </a:ln>
            <a:effectLst>
              <a:outerShdw blurRad="292100" dist="139700" dir="2700000" algn="tl" rotWithShape="0">
                <a:srgbClr val="333333">
                  <a:alpha val="65000"/>
                </a:srgbClr>
              </a:outerShdw>
            </a:effectLst>
          </p:spPr>
        </p:pic>
        <p:sp>
          <p:nvSpPr>
            <p:cNvPr id="9" name="Rectangle 8"/>
            <p:cNvSpPr/>
            <p:nvPr/>
          </p:nvSpPr>
          <p:spPr bwMode="gray">
            <a:xfrm>
              <a:off x="10229850" y="1052764"/>
              <a:ext cx="323849" cy="285500"/>
            </a:xfrm>
            <a:prstGeom prst="rect">
              <a:avLst/>
            </a:prstGeom>
            <a:noFill/>
            <a:ln w="25400">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p:nvSpPr>
          <p:spPr bwMode="gray">
            <a:xfrm>
              <a:off x="7896224" y="3300913"/>
              <a:ext cx="1400176" cy="285500"/>
            </a:xfrm>
            <a:prstGeom prst="rect">
              <a:avLst/>
            </a:prstGeom>
            <a:noFill/>
            <a:ln w="25400">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11" name="Picture 10"/>
            <p:cNvPicPr>
              <a:picLocks noChangeAspect="1"/>
            </p:cNvPicPr>
            <p:nvPr/>
          </p:nvPicPr>
          <p:blipFill>
            <a:blip r:embed="rId5">
              <a:duotone>
                <a:schemeClr val="accent2">
                  <a:shade val="45000"/>
                  <a:satMod val="135000"/>
                </a:schemeClr>
                <a:prstClr val="white"/>
              </a:duotone>
            </a:blip>
            <a:stretch>
              <a:fillRect/>
            </a:stretch>
          </p:blipFill>
          <p:spPr>
            <a:xfrm>
              <a:off x="7896224" y="4157416"/>
              <a:ext cx="2643077" cy="2033587"/>
            </a:xfrm>
            <a:prstGeom prst="rect">
              <a:avLst/>
            </a:prstGeom>
            <a:ln>
              <a:noFill/>
            </a:ln>
            <a:effectLst>
              <a:outerShdw blurRad="292100" dist="139700" dir="2700000" algn="tl" rotWithShape="0">
                <a:srgbClr val="333333">
                  <a:alpha val="65000"/>
                </a:srgbClr>
              </a:outerShdw>
            </a:effectLst>
          </p:spPr>
        </p:pic>
        <p:sp>
          <p:nvSpPr>
            <p:cNvPr id="12" name="Right Arrow 11"/>
            <p:cNvSpPr/>
            <p:nvPr/>
          </p:nvSpPr>
          <p:spPr bwMode="gray">
            <a:xfrm rot="5400000">
              <a:off x="8965351" y="3605214"/>
              <a:ext cx="504821" cy="533401"/>
            </a:xfrm>
            <a:prstGeom prst="rightArrow">
              <a:avLst/>
            </a:prstGeom>
            <a:ln>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3" name="Rectangle 12"/>
            <p:cNvSpPr/>
            <p:nvPr/>
          </p:nvSpPr>
          <p:spPr bwMode="gray">
            <a:xfrm>
              <a:off x="9217761" y="4777287"/>
              <a:ext cx="1107339" cy="1194887"/>
            </a:xfrm>
            <a:prstGeom prst="rect">
              <a:avLst/>
            </a:prstGeom>
            <a:noFill/>
            <a:ln w="25400">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212209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67527" y="1736808"/>
            <a:ext cx="9077325" cy="2486025"/>
            <a:chOff x="867527" y="1736808"/>
            <a:chExt cx="9077325" cy="2486025"/>
          </a:xfrm>
        </p:grpSpPr>
        <p:pic>
          <p:nvPicPr>
            <p:cNvPr id="2" name="Picture 1"/>
            <p:cNvPicPr>
              <a:picLocks noChangeAspect="1"/>
            </p:cNvPicPr>
            <p:nvPr/>
          </p:nvPicPr>
          <p:blipFill>
            <a:blip r:embed="rId2">
              <a:grayscl/>
            </a:blip>
            <a:stretch>
              <a:fillRect/>
            </a:stretch>
          </p:blipFill>
          <p:spPr>
            <a:xfrm>
              <a:off x="867527" y="1736808"/>
              <a:ext cx="9077325" cy="2486025"/>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bwMode="gray">
            <a:xfrm>
              <a:off x="3238499" y="3305426"/>
              <a:ext cx="2762251" cy="209299"/>
            </a:xfrm>
            <a:prstGeom prst="rect">
              <a:avLst/>
            </a:prstGeom>
            <a:noFill/>
            <a:ln w="28575">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86883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4419600" y="1062037"/>
            <a:ext cx="3352800" cy="4733925"/>
            <a:chOff x="4419600" y="1062037"/>
            <a:chExt cx="3352800" cy="4733925"/>
          </a:xfrm>
        </p:grpSpPr>
        <p:grpSp>
          <p:nvGrpSpPr>
            <p:cNvPr id="5" name="Group 4"/>
            <p:cNvGrpSpPr/>
            <p:nvPr/>
          </p:nvGrpSpPr>
          <p:grpSpPr>
            <a:xfrm>
              <a:off x="4419600" y="1062037"/>
              <a:ext cx="3352800" cy="4733925"/>
              <a:chOff x="4419600" y="1062037"/>
              <a:chExt cx="3352800" cy="4733925"/>
            </a:xfrm>
          </p:grpSpPr>
          <p:pic>
            <p:nvPicPr>
              <p:cNvPr id="2" name="Picture 1"/>
              <p:cNvPicPr>
                <a:picLocks noChangeAspect="1"/>
              </p:cNvPicPr>
              <p:nvPr/>
            </p:nvPicPr>
            <p:blipFill>
              <a:blip r:embed="rId2">
                <a:grayscl/>
              </a:blip>
              <a:stretch>
                <a:fillRect/>
              </a:stretch>
            </p:blipFill>
            <p:spPr>
              <a:xfrm>
                <a:off x="4419600" y="1062037"/>
                <a:ext cx="3352800" cy="4733925"/>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bwMode="gray">
              <a:xfrm>
                <a:off x="5972174" y="4295963"/>
                <a:ext cx="428625" cy="209362"/>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 name="Rectangle 2"/>
              <p:cNvSpPr/>
              <p:nvPr/>
            </p:nvSpPr>
            <p:spPr bwMode="gray">
              <a:xfrm>
                <a:off x="4419600" y="4295963"/>
                <a:ext cx="2905125" cy="209362"/>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6" name="Rectangle 5"/>
            <p:cNvSpPr/>
            <p:nvPr/>
          </p:nvSpPr>
          <p:spPr bwMode="gray">
            <a:xfrm>
              <a:off x="5972173" y="4086601"/>
              <a:ext cx="428625" cy="209362"/>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808655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354179" y="228349"/>
            <a:ext cx="2085975" cy="2733675"/>
            <a:chOff x="354179" y="228349"/>
            <a:chExt cx="2085975" cy="2733675"/>
          </a:xfrm>
        </p:grpSpPr>
        <p:pic>
          <p:nvPicPr>
            <p:cNvPr id="2" name="Picture 1"/>
            <p:cNvPicPr>
              <a:picLocks noChangeAspect="1"/>
            </p:cNvPicPr>
            <p:nvPr/>
          </p:nvPicPr>
          <p:blipFill>
            <a:blip r:embed="rId2"/>
            <a:stretch>
              <a:fillRect/>
            </a:stretch>
          </p:blipFill>
          <p:spPr>
            <a:xfrm>
              <a:off x="354179" y="228349"/>
              <a:ext cx="2085975" cy="2733675"/>
            </a:xfrm>
            <a:prstGeom prst="rect">
              <a:avLst/>
            </a:prstGeom>
          </p:spPr>
        </p:pic>
        <p:sp>
          <p:nvSpPr>
            <p:cNvPr id="3" name="Rectangle 2"/>
            <p:cNvSpPr/>
            <p:nvPr/>
          </p:nvSpPr>
          <p:spPr bwMode="gray">
            <a:xfrm>
              <a:off x="354179" y="2200275"/>
              <a:ext cx="1665121" cy="295275"/>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pic>
        <p:nvPicPr>
          <p:cNvPr id="4" name="Picture 3"/>
          <p:cNvPicPr>
            <a:picLocks noChangeAspect="1"/>
          </p:cNvPicPr>
          <p:nvPr/>
        </p:nvPicPr>
        <p:blipFill>
          <a:blip r:embed="rId3"/>
          <a:stretch>
            <a:fillRect/>
          </a:stretch>
        </p:blipFill>
        <p:spPr>
          <a:xfrm>
            <a:off x="5181507" y="475999"/>
            <a:ext cx="2133785" cy="2737341"/>
          </a:xfrm>
          <a:prstGeom prst="rect">
            <a:avLst/>
          </a:prstGeom>
          <a:ln>
            <a:noFill/>
          </a:ln>
          <a:effectLst>
            <a:outerShdw blurRad="292100" dist="139700" dir="2700000" algn="tl" rotWithShape="0">
              <a:srgbClr val="333333">
                <a:alpha val="65000"/>
              </a:srgbClr>
            </a:outerShdw>
          </a:effectLst>
        </p:spPr>
      </p:pic>
      <p:grpSp>
        <p:nvGrpSpPr>
          <p:cNvPr id="10" name="Group 9"/>
          <p:cNvGrpSpPr/>
          <p:nvPr/>
        </p:nvGrpSpPr>
        <p:grpSpPr>
          <a:xfrm>
            <a:off x="354179" y="3495675"/>
            <a:ext cx="3981243" cy="1514475"/>
            <a:chOff x="354179" y="3495675"/>
            <a:chExt cx="3981243" cy="1514475"/>
          </a:xfrm>
        </p:grpSpPr>
        <p:pic>
          <p:nvPicPr>
            <p:cNvPr id="5" name="Picture 4"/>
            <p:cNvPicPr>
              <a:picLocks noChangeAspect="1"/>
            </p:cNvPicPr>
            <p:nvPr/>
          </p:nvPicPr>
          <p:blipFill rotWithShape="1">
            <a:blip r:embed="rId4">
              <a:grayscl/>
            </a:blip>
            <a:srcRect l="40441" t="28700"/>
            <a:stretch/>
          </p:blipFill>
          <p:spPr>
            <a:xfrm>
              <a:off x="354179" y="3495675"/>
              <a:ext cx="3981243" cy="1514475"/>
            </a:xfrm>
            <a:prstGeom prst="rect">
              <a:avLst/>
            </a:prstGeom>
          </p:spPr>
        </p:pic>
        <p:sp>
          <p:nvSpPr>
            <p:cNvPr id="6" name="Rectangle 5"/>
            <p:cNvSpPr/>
            <p:nvPr/>
          </p:nvSpPr>
          <p:spPr bwMode="gray">
            <a:xfrm>
              <a:off x="775033" y="4172201"/>
              <a:ext cx="2253917" cy="418849"/>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pic>
        <p:nvPicPr>
          <p:cNvPr id="7" name="Picture 6"/>
          <p:cNvPicPr>
            <a:picLocks noChangeAspect="1"/>
          </p:cNvPicPr>
          <p:nvPr/>
        </p:nvPicPr>
        <p:blipFill>
          <a:blip r:embed="rId5"/>
          <a:stretch>
            <a:fillRect/>
          </a:stretch>
        </p:blipFill>
        <p:spPr>
          <a:xfrm>
            <a:off x="7563058" y="1085651"/>
            <a:ext cx="3981033" cy="1518036"/>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stretch>
            <a:fillRect/>
          </a:stretch>
        </p:blipFill>
        <p:spPr>
          <a:xfrm>
            <a:off x="5018230" y="3529296"/>
            <a:ext cx="6956139" cy="3328704"/>
          </a:xfrm>
          <a:prstGeom prst="rect">
            <a:avLst/>
          </a:prstGeom>
        </p:spPr>
      </p:pic>
    </p:spTree>
    <p:extLst>
      <p:ext uri="{BB962C8B-B14F-4D97-AF65-F5344CB8AC3E}">
        <p14:creationId xmlns:p14="http://schemas.microsoft.com/office/powerpoint/2010/main" val="288800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262187" y="1362075"/>
            <a:ext cx="5886450" cy="2581275"/>
            <a:chOff x="2262187" y="1362075"/>
            <a:chExt cx="5886450" cy="2581275"/>
          </a:xfrm>
        </p:grpSpPr>
        <p:grpSp>
          <p:nvGrpSpPr>
            <p:cNvPr id="7" name="Group 6"/>
            <p:cNvGrpSpPr/>
            <p:nvPr/>
          </p:nvGrpSpPr>
          <p:grpSpPr>
            <a:xfrm>
              <a:off x="2262187" y="1362075"/>
              <a:ext cx="5886450" cy="990600"/>
              <a:chOff x="2271712" y="4324350"/>
              <a:chExt cx="5886450" cy="990600"/>
            </a:xfrm>
          </p:grpSpPr>
          <p:pic>
            <p:nvPicPr>
              <p:cNvPr id="5" name="Picture 4"/>
              <p:cNvPicPr>
                <a:picLocks noChangeAspect="1"/>
              </p:cNvPicPr>
              <p:nvPr/>
            </p:nvPicPr>
            <p:blipFill>
              <a:blip r:embed="rId2"/>
              <a:stretch>
                <a:fillRect/>
              </a:stretch>
            </p:blipFill>
            <p:spPr>
              <a:xfrm>
                <a:off x="2271712" y="4324350"/>
                <a:ext cx="5886450" cy="990600"/>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bwMode="gray">
              <a:xfrm>
                <a:off x="5821529" y="4514850"/>
                <a:ext cx="2327108" cy="800100"/>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grpSp>
          <p:nvGrpSpPr>
            <p:cNvPr id="4" name="Group 3"/>
            <p:cNvGrpSpPr/>
            <p:nvPr/>
          </p:nvGrpSpPr>
          <p:grpSpPr>
            <a:xfrm>
              <a:off x="2271712" y="2552700"/>
              <a:ext cx="5876925" cy="1390650"/>
              <a:chOff x="2271712" y="2124075"/>
              <a:chExt cx="5876925" cy="1390650"/>
            </a:xfrm>
          </p:grpSpPr>
          <p:pic>
            <p:nvPicPr>
              <p:cNvPr id="2" name="Picture 1"/>
              <p:cNvPicPr>
                <a:picLocks noChangeAspect="1"/>
              </p:cNvPicPr>
              <p:nvPr/>
            </p:nvPicPr>
            <p:blipFill>
              <a:blip r:embed="rId3"/>
              <a:stretch>
                <a:fillRect/>
              </a:stretch>
            </p:blipFill>
            <p:spPr>
              <a:xfrm>
                <a:off x="2271712" y="2124075"/>
                <a:ext cx="5876925" cy="1390650"/>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bwMode="gray">
              <a:xfrm>
                <a:off x="5821529" y="2295525"/>
                <a:ext cx="2327108" cy="800100"/>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2848812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54179" y="228349"/>
            <a:ext cx="2085975" cy="2733675"/>
            <a:chOff x="354179" y="228349"/>
            <a:chExt cx="2085975" cy="2733675"/>
          </a:xfrm>
        </p:grpSpPr>
        <p:pic>
          <p:nvPicPr>
            <p:cNvPr id="2" name="Picture 1"/>
            <p:cNvPicPr>
              <a:picLocks noChangeAspect="1"/>
            </p:cNvPicPr>
            <p:nvPr/>
          </p:nvPicPr>
          <p:blipFill>
            <a:blip r:embed="rId2"/>
            <a:stretch>
              <a:fillRect/>
            </a:stretch>
          </p:blipFill>
          <p:spPr>
            <a:xfrm>
              <a:off x="354179" y="228349"/>
              <a:ext cx="2085975" cy="2733675"/>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bwMode="gray">
            <a:xfrm>
              <a:off x="354179" y="990600"/>
              <a:ext cx="1665121" cy="295275"/>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765730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54179" y="228349"/>
            <a:ext cx="2085975" cy="2733675"/>
            <a:chOff x="354179" y="228349"/>
            <a:chExt cx="2085975" cy="2733675"/>
          </a:xfrm>
        </p:grpSpPr>
        <p:pic>
          <p:nvPicPr>
            <p:cNvPr id="2" name="Picture 1"/>
            <p:cNvPicPr>
              <a:picLocks noChangeAspect="1"/>
            </p:cNvPicPr>
            <p:nvPr/>
          </p:nvPicPr>
          <p:blipFill>
            <a:blip r:embed="rId2"/>
            <a:stretch>
              <a:fillRect/>
            </a:stretch>
          </p:blipFill>
          <p:spPr>
            <a:xfrm>
              <a:off x="354179" y="228349"/>
              <a:ext cx="2085975" cy="2733675"/>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bwMode="gray">
            <a:xfrm>
              <a:off x="354179" y="2506575"/>
              <a:ext cx="1665121" cy="295275"/>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115683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104900" y="1414462"/>
            <a:ext cx="1991350" cy="2595563"/>
            <a:chOff x="1104900" y="1414462"/>
            <a:chExt cx="1991350" cy="2595563"/>
          </a:xfrm>
        </p:grpSpPr>
        <p:pic>
          <p:nvPicPr>
            <p:cNvPr id="2" name="Picture 1"/>
            <p:cNvPicPr>
              <a:picLocks noChangeAspect="1"/>
            </p:cNvPicPr>
            <p:nvPr/>
          </p:nvPicPr>
          <p:blipFill>
            <a:blip r:embed="rId2"/>
            <a:stretch>
              <a:fillRect/>
            </a:stretch>
          </p:blipFill>
          <p:spPr>
            <a:xfrm>
              <a:off x="1104900" y="1414462"/>
              <a:ext cx="1991350" cy="2595563"/>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bwMode="gray">
            <a:xfrm>
              <a:off x="1104900" y="3124200"/>
              <a:ext cx="1665121" cy="295275"/>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038430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338262" y="1476375"/>
            <a:ext cx="3228975" cy="1504950"/>
            <a:chOff x="1338262" y="1476375"/>
            <a:chExt cx="3228975" cy="1504950"/>
          </a:xfrm>
        </p:grpSpPr>
        <p:pic>
          <p:nvPicPr>
            <p:cNvPr id="2" name="Picture 1"/>
            <p:cNvPicPr>
              <a:picLocks noChangeAspect="1"/>
            </p:cNvPicPr>
            <p:nvPr/>
          </p:nvPicPr>
          <p:blipFill>
            <a:blip r:embed="rId2"/>
            <a:stretch>
              <a:fillRect/>
            </a:stretch>
          </p:blipFill>
          <p:spPr>
            <a:xfrm>
              <a:off x="1338262" y="1476375"/>
              <a:ext cx="3228975" cy="1504950"/>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bwMode="gray">
            <a:xfrm>
              <a:off x="1409700" y="2228850"/>
              <a:ext cx="226846" cy="247650"/>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967501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28675" y="919162"/>
            <a:ext cx="4762500" cy="2066925"/>
            <a:chOff x="3714750" y="2395537"/>
            <a:chExt cx="4762500" cy="2066925"/>
          </a:xfrm>
        </p:grpSpPr>
        <p:pic>
          <p:nvPicPr>
            <p:cNvPr id="2" name="Picture 1"/>
            <p:cNvPicPr>
              <a:picLocks noChangeAspect="1"/>
            </p:cNvPicPr>
            <p:nvPr/>
          </p:nvPicPr>
          <p:blipFill>
            <a:blip r:embed="rId2"/>
            <a:stretch>
              <a:fillRect/>
            </a:stretch>
          </p:blipFill>
          <p:spPr>
            <a:xfrm>
              <a:off x="3714750" y="2395537"/>
              <a:ext cx="4762500" cy="2066925"/>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bwMode="gray">
            <a:xfrm>
              <a:off x="7724775" y="3428998"/>
              <a:ext cx="438150" cy="381001"/>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937789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909953" y="781049"/>
            <a:ext cx="4425210" cy="5667375"/>
            <a:chOff x="2909953" y="781049"/>
            <a:chExt cx="4425210" cy="5667375"/>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953" y="781049"/>
              <a:ext cx="4425210" cy="5667375"/>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bwMode="gray">
            <a:xfrm>
              <a:off x="3171824" y="2447923"/>
              <a:ext cx="2009775" cy="295277"/>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913839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621551" y="238125"/>
            <a:ext cx="5157001" cy="6310312"/>
            <a:chOff x="2621551" y="238125"/>
            <a:chExt cx="5157001" cy="6310312"/>
          </a:xfrm>
        </p:grpSpPr>
        <p:pic>
          <p:nvPicPr>
            <p:cNvPr id="2" name="Picture 1"/>
            <p:cNvPicPr>
              <a:picLocks noChangeAspect="1"/>
            </p:cNvPicPr>
            <p:nvPr/>
          </p:nvPicPr>
          <p:blipFill>
            <a:blip r:embed="rId2">
              <a:grayscl/>
            </a:blip>
            <a:stretch>
              <a:fillRect/>
            </a:stretch>
          </p:blipFill>
          <p:spPr>
            <a:xfrm>
              <a:off x="2621551" y="238125"/>
              <a:ext cx="3083924" cy="6310312"/>
            </a:xfrm>
            <a:prstGeom prst="rect">
              <a:avLst/>
            </a:prstGeom>
          </p:spPr>
        </p:pic>
        <p:sp>
          <p:nvSpPr>
            <p:cNvPr id="3" name="Rectangle 2"/>
            <p:cNvSpPr/>
            <p:nvPr/>
          </p:nvSpPr>
          <p:spPr bwMode="gray">
            <a:xfrm>
              <a:off x="2726326" y="568493"/>
              <a:ext cx="1588499" cy="222082"/>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p:nvSpPr>
          <p:spPr bwMode="gray">
            <a:xfrm>
              <a:off x="3686175" y="3025943"/>
              <a:ext cx="1695449" cy="298282"/>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 name="Right Arrow 4"/>
            <p:cNvSpPr/>
            <p:nvPr/>
          </p:nvSpPr>
          <p:spPr bwMode="gray">
            <a:xfrm>
              <a:off x="6012601" y="3671889"/>
              <a:ext cx="504821" cy="533401"/>
            </a:xfrm>
            <a:prstGeom prst="rightArrow">
              <a:avLst/>
            </a:prstGeom>
            <a:ln>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3">
              <a:duotone>
                <a:schemeClr val="accent2">
                  <a:shade val="45000"/>
                  <a:satMod val="135000"/>
                </a:schemeClr>
                <a:prstClr val="white"/>
              </a:duotone>
            </a:blip>
            <a:stretch>
              <a:fillRect/>
            </a:stretch>
          </p:blipFill>
          <p:spPr>
            <a:xfrm>
              <a:off x="6702227" y="3738564"/>
              <a:ext cx="1076325" cy="400050"/>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bwMode="gray">
            <a:xfrm>
              <a:off x="2838451" y="6178717"/>
              <a:ext cx="762000" cy="369719"/>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 name="Rectangle 7"/>
            <p:cNvSpPr/>
            <p:nvPr/>
          </p:nvSpPr>
          <p:spPr bwMode="gray">
            <a:xfrm>
              <a:off x="4783727" y="2159167"/>
              <a:ext cx="683624" cy="250657"/>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 name="Rectangle 8"/>
            <p:cNvSpPr/>
            <p:nvPr/>
          </p:nvSpPr>
          <p:spPr bwMode="gray">
            <a:xfrm>
              <a:off x="6702226" y="3738564"/>
              <a:ext cx="1076325" cy="400050"/>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910090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95500" y="2009775"/>
            <a:ext cx="7124700" cy="2514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62766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57287" y="890584"/>
            <a:ext cx="790575" cy="1685925"/>
            <a:chOff x="5700712" y="2586037"/>
            <a:chExt cx="790575" cy="1685925"/>
          </a:xfrm>
        </p:grpSpPr>
        <p:pic>
          <p:nvPicPr>
            <p:cNvPr id="2" name="Picture 1"/>
            <p:cNvPicPr>
              <a:picLocks noChangeAspect="1"/>
            </p:cNvPicPr>
            <p:nvPr/>
          </p:nvPicPr>
          <p:blipFill>
            <a:blip r:embed="rId2">
              <a:duotone>
                <a:schemeClr val="accent2">
                  <a:shade val="45000"/>
                  <a:satMod val="135000"/>
                </a:schemeClr>
                <a:prstClr val="white"/>
              </a:duotone>
            </a:blip>
            <a:stretch>
              <a:fillRect/>
            </a:stretch>
          </p:blipFill>
          <p:spPr>
            <a:xfrm>
              <a:off x="5700712" y="2586037"/>
              <a:ext cx="790575" cy="1685925"/>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bwMode="gray">
            <a:xfrm>
              <a:off x="5700712" y="3352798"/>
              <a:ext cx="623888" cy="609602"/>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grpSp>
        <p:nvGrpSpPr>
          <p:cNvPr id="10" name="Group 9"/>
          <p:cNvGrpSpPr/>
          <p:nvPr/>
        </p:nvGrpSpPr>
        <p:grpSpPr>
          <a:xfrm>
            <a:off x="2795587" y="261934"/>
            <a:ext cx="4981575" cy="2543175"/>
            <a:chOff x="1338262" y="661986"/>
            <a:chExt cx="4981575" cy="2543175"/>
          </a:xfrm>
        </p:grpSpPr>
        <p:pic>
          <p:nvPicPr>
            <p:cNvPr id="5" name="Picture 4"/>
            <p:cNvPicPr>
              <a:picLocks noChangeAspect="1"/>
            </p:cNvPicPr>
            <p:nvPr/>
          </p:nvPicPr>
          <p:blipFill>
            <a:blip r:embed="rId3">
              <a:grayscl/>
            </a:blip>
            <a:stretch>
              <a:fillRect/>
            </a:stretch>
          </p:blipFill>
          <p:spPr>
            <a:xfrm>
              <a:off x="1338262" y="661986"/>
              <a:ext cx="4981575" cy="2543175"/>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bwMode="gray">
            <a:xfrm>
              <a:off x="1338262" y="1790698"/>
              <a:ext cx="1804988" cy="342902"/>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 name="Rectangle 6"/>
            <p:cNvSpPr/>
            <p:nvPr/>
          </p:nvSpPr>
          <p:spPr bwMode="gray">
            <a:xfrm>
              <a:off x="3624262" y="2200275"/>
              <a:ext cx="604838" cy="647700"/>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grpSp>
        <p:nvGrpSpPr>
          <p:cNvPr id="11" name="Group 10"/>
          <p:cNvGrpSpPr/>
          <p:nvPr/>
        </p:nvGrpSpPr>
        <p:grpSpPr>
          <a:xfrm>
            <a:off x="2795587" y="3538536"/>
            <a:ext cx="4619625" cy="2933700"/>
            <a:chOff x="6672262" y="881061"/>
            <a:chExt cx="4619625" cy="2933700"/>
          </a:xfrm>
        </p:grpSpPr>
        <p:pic>
          <p:nvPicPr>
            <p:cNvPr id="8" name="Picture 7"/>
            <p:cNvPicPr>
              <a:picLocks noChangeAspect="1"/>
            </p:cNvPicPr>
            <p:nvPr/>
          </p:nvPicPr>
          <p:blipFill>
            <a:blip r:embed="rId4">
              <a:duotone>
                <a:schemeClr val="accent2">
                  <a:shade val="45000"/>
                  <a:satMod val="135000"/>
                </a:schemeClr>
                <a:prstClr val="white"/>
              </a:duotone>
            </a:blip>
            <a:stretch>
              <a:fillRect/>
            </a:stretch>
          </p:blipFill>
          <p:spPr>
            <a:xfrm>
              <a:off x="6672262" y="881061"/>
              <a:ext cx="4619625" cy="2933700"/>
            </a:xfrm>
            <a:prstGeom prst="rect">
              <a:avLst/>
            </a:prstGeom>
            <a:ln>
              <a:noFill/>
            </a:ln>
            <a:effectLst>
              <a:outerShdw blurRad="292100" dist="139700" dir="2700000" algn="tl" rotWithShape="0">
                <a:srgbClr val="333333">
                  <a:alpha val="65000"/>
                </a:srgbClr>
              </a:outerShdw>
            </a:effectLst>
          </p:spPr>
        </p:pic>
        <p:sp>
          <p:nvSpPr>
            <p:cNvPr id="9" name="Rectangle 8"/>
            <p:cNvSpPr/>
            <p:nvPr/>
          </p:nvSpPr>
          <p:spPr bwMode="gray">
            <a:xfrm>
              <a:off x="9482135" y="1428747"/>
              <a:ext cx="1423990" cy="361951"/>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12" name="Right Arrow 11"/>
          <p:cNvSpPr/>
          <p:nvPr/>
        </p:nvSpPr>
        <p:spPr bwMode="gray">
          <a:xfrm>
            <a:off x="2145506" y="1466847"/>
            <a:ext cx="466725" cy="533401"/>
          </a:xfrm>
          <a:prstGeom prst="rightArrow">
            <a:avLst/>
          </a:prstGeom>
          <a:ln>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3" name="Right Arrow 12"/>
          <p:cNvSpPr/>
          <p:nvPr/>
        </p:nvSpPr>
        <p:spPr bwMode="gray">
          <a:xfrm rot="5400000">
            <a:off x="4829176" y="2919412"/>
            <a:ext cx="504821" cy="533401"/>
          </a:xfrm>
          <a:prstGeom prst="rightArrow">
            <a:avLst/>
          </a:prstGeom>
          <a:ln>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60419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572000" y="2671762"/>
            <a:ext cx="3048000" cy="1514475"/>
            <a:chOff x="4572000" y="2671762"/>
            <a:chExt cx="3048000" cy="1514475"/>
          </a:xfrm>
        </p:grpSpPr>
        <p:pic>
          <p:nvPicPr>
            <p:cNvPr id="2" name="Picture 1"/>
            <p:cNvPicPr>
              <a:picLocks noChangeAspect="1"/>
            </p:cNvPicPr>
            <p:nvPr/>
          </p:nvPicPr>
          <p:blipFill>
            <a:blip r:embed="rId2">
              <a:grayscl/>
            </a:blip>
            <a:stretch>
              <a:fillRect/>
            </a:stretch>
          </p:blipFill>
          <p:spPr>
            <a:xfrm>
              <a:off x="4572000" y="2671762"/>
              <a:ext cx="3048000" cy="1514475"/>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bwMode="gray">
            <a:xfrm>
              <a:off x="4848224" y="3743323"/>
              <a:ext cx="1495426" cy="285752"/>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4284478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604962" y="1243012"/>
            <a:ext cx="2009775" cy="1819275"/>
            <a:chOff x="5091112" y="2519362"/>
            <a:chExt cx="2009775" cy="1819275"/>
          </a:xfrm>
        </p:grpSpPr>
        <p:pic>
          <p:nvPicPr>
            <p:cNvPr id="2" name="Picture 1"/>
            <p:cNvPicPr>
              <a:picLocks noChangeAspect="1"/>
            </p:cNvPicPr>
            <p:nvPr/>
          </p:nvPicPr>
          <p:blipFill>
            <a:blip r:embed="rId2"/>
            <a:stretch>
              <a:fillRect/>
            </a:stretch>
          </p:blipFill>
          <p:spPr>
            <a:xfrm>
              <a:off x="5091112" y="2519362"/>
              <a:ext cx="2009775" cy="1819275"/>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bwMode="gray">
            <a:xfrm>
              <a:off x="6476999" y="3124198"/>
              <a:ext cx="304801" cy="228602"/>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p:nvSpPr>
          <p:spPr bwMode="gray">
            <a:xfrm>
              <a:off x="6476998" y="2800348"/>
              <a:ext cx="304802" cy="247652"/>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 name="Oval 4"/>
            <p:cNvSpPr/>
            <p:nvPr/>
          </p:nvSpPr>
          <p:spPr bwMode="gray">
            <a:xfrm>
              <a:off x="6781800" y="3119432"/>
              <a:ext cx="238125" cy="22860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b="0" i="0" u="none" strike="noStrike" kern="0" cap="none" spc="0" normalizeH="0" baseline="0" noProof="0" dirty="0" smtClean="0">
                  <a:ln>
                    <a:noFill/>
                  </a:ln>
                  <a:effectLst/>
                  <a:uLnTx/>
                  <a:uFillTx/>
                  <a:ea typeface="Arial Unicode MS" pitchFamily="34" charset="-128"/>
                  <a:cs typeface="Arial Unicode MS" pitchFamily="34" charset="-128"/>
                </a:rPr>
                <a:t>1</a:t>
              </a:r>
            </a:p>
          </p:txBody>
        </p:sp>
        <p:sp>
          <p:nvSpPr>
            <p:cNvPr id="6" name="Oval 5"/>
            <p:cNvSpPr/>
            <p:nvPr/>
          </p:nvSpPr>
          <p:spPr bwMode="gray">
            <a:xfrm>
              <a:off x="6781800" y="2809871"/>
              <a:ext cx="238125" cy="22860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b="0" i="0" u="none" strike="noStrike" kern="0" cap="none" spc="0" normalizeH="0" baseline="0" noProof="0" dirty="0" smtClean="0">
                  <a:ln>
                    <a:noFill/>
                  </a:ln>
                  <a:effectLst/>
                  <a:uLnTx/>
                  <a:uFillTx/>
                  <a:ea typeface="Arial Unicode MS" pitchFamily="34" charset="-128"/>
                  <a:cs typeface="Arial Unicode MS" pitchFamily="34" charset="-128"/>
                </a:rPr>
                <a:t>2</a:t>
              </a:r>
            </a:p>
          </p:txBody>
        </p:sp>
      </p:grpSp>
    </p:spTree>
    <p:extLst>
      <p:ext uri="{BB962C8B-B14F-4D97-AF65-F5344CB8AC3E}">
        <p14:creationId xmlns:p14="http://schemas.microsoft.com/office/powerpoint/2010/main" val="3833569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grayscl/>
          </a:blip>
          <a:stretch>
            <a:fillRect/>
          </a:stretch>
        </p:blipFill>
        <p:spPr>
          <a:xfrm>
            <a:off x="1943100" y="1909762"/>
            <a:ext cx="8305800" cy="3038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88618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305047" y="2133598"/>
            <a:ext cx="6848475" cy="2705100"/>
            <a:chOff x="2305047" y="2133598"/>
            <a:chExt cx="6848475" cy="2705100"/>
          </a:xfrm>
        </p:grpSpPr>
        <p:pic>
          <p:nvPicPr>
            <p:cNvPr id="2" name="Picture 1"/>
            <p:cNvPicPr>
              <a:picLocks noChangeAspect="1"/>
            </p:cNvPicPr>
            <p:nvPr/>
          </p:nvPicPr>
          <p:blipFill>
            <a:blip r:embed="rId2">
              <a:grayscl/>
            </a:blip>
            <a:stretch>
              <a:fillRect/>
            </a:stretch>
          </p:blipFill>
          <p:spPr>
            <a:xfrm>
              <a:off x="2324097" y="2133598"/>
              <a:ext cx="6829425" cy="2705100"/>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bwMode="gray">
            <a:xfrm>
              <a:off x="2305047" y="2133598"/>
              <a:ext cx="4448177" cy="400052"/>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p:nvSpPr>
          <p:spPr bwMode="gray">
            <a:xfrm>
              <a:off x="7486650" y="2133598"/>
              <a:ext cx="914399" cy="400052"/>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2555678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058403" y="1294398"/>
            <a:ext cx="7353300" cy="3467100"/>
            <a:chOff x="2058403" y="1294398"/>
            <a:chExt cx="7353300" cy="3467100"/>
          </a:xfrm>
        </p:grpSpPr>
        <p:pic>
          <p:nvPicPr>
            <p:cNvPr id="3" name="Picture 2"/>
            <p:cNvPicPr>
              <a:picLocks noChangeAspect="1"/>
            </p:cNvPicPr>
            <p:nvPr/>
          </p:nvPicPr>
          <p:blipFill>
            <a:blip r:embed="rId2">
              <a:grayscl/>
            </a:blip>
            <a:stretch>
              <a:fillRect/>
            </a:stretch>
          </p:blipFill>
          <p:spPr>
            <a:xfrm>
              <a:off x="2058403" y="1294398"/>
              <a:ext cx="7353300" cy="3467100"/>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bwMode="gray">
            <a:xfrm>
              <a:off x="2305047" y="2133598"/>
              <a:ext cx="4448177" cy="400052"/>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 name="Rectangle 4"/>
            <p:cNvSpPr/>
            <p:nvPr/>
          </p:nvSpPr>
          <p:spPr bwMode="gray">
            <a:xfrm>
              <a:off x="7486650" y="2133598"/>
              <a:ext cx="914399" cy="400052"/>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7224627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3230003" y="62462"/>
            <a:ext cx="5866621" cy="7319413"/>
            <a:chOff x="3230003" y="62462"/>
            <a:chExt cx="5866621" cy="7319413"/>
          </a:xfrm>
        </p:grpSpPr>
        <p:pic>
          <p:nvPicPr>
            <p:cNvPr id="2" name="Picture 1"/>
            <p:cNvPicPr>
              <a:picLocks noChangeAspect="1"/>
            </p:cNvPicPr>
            <p:nvPr/>
          </p:nvPicPr>
          <p:blipFill>
            <a:blip r:embed="rId2">
              <a:grayscl/>
            </a:blip>
            <a:stretch>
              <a:fillRect/>
            </a:stretch>
          </p:blipFill>
          <p:spPr>
            <a:xfrm>
              <a:off x="3230003" y="62462"/>
              <a:ext cx="5866621" cy="5233737"/>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bwMode="gray">
            <a:xfrm>
              <a:off x="3230003" y="280032"/>
              <a:ext cx="4448177" cy="400052"/>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3">
              <a:grayscl/>
            </a:blip>
            <a:stretch>
              <a:fillRect/>
            </a:stretch>
          </p:blipFill>
          <p:spPr>
            <a:xfrm>
              <a:off x="3230003" y="5408994"/>
              <a:ext cx="4932203" cy="1972881"/>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bwMode="gray">
            <a:xfrm>
              <a:off x="3334778" y="6566531"/>
              <a:ext cx="4456672" cy="472443"/>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 name="Rectangle 7"/>
            <p:cNvSpPr/>
            <p:nvPr/>
          </p:nvSpPr>
          <p:spPr bwMode="gray">
            <a:xfrm>
              <a:off x="4277753" y="6166479"/>
              <a:ext cx="865747" cy="400052"/>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p:nvSpPr>
          <p:spPr bwMode="gray">
            <a:xfrm>
              <a:off x="4877828" y="680084"/>
              <a:ext cx="827647" cy="329566"/>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9308224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276475" y="1090612"/>
            <a:ext cx="7639050" cy="4676775"/>
            <a:chOff x="2276475" y="1090612"/>
            <a:chExt cx="7639050" cy="4676775"/>
          </a:xfrm>
        </p:grpSpPr>
        <p:pic>
          <p:nvPicPr>
            <p:cNvPr id="2" name="Picture 1"/>
            <p:cNvPicPr>
              <a:picLocks noChangeAspect="1"/>
            </p:cNvPicPr>
            <p:nvPr/>
          </p:nvPicPr>
          <p:blipFill>
            <a:blip r:embed="rId2">
              <a:grayscl/>
            </a:blip>
            <a:stretch>
              <a:fillRect/>
            </a:stretch>
          </p:blipFill>
          <p:spPr>
            <a:xfrm>
              <a:off x="2276475" y="1090612"/>
              <a:ext cx="7639050" cy="4676775"/>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bwMode="gray">
            <a:xfrm>
              <a:off x="2276475" y="1442083"/>
              <a:ext cx="5219700" cy="396241"/>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p:nvSpPr>
          <p:spPr bwMode="gray">
            <a:xfrm>
              <a:off x="8229600" y="1442082"/>
              <a:ext cx="933450" cy="396241"/>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4256645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013660" y="2609850"/>
            <a:ext cx="8651708" cy="1458915"/>
            <a:chOff x="1013660" y="2609850"/>
            <a:chExt cx="8651708" cy="1458915"/>
          </a:xfrm>
        </p:grpSpPr>
        <p:pic>
          <p:nvPicPr>
            <p:cNvPr id="2" name="Picture 1"/>
            <p:cNvPicPr>
              <a:picLocks noChangeAspect="1"/>
            </p:cNvPicPr>
            <p:nvPr/>
          </p:nvPicPr>
          <p:blipFill>
            <a:blip r:embed="rId2"/>
            <a:stretch>
              <a:fillRect/>
            </a:stretch>
          </p:blipFill>
          <p:spPr>
            <a:xfrm>
              <a:off x="1013660" y="2609850"/>
              <a:ext cx="8651708" cy="1458915"/>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bwMode="gray">
            <a:xfrm>
              <a:off x="1013660" y="3339307"/>
              <a:ext cx="7913772" cy="254125"/>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891493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233737" y="80962"/>
            <a:ext cx="5705475" cy="6448425"/>
            <a:chOff x="3243262" y="204787"/>
            <a:chExt cx="5705475" cy="6448425"/>
          </a:xfrm>
        </p:grpSpPr>
        <p:pic>
          <p:nvPicPr>
            <p:cNvPr id="4" name="Picture 3"/>
            <p:cNvPicPr>
              <a:picLocks noChangeAspect="1"/>
            </p:cNvPicPr>
            <p:nvPr/>
          </p:nvPicPr>
          <p:blipFill>
            <a:blip r:embed="rId2">
              <a:grayscl/>
            </a:blip>
            <a:stretch>
              <a:fillRect/>
            </a:stretch>
          </p:blipFill>
          <p:spPr>
            <a:xfrm>
              <a:off x="3243262" y="204787"/>
              <a:ext cx="5705475" cy="6448425"/>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bwMode="gray">
            <a:xfrm>
              <a:off x="3324224" y="4238875"/>
              <a:ext cx="5543550" cy="571249"/>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6" name="Rectangle 5"/>
          <p:cNvSpPr/>
          <p:nvPr/>
        </p:nvSpPr>
        <p:spPr bwMode="gray">
          <a:xfrm>
            <a:off x="3314699" y="6058150"/>
            <a:ext cx="1590676" cy="471237"/>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196201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82139" y="656724"/>
            <a:ext cx="8810625" cy="5143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138694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871536" y="476250"/>
            <a:ext cx="9572625" cy="5100637"/>
            <a:chOff x="871536" y="476250"/>
            <a:chExt cx="9572625" cy="5100637"/>
          </a:xfrm>
        </p:grpSpPr>
        <p:grpSp>
          <p:nvGrpSpPr>
            <p:cNvPr id="4" name="Group 3"/>
            <p:cNvGrpSpPr/>
            <p:nvPr/>
          </p:nvGrpSpPr>
          <p:grpSpPr>
            <a:xfrm>
              <a:off x="1838325" y="476250"/>
              <a:ext cx="7639050" cy="2095500"/>
              <a:chOff x="1943100" y="1676400"/>
              <a:chExt cx="7639050" cy="2095500"/>
            </a:xfrm>
          </p:grpSpPr>
          <p:pic>
            <p:nvPicPr>
              <p:cNvPr id="2" name="Picture 1"/>
              <p:cNvPicPr>
                <a:picLocks noChangeAspect="1"/>
              </p:cNvPicPr>
              <p:nvPr/>
            </p:nvPicPr>
            <p:blipFill>
              <a:blip r:embed="rId2">
                <a:grayscl/>
              </a:blip>
              <a:stretch>
                <a:fillRect/>
              </a:stretch>
            </p:blipFill>
            <p:spPr>
              <a:xfrm>
                <a:off x="1943100" y="1676400"/>
                <a:ext cx="7639050" cy="2095500"/>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bwMode="gray">
              <a:xfrm>
                <a:off x="6105525" y="1756408"/>
                <a:ext cx="1152525" cy="310517"/>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grpSp>
          <p:nvGrpSpPr>
            <p:cNvPr id="7" name="Group 6"/>
            <p:cNvGrpSpPr/>
            <p:nvPr/>
          </p:nvGrpSpPr>
          <p:grpSpPr>
            <a:xfrm>
              <a:off x="871536" y="3357562"/>
              <a:ext cx="9572625" cy="2219325"/>
              <a:chOff x="1214437" y="3024187"/>
              <a:chExt cx="9572625" cy="2219325"/>
            </a:xfrm>
          </p:grpSpPr>
          <p:pic>
            <p:nvPicPr>
              <p:cNvPr id="5" name="Picture 4"/>
              <p:cNvPicPr>
                <a:picLocks noChangeAspect="1"/>
              </p:cNvPicPr>
              <p:nvPr/>
            </p:nvPicPr>
            <p:blipFill>
              <a:blip r:embed="rId3">
                <a:grayscl/>
              </a:blip>
              <a:stretch>
                <a:fillRect/>
              </a:stretch>
            </p:blipFill>
            <p:spPr>
              <a:xfrm>
                <a:off x="1214437" y="3024187"/>
                <a:ext cx="9572625" cy="2219325"/>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bwMode="gray">
              <a:xfrm>
                <a:off x="3105150" y="4490083"/>
                <a:ext cx="5514975" cy="596267"/>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8" name="Right Arrow 7"/>
            <p:cNvSpPr/>
            <p:nvPr/>
          </p:nvSpPr>
          <p:spPr bwMode="gray">
            <a:xfrm rot="5400000">
              <a:off x="5405439" y="2636043"/>
              <a:ext cx="504821" cy="533401"/>
            </a:xfrm>
            <a:prstGeom prst="rightArrow">
              <a:avLst/>
            </a:prstGeom>
            <a:ln>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8172438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671762" y="2105024"/>
            <a:ext cx="6848475" cy="2647951"/>
            <a:chOff x="2671762" y="2105024"/>
            <a:chExt cx="6848475" cy="2647951"/>
          </a:xfrm>
        </p:grpSpPr>
        <p:pic>
          <p:nvPicPr>
            <p:cNvPr id="2" name="Picture 1"/>
            <p:cNvPicPr>
              <a:picLocks noChangeAspect="1"/>
            </p:cNvPicPr>
            <p:nvPr/>
          </p:nvPicPr>
          <p:blipFill>
            <a:blip r:embed="rId2">
              <a:grayscl/>
            </a:blip>
            <a:stretch>
              <a:fillRect/>
            </a:stretch>
          </p:blipFill>
          <p:spPr>
            <a:xfrm>
              <a:off x="2671762" y="2105025"/>
              <a:ext cx="6848475" cy="2647950"/>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bwMode="gray">
            <a:xfrm>
              <a:off x="2671763" y="2105025"/>
              <a:ext cx="4395788" cy="466725"/>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p:nvSpPr>
          <p:spPr bwMode="gray">
            <a:xfrm>
              <a:off x="7848599" y="2105024"/>
              <a:ext cx="914401" cy="466725"/>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1260664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387140" y="647700"/>
            <a:ext cx="5429250" cy="4819650"/>
            <a:chOff x="1387140" y="647700"/>
            <a:chExt cx="5429250" cy="4819650"/>
          </a:xfrm>
        </p:grpSpPr>
        <p:pic>
          <p:nvPicPr>
            <p:cNvPr id="8" name="Picture 7"/>
            <p:cNvPicPr>
              <a:picLocks noChangeAspect="1"/>
            </p:cNvPicPr>
            <p:nvPr/>
          </p:nvPicPr>
          <p:blipFill>
            <a:blip r:embed="rId2">
              <a:grayscl/>
            </a:blip>
            <a:stretch>
              <a:fillRect/>
            </a:stretch>
          </p:blipFill>
          <p:spPr>
            <a:xfrm>
              <a:off x="1387140" y="647700"/>
              <a:ext cx="5429250" cy="4819650"/>
            </a:xfrm>
            <a:prstGeom prst="rect">
              <a:avLst/>
            </a:prstGeom>
            <a:ln>
              <a:noFill/>
            </a:ln>
            <a:effectLst>
              <a:outerShdw blurRad="292100" dist="139700" dir="2700000" algn="tl" rotWithShape="0">
                <a:srgbClr val="333333">
                  <a:alpha val="65000"/>
                </a:srgbClr>
              </a:outerShdw>
            </a:effectLst>
          </p:spPr>
        </p:pic>
        <p:sp>
          <p:nvSpPr>
            <p:cNvPr id="9" name="Rectangle 8"/>
            <p:cNvSpPr/>
            <p:nvPr/>
          </p:nvSpPr>
          <p:spPr bwMode="gray">
            <a:xfrm>
              <a:off x="3279106" y="1895475"/>
              <a:ext cx="3537284" cy="819149"/>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p:nvSpPr>
          <p:spPr bwMode="gray">
            <a:xfrm>
              <a:off x="3279106" y="3127959"/>
              <a:ext cx="3537284" cy="819149"/>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1" name="Rectangle 10"/>
            <p:cNvSpPr/>
            <p:nvPr/>
          </p:nvSpPr>
          <p:spPr bwMode="gray">
            <a:xfrm>
              <a:off x="1387140" y="1381126"/>
              <a:ext cx="235619" cy="228600"/>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2" name="Rectangle 11"/>
            <p:cNvSpPr/>
            <p:nvPr/>
          </p:nvSpPr>
          <p:spPr bwMode="gray">
            <a:xfrm>
              <a:off x="3208921" y="4918657"/>
              <a:ext cx="235619" cy="228600"/>
            </a:xfrm>
            <a:prstGeom prst="rect">
              <a:avLst/>
            </a:prstGeom>
            <a:noFill/>
            <a:ln>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1282697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001" y="324090"/>
            <a:ext cx="11328000" cy="642140"/>
          </a:xfrm>
        </p:spPr>
        <p:txBody>
          <a:bodyPr/>
          <a:lstStyle/>
          <a:p>
            <a:r>
              <a:rPr lang="de-DE" dirty="0" smtClean="0"/>
              <a:t>CC M2/M4 </a:t>
            </a:r>
            <a:r>
              <a:rPr lang="de-DE" dirty="0" err="1" smtClean="0"/>
              <a:t>Continuous</a:t>
            </a:r>
            <a:r>
              <a:rPr lang="de-DE" dirty="0" smtClean="0"/>
              <a:t> Delivery/ </a:t>
            </a:r>
            <a:r>
              <a:rPr lang="de-DE" dirty="0" err="1" smtClean="0"/>
              <a:t>Deployment</a:t>
            </a:r>
            <a:r>
              <a:rPr lang="de-DE" dirty="0" smtClean="0"/>
              <a:t> Pipeline</a:t>
            </a:r>
            <a:endParaRPr lang="en-US" i="1" dirty="0"/>
          </a:p>
        </p:txBody>
      </p:sp>
      <p:sp>
        <p:nvSpPr>
          <p:cNvPr id="3" name="Rounded Rectangle 2"/>
          <p:cNvSpPr/>
          <p:nvPr/>
        </p:nvSpPr>
        <p:spPr bwMode="gray">
          <a:xfrm>
            <a:off x="448575" y="1337155"/>
            <a:ext cx="11340860" cy="733225"/>
          </a:xfrm>
          <a:prstGeom prst="roundRect">
            <a:avLst/>
          </a:prstGeom>
          <a:solidFill>
            <a:schemeClr val="accent1"/>
          </a:solidFill>
          <a:ln w="6350" algn="ctr">
            <a:noFill/>
            <a:miter lim="800000"/>
            <a:headEnd/>
            <a:tailEnd/>
          </a:ln>
        </p:spPr>
        <p:txBody>
          <a:bodyPr lIns="107135" tIns="85708" rIns="107135" bIns="85708" rtlCol="0" anchor="ctr"/>
          <a:lstStyle/>
          <a:p>
            <a:pPr algn="ctr" defTabSz="1088449" fontAlgn="base">
              <a:spcBef>
                <a:spcPct val="50000"/>
              </a:spcBef>
              <a:spcAft>
                <a:spcPct val="0"/>
              </a:spcAft>
              <a:buClr>
                <a:srgbClr val="F0AB00"/>
              </a:buClr>
              <a:buSzPct val="80000"/>
            </a:pPr>
            <a:endParaRPr lang="en-US" sz="2099"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448574" y="5707746"/>
            <a:ext cx="11340860" cy="733225"/>
          </a:xfrm>
          <a:prstGeom prst="roundRect">
            <a:avLst/>
          </a:prstGeom>
          <a:solidFill>
            <a:schemeClr val="accent1"/>
          </a:solidFill>
          <a:ln w="6350" algn="ctr">
            <a:noFill/>
            <a:miter lim="800000"/>
            <a:headEnd/>
            <a:tailEnd/>
          </a:ln>
        </p:spPr>
        <p:txBody>
          <a:bodyPr lIns="107135" tIns="85708" rIns="107135" bIns="85708" rtlCol="0" anchor="ctr"/>
          <a:lstStyle/>
          <a:p>
            <a:pPr algn="r" defTabSz="1088449" fontAlgn="base">
              <a:spcBef>
                <a:spcPct val="50000"/>
              </a:spcBef>
              <a:spcAft>
                <a:spcPct val="0"/>
              </a:spcAft>
              <a:buClr>
                <a:srgbClr val="F0AB00"/>
              </a:buClr>
              <a:buSzPct val="80000"/>
            </a:pPr>
            <a:r>
              <a:rPr lang="de-DE" sz="2099" kern="0" dirty="0">
                <a:solidFill>
                  <a:srgbClr val="000000"/>
                </a:solidFill>
                <a:ea typeface="Arial Unicode MS" pitchFamily="34" charset="-128"/>
                <a:cs typeface="Arial Unicode MS" pitchFamily="34" charset="-128"/>
              </a:rPr>
              <a:t>    </a:t>
            </a:r>
            <a:endParaRPr lang="en-US" sz="2099" kern="0" dirty="0">
              <a:solidFill>
                <a:srgbClr val="F0AB00"/>
              </a:solidFill>
              <a:ea typeface="Arial Unicode MS" pitchFamily="34" charset="-128"/>
              <a:cs typeface="Arial Unicode MS" pitchFamily="34" charset="-128"/>
            </a:endParaRPr>
          </a:p>
        </p:txBody>
      </p:sp>
      <p:sp>
        <p:nvSpPr>
          <p:cNvPr id="6" name="TextBox 5"/>
          <p:cNvSpPr txBox="1"/>
          <p:nvPr/>
        </p:nvSpPr>
        <p:spPr>
          <a:xfrm>
            <a:off x="5430283" y="1476852"/>
            <a:ext cx="1942334" cy="323081"/>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defTabSz="1088449" fontAlgn="base">
              <a:spcBef>
                <a:spcPct val="50000"/>
              </a:spcBef>
              <a:spcAft>
                <a:spcPct val="0"/>
              </a:spcAft>
              <a:buClr>
                <a:srgbClr val="F0AB00"/>
              </a:buClr>
              <a:buSzPct val="80000"/>
            </a:pPr>
            <a:r>
              <a:rPr lang="de-DE" sz="2099" kern="0" dirty="0">
                <a:solidFill>
                  <a:srgbClr val="0076CB">
                    <a:lumMod val="50000"/>
                  </a:srgbClr>
                </a:solidFill>
                <a:ea typeface="Arial Unicode MS" pitchFamily="34" charset="-128"/>
                <a:cs typeface="Arial Unicode MS" pitchFamily="34" charset="-128"/>
              </a:rPr>
              <a:t> Version </a:t>
            </a:r>
            <a:r>
              <a:rPr lang="de-DE" sz="2099" kern="0" dirty="0" err="1">
                <a:solidFill>
                  <a:srgbClr val="0076CB">
                    <a:lumMod val="50000"/>
                  </a:srgbClr>
                </a:solidFill>
                <a:ea typeface="Arial Unicode MS" pitchFamily="34" charset="-128"/>
                <a:cs typeface="Arial Unicode MS" pitchFamily="34" charset="-128"/>
              </a:rPr>
              <a:t>control</a:t>
            </a:r>
            <a:r>
              <a:rPr lang="de-DE" sz="2099" kern="0" dirty="0">
                <a:solidFill>
                  <a:srgbClr val="0076CB">
                    <a:lumMod val="50000"/>
                  </a:srgbClr>
                </a:solidFill>
                <a:ea typeface="Arial Unicode MS" pitchFamily="34" charset="-128"/>
                <a:cs typeface="Arial Unicode MS" pitchFamily="34" charset="-128"/>
              </a:rPr>
              <a:t> </a:t>
            </a:r>
            <a:endParaRPr lang="en-US" sz="2099" kern="0" dirty="0" err="1">
              <a:solidFill>
                <a:srgbClr val="0076CB">
                  <a:lumMod val="50000"/>
                </a:srgbClr>
              </a:solidFill>
              <a:ea typeface="Arial Unicode MS" pitchFamily="34" charset="-128"/>
              <a:cs typeface="Arial Unicode MS" pitchFamily="34" charset="-128"/>
            </a:endParaRPr>
          </a:p>
        </p:txBody>
      </p:sp>
      <p:sp>
        <p:nvSpPr>
          <p:cNvPr id="97" name="TextBox 96"/>
          <p:cNvSpPr txBox="1"/>
          <p:nvPr/>
        </p:nvSpPr>
        <p:spPr>
          <a:xfrm>
            <a:off x="4728654" y="5970672"/>
            <a:ext cx="2451955" cy="323081"/>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defTabSz="1088449" fontAlgn="base">
              <a:spcBef>
                <a:spcPct val="50000"/>
              </a:spcBef>
              <a:spcAft>
                <a:spcPct val="0"/>
              </a:spcAft>
              <a:buClr>
                <a:srgbClr val="F0AB00"/>
              </a:buClr>
              <a:buSzPct val="80000"/>
            </a:pPr>
            <a:r>
              <a:rPr lang="de-DE" sz="2099" kern="0" dirty="0">
                <a:solidFill>
                  <a:srgbClr val="0076CB">
                    <a:lumMod val="50000"/>
                  </a:srgbClr>
                </a:solidFill>
                <a:ea typeface="Arial Unicode MS" pitchFamily="34" charset="-128"/>
                <a:cs typeface="Arial Unicode MS" pitchFamily="34" charset="-128"/>
              </a:rPr>
              <a:t> </a:t>
            </a:r>
            <a:r>
              <a:rPr lang="de-DE" sz="2099" kern="0" dirty="0" err="1">
                <a:solidFill>
                  <a:srgbClr val="0076CB">
                    <a:lumMod val="50000"/>
                  </a:srgbClr>
                </a:solidFill>
                <a:ea typeface="Arial Unicode MS" pitchFamily="34" charset="-128"/>
                <a:cs typeface="Arial Unicode MS" pitchFamily="34" charset="-128"/>
              </a:rPr>
              <a:t>Artifact</a:t>
            </a:r>
            <a:r>
              <a:rPr lang="de-DE" sz="2099" kern="0" dirty="0">
                <a:solidFill>
                  <a:srgbClr val="0076CB">
                    <a:lumMod val="50000"/>
                  </a:srgbClr>
                </a:solidFill>
                <a:ea typeface="Arial Unicode MS" pitchFamily="34" charset="-128"/>
                <a:cs typeface="Arial Unicode MS" pitchFamily="34" charset="-128"/>
              </a:rPr>
              <a:t> </a:t>
            </a:r>
            <a:r>
              <a:rPr lang="de-DE" sz="2099" kern="0" dirty="0" err="1">
                <a:solidFill>
                  <a:srgbClr val="0076CB">
                    <a:lumMod val="50000"/>
                  </a:srgbClr>
                </a:solidFill>
                <a:ea typeface="Arial Unicode MS" pitchFamily="34" charset="-128"/>
                <a:cs typeface="Arial Unicode MS" pitchFamily="34" charset="-128"/>
              </a:rPr>
              <a:t>repositories</a:t>
            </a:r>
            <a:r>
              <a:rPr lang="de-DE" sz="2099" kern="0" dirty="0">
                <a:solidFill>
                  <a:srgbClr val="0076CB">
                    <a:lumMod val="50000"/>
                  </a:srgbClr>
                </a:solidFill>
                <a:ea typeface="Arial Unicode MS" pitchFamily="34" charset="-128"/>
                <a:cs typeface="Arial Unicode MS" pitchFamily="34" charset="-128"/>
              </a:rPr>
              <a:t> </a:t>
            </a:r>
            <a:endParaRPr lang="en-US" sz="2099" kern="0" dirty="0" err="1">
              <a:solidFill>
                <a:srgbClr val="0076CB">
                  <a:lumMod val="50000"/>
                </a:srgbClr>
              </a:solidFill>
              <a:ea typeface="Arial Unicode MS" pitchFamily="34" charset="-128"/>
              <a:cs typeface="Arial Unicode MS" pitchFamily="34" charset="-128"/>
            </a:endParaRPr>
          </a:p>
        </p:txBody>
      </p:sp>
      <p:sp>
        <p:nvSpPr>
          <p:cNvPr id="37" name="Rounded Rectangle 36"/>
          <p:cNvSpPr/>
          <p:nvPr/>
        </p:nvSpPr>
        <p:spPr bwMode="gray">
          <a:xfrm>
            <a:off x="724230" y="3034999"/>
            <a:ext cx="1821149" cy="1443707"/>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35" tIns="85708" rIns="107135" bIns="85708" rtlCol="0" anchor="ctr"/>
          <a:lstStyle/>
          <a:p>
            <a:pPr algn="ctr" defTabSz="1088449" fontAlgn="base">
              <a:spcBef>
                <a:spcPct val="50000"/>
              </a:spcBef>
              <a:spcAft>
                <a:spcPct val="0"/>
              </a:spcAft>
              <a:buClr>
                <a:srgbClr val="F0AB00"/>
              </a:buClr>
              <a:buSzPct val="80000"/>
            </a:pPr>
            <a:r>
              <a:rPr lang="de-DE" sz="1600" b="1" kern="0" dirty="0">
                <a:solidFill>
                  <a:srgbClr val="FFFFFF"/>
                </a:solidFill>
                <a:ea typeface="Arial Unicode MS" pitchFamily="34" charset="-128"/>
                <a:cs typeface="Arial Unicode MS" pitchFamily="34" charset="-128"/>
              </a:rPr>
              <a:t>Commit</a:t>
            </a:r>
          </a:p>
        </p:txBody>
      </p:sp>
      <p:sp>
        <p:nvSpPr>
          <p:cNvPr id="42" name="Rounded Rectangle 41"/>
          <p:cNvSpPr/>
          <p:nvPr/>
        </p:nvSpPr>
        <p:spPr bwMode="gray">
          <a:xfrm>
            <a:off x="3153176" y="3034998"/>
            <a:ext cx="1717335" cy="1443707"/>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35" tIns="85708" rIns="107135" bIns="85708" rtlCol="0" anchor="ctr"/>
          <a:lstStyle/>
          <a:p>
            <a:pPr algn="ctr" defTabSz="1088449" fontAlgn="base">
              <a:spcBef>
                <a:spcPct val="50000"/>
              </a:spcBef>
              <a:spcAft>
                <a:spcPct val="0"/>
              </a:spcAft>
              <a:buClr>
                <a:srgbClr val="F0AB00"/>
              </a:buClr>
              <a:buSzPct val="80000"/>
            </a:pPr>
            <a:r>
              <a:rPr lang="en-US" sz="1600" b="1" kern="0" dirty="0">
                <a:solidFill>
                  <a:srgbClr val="FFFFFF"/>
                </a:solidFill>
                <a:ea typeface="Arial Unicode MS" pitchFamily="34" charset="-128"/>
                <a:cs typeface="Arial Unicode MS" pitchFamily="34" charset="-128"/>
              </a:rPr>
              <a:t>Integration</a:t>
            </a:r>
          </a:p>
        </p:txBody>
      </p:sp>
      <p:sp>
        <p:nvSpPr>
          <p:cNvPr id="43" name="Right Arrow 42"/>
          <p:cNvSpPr/>
          <p:nvPr/>
        </p:nvSpPr>
        <p:spPr bwMode="gray">
          <a:xfrm>
            <a:off x="2545381" y="3598838"/>
            <a:ext cx="611077" cy="336420"/>
          </a:xfrm>
          <a:prstGeom prst="rightArrow">
            <a:avLst/>
          </a:prstGeom>
          <a:solidFill>
            <a:schemeClr val="accent2"/>
          </a:solidFill>
          <a:ln w="6350" algn="ctr">
            <a:noFill/>
            <a:miter lim="800000"/>
            <a:headEnd/>
            <a:tailEnd/>
          </a:ln>
        </p:spPr>
        <p:txBody>
          <a:bodyPr lIns="107135" tIns="85708" rIns="107135" bIns="85708" rtlCol="0" anchor="ctr"/>
          <a:lstStyle/>
          <a:p>
            <a:pPr algn="ctr" defTabSz="1088449" fontAlgn="base">
              <a:spcBef>
                <a:spcPct val="50000"/>
              </a:spcBef>
              <a:spcAft>
                <a:spcPct val="0"/>
              </a:spcAft>
              <a:buClr>
                <a:srgbClr val="F0AB00"/>
              </a:buClr>
              <a:buSzPct val="80000"/>
            </a:pPr>
            <a:endParaRPr lang="en-US" sz="1600" b="1" kern="0" dirty="0">
              <a:solidFill>
                <a:srgbClr val="000000"/>
              </a:solidFill>
              <a:ea typeface="Arial Unicode MS" pitchFamily="34" charset="-128"/>
              <a:cs typeface="Arial Unicode MS" pitchFamily="34" charset="-128"/>
            </a:endParaRPr>
          </a:p>
        </p:txBody>
      </p:sp>
      <p:sp>
        <p:nvSpPr>
          <p:cNvPr id="44" name="Rounded Rectangle 43"/>
          <p:cNvSpPr/>
          <p:nvPr/>
        </p:nvSpPr>
        <p:spPr bwMode="gray">
          <a:xfrm>
            <a:off x="7770076" y="3034999"/>
            <a:ext cx="1687370" cy="1443707"/>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35" tIns="85708" rIns="107135" bIns="85708" rtlCol="0" anchor="ctr"/>
          <a:lstStyle/>
          <a:p>
            <a:pPr algn="ctr" defTabSz="1088449" fontAlgn="base">
              <a:spcBef>
                <a:spcPct val="50000"/>
              </a:spcBef>
              <a:spcAft>
                <a:spcPct val="0"/>
              </a:spcAft>
              <a:buClr>
                <a:srgbClr val="F0AB00"/>
              </a:buClr>
              <a:buSzPct val="80000"/>
            </a:pPr>
            <a:r>
              <a:rPr lang="en-US" sz="1600" b="1" kern="0" dirty="0">
                <a:solidFill>
                  <a:srgbClr val="FFFFFF"/>
                </a:solidFill>
                <a:ea typeface="Arial Unicode MS" pitchFamily="34" charset="-128"/>
                <a:cs typeface="Arial Unicode MS" pitchFamily="34" charset="-128"/>
              </a:rPr>
              <a:t>Acceptance</a:t>
            </a:r>
          </a:p>
        </p:txBody>
      </p:sp>
      <p:sp>
        <p:nvSpPr>
          <p:cNvPr id="45" name="Rounded Rectangle 44"/>
          <p:cNvSpPr/>
          <p:nvPr/>
        </p:nvSpPr>
        <p:spPr bwMode="gray">
          <a:xfrm>
            <a:off x="10080549" y="3045194"/>
            <a:ext cx="1684319" cy="1443707"/>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35" tIns="85708" rIns="107135" bIns="85708" rtlCol="0" anchor="ctr"/>
          <a:lstStyle/>
          <a:p>
            <a:pPr algn="ctr" defTabSz="1088449" fontAlgn="base">
              <a:spcBef>
                <a:spcPct val="50000"/>
              </a:spcBef>
              <a:spcAft>
                <a:spcPct val="0"/>
              </a:spcAft>
              <a:buClr>
                <a:srgbClr val="F0AB00"/>
              </a:buClr>
              <a:buSzPct val="80000"/>
            </a:pPr>
            <a:r>
              <a:rPr lang="de-DE" sz="1600" b="1" kern="0" dirty="0" err="1">
                <a:solidFill>
                  <a:srgbClr val="FFFFFF"/>
                </a:solidFill>
                <a:ea typeface="Arial Unicode MS" pitchFamily="34" charset="-128"/>
                <a:cs typeface="Arial Unicode MS" pitchFamily="34" charset="-128"/>
              </a:rPr>
              <a:t>Production</a:t>
            </a:r>
            <a:endParaRPr lang="de-DE" sz="1600" b="1" kern="0" dirty="0">
              <a:solidFill>
                <a:srgbClr val="FFFFFF"/>
              </a:solidFill>
              <a:ea typeface="Arial Unicode MS" pitchFamily="34" charset="-128"/>
              <a:cs typeface="Arial Unicode MS" pitchFamily="34" charset="-128"/>
            </a:endParaRPr>
          </a:p>
        </p:txBody>
      </p:sp>
      <p:sp>
        <p:nvSpPr>
          <p:cNvPr id="46" name="Rounded Rectangle 45"/>
          <p:cNvSpPr/>
          <p:nvPr/>
        </p:nvSpPr>
        <p:spPr bwMode="gray">
          <a:xfrm>
            <a:off x="5486898" y="3045194"/>
            <a:ext cx="1671205" cy="1443707"/>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35" tIns="85708" rIns="107135" bIns="85708" rtlCol="0" anchor="ctr"/>
          <a:lstStyle/>
          <a:p>
            <a:pPr algn="ctr" defTabSz="1088449" fontAlgn="base">
              <a:spcBef>
                <a:spcPct val="50000"/>
              </a:spcBef>
              <a:spcAft>
                <a:spcPct val="0"/>
              </a:spcAft>
              <a:buClr>
                <a:srgbClr val="F0AB00"/>
              </a:buClr>
              <a:buSzPct val="80000"/>
            </a:pPr>
            <a:r>
              <a:rPr lang="en-US" sz="1600" b="1" kern="0" dirty="0">
                <a:solidFill>
                  <a:srgbClr val="FFFFFF"/>
                </a:solidFill>
                <a:ea typeface="Arial Unicode MS" pitchFamily="34" charset="-128"/>
                <a:cs typeface="Arial Unicode MS" pitchFamily="34" charset="-128"/>
              </a:rPr>
              <a:t>Performance</a:t>
            </a:r>
          </a:p>
        </p:txBody>
      </p:sp>
      <p:sp>
        <p:nvSpPr>
          <p:cNvPr id="50" name="Right Arrow 49"/>
          <p:cNvSpPr/>
          <p:nvPr/>
        </p:nvSpPr>
        <p:spPr bwMode="gray">
          <a:xfrm>
            <a:off x="7158102" y="3598838"/>
            <a:ext cx="611077" cy="336420"/>
          </a:xfrm>
          <a:prstGeom prst="rightArrow">
            <a:avLst/>
          </a:prstGeom>
          <a:solidFill>
            <a:schemeClr val="accent2"/>
          </a:solidFill>
          <a:ln w="6350" algn="ctr">
            <a:noFill/>
            <a:miter lim="800000"/>
            <a:headEnd/>
            <a:tailEnd/>
          </a:ln>
        </p:spPr>
        <p:txBody>
          <a:bodyPr lIns="107135" tIns="85708" rIns="107135" bIns="85708" rtlCol="0" anchor="ctr"/>
          <a:lstStyle/>
          <a:p>
            <a:pPr algn="ctr" defTabSz="1088449" fontAlgn="base">
              <a:spcBef>
                <a:spcPct val="50000"/>
              </a:spcBef>
              <a:spcAft>
                <a:spcPct val="0"/>
              </a:spcAft>
              <a:buClr>
                <a:srgbClr val="F0AB00"/>
              </a:buClr>
              <a:buSzPct val="80000"/>
            </a:pPr>
            <a:endParaRPr lang="en-US" sz="1600" b="1" kern="0" dirty="0">
              <a:solidFill>
                <a:srgbClr val="000000"/>
              </a:solidFill>
              <a:ea typeface="Arial Unicode MS" pitchFamily="34" charset="-128"/>
              <a:cs typeface="Arial Unicode MS" pitchFamily="34" charset="-128"/>
            </a:endParaRPr>
          </a:p>
        </p:txBody>
      </p:sp>
      <p:sp>
        <p:nvSpPr>
          <p:cNvPr id="53" name="Right Arrow 52"/>
          <p:cNvSpPr/>
          <p:nvPr/>
        </p:nvSpPr>
        <p:spPr bwMode="gray">
          <a:xfrm>
            <a:off x="4875821" y="3598838"/>
            <a:ext cx="611077" cy="336420"/>
          </a:xfrm>
          <a:prstGeom prst="rightArrow">
            <a:avLst/>
          </a:prstGeom>
          <a:solidFill>
            <a:schemeClr val="accent2"/>
          </a:solidFill>
          <a:ln w="6350" algn="ctr">
            <a:noFill/>
            <a:miter lim="800000"/>
            <a:headEnd/>
            <a:tailEnd/>
          </a:ln>
        </p:spPr>
        <p:txBody>
          <a:bodyPr lIns="107135" tIns="85708" rIns="107135" bIns="85708" rtlCol="0" anchor="ctr"/>
          <a:lstStyle/>
          <a:p>
            <a:pPr algn="ctr" defTabSz="1088449" fontAlgn="base">
              <a:spcBef>
                <a:spcPct val="50000"/>
              </a:spcBef>
              <a:spcAft>
                <a:spcPct val="0"/>
              </a:spcAft>
              <a:buClr>
                <a:srgbClr val="F0AB00"/>
              </a:buClr>
              <a:buSzPct val="80000"/>
            </a:pPr>
            <a:endParaRPr lang="en-US" sz="1600" b="1" kern="0" dirty="0">
              <a:solidFill>
                <a:srgbClr val="000000"/>
              </a:solidFill>
              <a:ea typeface="Arial Unicode MS" pitchFamily="34" charset="-128"/>
              <a:cs typeface="Arial Unicode MS" pitchFamily="34" charset="-128"/>
            </a:endParaRPr>
          </a:p>
        </p:txBody>
      </p:sp>
      <p:sp>
        <p:nvSpPr>
          <p:cNvPr id="54" name="Right Arrow 53"/>
          <p:cNvSpPr/>
          <p:nvPr/>
        </p:nvSpPr>
        <p:spPr bwMode="gray">
          <a:xfrm>
            <a:off x="9481180" y="3604778"/>
            <a:ext cx="611077" cy="336420"/>
          </a:xfrm>
          <a:prstGeom prst="rightArrow">
            <a:avLst/>
          </a:prstGeom>
          <a:solidFill>
            <a:schemeClr val="accent2"/>
          </a:solidFill>
          <a:ln w="6350" algn="ctr">
            <a:noFill/>
            <a:miter lim="800000"/>
            <a:headEnd/>
            <a:tailEnd/>
          </a:ln>
        </p:spPr>
        <p:txBody>
          <a:bodyPr lIns="107135" tIns="85708" rIns="107135" bIns="85708" rtlCol="0" anchor="ctr"/>
          <a:lstStyle/>
          <a:p>
            <a:pPr algn="ctr" defTabSz="1088449" fontAlgn="base">
              <a:spcBef>
                <a:spcPct val="50000"/>
              </a:spcBef>
              <a:spcAft>
                <a:spcPct val="0"/>
              </a:spcAft>
              <a:buClr>
                <a:srgbClr val="F0AB00"/>
              </a:buClr>
              <a:buSzPct val="80000"/>
            </a:pPr>
            <a:endParaRPr lang="en-US" sz="1600" b="1" kern="0" dirty="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41178283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1757" y="610581"/>
            <a:ext cx="2824638" cy="394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Rounded Rectangle 46"/>
          <p:cNvSpPr/>
          <p:nvPr/>
        </p:nvSpPr>
        <p:spPr bwMode="gray">
          <a:xfrm>
            <a:off x="1036051" y="2996552"/>
            <a:ext cx="9560609" cy="128487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107135" tIns="85708" rIns="107135" bIns="85708" rtlCol="0" anchor="t"/>
          <a:lstStyle/>
          <a:p>
            <a:pPr defTabSz="1088449" fontAlgn="base">
              <a:spcBef>
                <a:spcPct val="50000"/>
              </a:spcBef>
              <a:spcAft>
                <a:spcPct val="0"/>
              </a:spcAft>
              <a:buClr>
                <a:srgbClr val="F0AB00"/>
              </a:buClr>
              <a:buSzPct val="80000"/>
            </a:pPr>
            <a:endParaRPr lang="de-DE" sz="1000" b="1" kern="0" dirty="0">
              <a:solidFill>
                <a:srgbClr val="000000"/>
              </a:solidFill>
              <a:ea typeface="Arial Unicode MS" pitchFamily="34" charset="-128"/>
              <a:cs typeface="Arial Unicode MS" pitchFamily="34" charset="-128"/>
            </a:endParaRPr>
          </a:p>
        </p:txBody>
      </p:sp>
      <p:cxnSp>
        <p:nvCxnSpPr>
          <p:cNvPr id="21" name="Straight Arrow Connector 20"/>
          <p:cNvCxnSpPr>
            <a:endCxn id="13" idx="1"/>
          </p:cNvCxnSpPr>
          <p:nvPr/>
        </p:nvCxnSpPr>
        <p:spPr>
          <a:xfrm rot="16200000" flipH="1">
            <a:off x="271923" y="2603175"/>
            <a:ext cx="1542575" cy="489672"/>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de-DE" dirty="0" smtClean="0"/>
              <a:t>Commit Stage</a:t>
            </a:r>
            <a:endParaRPr lang="de-DE" dirty="0"/>
          </a:p>
        </p:txBody>
      </p:sp>
      <p:sp>
        <p:nvSpPr>
          <p:cNvPr id="3" name="Rounded Rectangle 2"/>
          <p:cNvSpPr/>
          <p:nvPr/>
        </p:nvSpPr>
        <p:spPr bwMode="gray">
          <a:xfrm>
            <a:off x="448575" y="1337155"/>
            <a:ext cx="11340860" cy="733225"/>
          </a:xfrm>
          <a:prstGeom prst="roundRect">
            <a:avLst/>
          </a:prstGeom>
          <a:solidFill>
            <a:schemeClr val="accent1"/>
          </a:solidFill>
          <a:ln w="6350" algn="ctr">
            <a:noFill/>
            <a:miter lim="800000"/>
            <a:headEnd/>
            <a:tailEnd/>
          </a:ln>
        </p:spPr>
        <p:txBody>
          <a:bodyPr lIns="107135" tIns="85708" rIns="107135" bIns="85708" rtlCol="0" anchor="ctr"/>
          <a:lstStyle/>
          <a:p>
            <a:pPr algn="ctr" defTabSz="1088449" fontAlgn="base">
              <a:spcBef>
                <a:spcPct val="50000"/>
              </a:spcBef>
              <a:spcAft>
                <a:spcPct val="0"/>
              </a:spcAft>
              <a:buClr>
                <a:srgbClr val="F0AB00"/>
              </a:buClr>
              <a:buSzPct val="80000"/>
            </a:pPr>
            <a:endParaRPr lang="en-US" sz="2099"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448574" y="5707746"/>
            <a:ext cx="11340860" cy="733225"/>
          </a:xfrm>
          <a:prstGeom prst="roundRect">
            <a:avLst/>
          </a:prstGeom>
          <a:solidFill>
            <a:schemeClr val="accent1"/>
          </a:solidFill>
          <a:ln w="6350" algn="ctr">
            <a:noFill/>
            <a:miter lim="800000"/>
            <a:headEnd/>
            <a:tailEnd/>
          </a:ln>
        </p:spPr>
        <p:txBody>
          <a:bodyPr lIns="107135" tIns="85708" rIns="107135" bIns="85708" rtlCol="0" anchor="ctr"/>
          <a:lstStyle/>
          <a:p>
            <a:pPr algn="r" defTabSz="1088449" fontAlgn="base">
              <a:spcBef>
                <a:spcPct val="50000"/>
              </a:spcBef>
              <a:spcAft>
                <a:spcPct val="0"/>
              </a:spcAft>
              <a:buClr>
                <a:srgbClr val="F0AB00"/>
              </a:buClr>
              <a:buSzPct val="80000"/>
            </a:pPr>
            <a:r>
              <a:rPr lang="de-DE" sz="2099" kern="0" dirty="0">
                <a:solidFill>
                  <a:srgbClr val="000000"/>
                </a:solidFill>
                <a:ea typeface="Arial Unicode MS" pitchFamily="34" charset="-128"/>
                <a:cs typeface="Arial Unicode MS" pitchFamily="34" charset="-128"/>
              </a:rPr>
              <a:t>    LOCAL &amp; NEXUS</a:t>
            </a:r>
            <a:endParaRPr lang="en-US" sz="2099" kern="0" dirty="0">
              <a:solidFill>
                <a:srgbClr val="F0AB00"/>
              </a:solidFill>
              <a:ea typeface="Arial Unicode MS" pitchFamily="34" charset="-128"/>
              <a:cs typeface="Arial Unicode MS" pitchFamily="34" charset="-128"/>
            </a:endParaRPr>
          </a:p>
        </p:txBody>
      </p:sp>
      <p:sp>
        <p:nvSpPr>
          <p:cNvPr id="5" name="TextBox 4"/>
          <p:cNvSpPr txBox="1"/>
          <p:nvPr/>
        </p:nvSpPr>
        <p:spPr>
          <a:xfrm>
            <a:off x="5430283" y="1476852"/>
            <a:ext cx="1942334" cy="323081"/>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defTabSz="1088449" fontAlgn="base">
              <a:spcBef>
                <a:spcPct val="50000"/>
              </a:spcBef>
              <a:spcAft>
                <a:spcPct val="0"/>
              </a:spcAft>
              <a:buClr>
                <a:srgbClr val="F0AB00"/>
              </a:buClr>
              <a:buSzPct val="80000"/>
            </a:pPr>
            <a:r>
              <a:rPr lang="de-DE" sz="2099" kern="0" dirty="0">
                <a:solidFill>
                  <a:srgbClr val="0076CB">
                    <a:lumMod val="50000"/>
                  </a:srgbClr>
                </a:solidFill>
                <a:ea typeface="Arial Unicode MS" pitchFamily="34" charset="-128"/>
                <a:cs typeface="Arial Unicode MS" pitchFamily="34" charset="-128"/>
              </a:rPr>
              <a:t> Version </a:t>
            </a:r>
            <a:r>
              <a:rPr lang="de-DE" sz="2099" kern="0" dirty="0" err="1">
                <a:solidFill>
                  <a:srgbClr val="0076CB">
                    <a:lumMod val="50000"/>
                  </a:srgbClr>
                </a:solidFill>
                <a:ea typeface="Arial Unicode MS" pitchFamily="34" charset="-128"/>
                <a:cs typeface="Arial Unicode MS" pitchFamily="34" charset="-128"/>
              </a:rPr>
              <a:t>control</a:t>
            </a:r>
            <a:r>
              <a:rPr lang="de-DE" sz="2099" kern="0" dirty="0">
                <a:solidFill>
                  <a:srgbClr val="0076CB">
                    <a:lumMod val="50000"/>
                  </a:srgbClr>
                </a:solidFill>
                <a:ea typeface="Arial Unicode MS" pitchFamily="34" charset="-128"/>
                <a:cs typeface="Arial Unicode MS" pitchFamily="34" charset="-128"/>
              </a:rPr>
              <a:t> </a:t>
            </a:r>
            <a:endParaRPr lang="en-US" sz="2099" kern="0" dirty="0" err="1">
              <a:solidFill>
                <a:srgbClr val="0076CB">
                  <a:lumMod val="50000"/>
                </a:srgbClr>
              </a:solidFill>
              <a:ea typeface="Arial Unicode MS" pitchFamily="34" charset="-128"/>
              <a:cs typeface="Arial Unicode MS" pitchFamily="34" charset="-128"/>
            </a:endParaRPr>
          </a:p>
        </p:txBody>
      </p:sp>
      <p:sp>
        <p:nvSpPr>
          <p:cNvPr id="9" name="TextBox 8"/>
          <p:cNvSpPr txBox="1"/>
          <p:nvPr/>
        </p:nvSpPr>
        <p:spPr>
          <a:xfrm>
            <a:off x="4728654" y="5970672"/>
            <a:ext cx="2451955" cy="323081"/>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defTabSz="1088449" fontAlgn="base">
              <a:spcBef>
                <a:spcPct val="50000"/>
              </a:spcBef>
              <a:spcAft>
                <a:spcPct val="0"/>
              </a:spcAft>
              <a:buClr>
                <a:srgbClr val="F0AB00"/>
              </a:buClr>
              <a:buSzPct val="80000"/>
            </a:pPr>
            <a:r>
              <a:rPr lang="de-DE" sz="2099" kern="0" dirty="0">
                <a:solidFill>
                  <a:srgbClr val="0076CB">
                    <a:lumMod val="50000"/>
                  </a:srgbClr>
                </a:solidFill>
                <a:ea typeface="Arial Unicode MS" pitchFamily="34" charset="-128"/>
                <a:cs typeface="Arial Unicode MS" pitchFamily="34" charset="-128"/>
              </a:rPr>
              <a:t> </a:t>
            </a:r>
            <a:r>
              <a:rPr lang="de-DE" sz="2099" kern="0" dirty="0" err="1">
                <a:solidFill>
                  <a:srgbClr val="0076CB">
                    <a:lumMod val="50000"/>
                  </a:srgbClr>
                </a:solidFill>
                <a:ea typeface="Arial Unicode MS" pitchFamily="34" charset="-128"/>
                <a:cs typeface="Arial Unicode MS" pitchFamily="34" charset="-128"/>
              </a:rPr>
              <a:t>Artifact</a:t>
            </a:r>
            <a:r>
              <a:rPr lang="de-DE" sz="2099" kern="0" dirty="0">
                <a:solidFill>
                  <a:srgbClr val="0076CB">
                    <a:lumMod val="50000"/>
                  </a:srgbClr>
                </a:solidFill>
                <a:ea typeface="Arial Unicode MS" pitchFamily="34" charset="-128"/>
                <a:cs typeface="Arial Unicode MS" pitchFamily="34" charset="-128"/>
              </a:rPr>
              <a:t> </a:t>
            </a:r>
            <a:r>
              <a:rPr lang="de-DE" sz="2099" kern="0" dirty="0" err="1">
                <a:solidFill>
                  <a:srgbClr val="0076CB">
                    <a:lumMod val="50000"/>
                  </a:srgbClr>
                </a:solidFill>
                <a:ea typeface="Arial Unicode MS" pitchFamily="34" charset="-128"/>
                <a:cs typeface="Arial Unicode MS" pitchFamily="34" charset="-128"/>
              </a:rPr>
              <a:t>repositories</a:t>
            </a:r>
            <a:r>
              <a:rPr lang="de-DE" sz="2099" kern="0" dirty="0">
                <a:solidFill>
                  <a:srgbClr val="0076CB">
                    <a:lumMod val="50000"/>
                  </a:srgbClr>
                </a:solidFill>
                <a:ea typeface="Arial Unicode MS" pitchFamily="34" charset="-128"/>
                <a:cs typeface="Arial Unicode MS" pitchFamily="34" charset="-128"/>
              </a:rPr>
              <a:t> </a:t>
            </a:r>
            <a:endParaRPr lang="en-US" sz="2099" kern="0" dirty="0" err="1">
              <a:solidFill>
                <a:srgbClr val="0076CB">
                  <a:lumMod val="50000"/>
                </a:srgbClr>
              </a:solidFill>
              <a:ea typeface="Arial Unicode MS" pitchFamily="34" charset="-128"/>
              <a:cs typeface="Arial Unicode MS" pitchFamily="34" charset="-128"/>
            </a:endParaRPr>
          </a:p>
        </p:txBody>
      </p:sp>
      <p:sp>
        <p:nvSpPr>
          <p:cNvPr id="12" name="Rounded Rectangle 11"/>
          <p:cNvSpPr/>
          <p:nvPr/>
        </p:nvSpPr>
        <p:spPr bwMode="gray">
          <a:xfrm>
            <a:off x="3078280" y="3360931"/>
            <a:ext cx="1286845" cy="516738"/>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35" tIns="85708" rIns="107135" bIns="85708" rtlCol="0" anchor="ctr"/>
          <a:lstStyle/>
          <a:p>
            <a:pPr defTabSz="1088449" fontAlgn="base">
              <a:spcBef>
                <a:spcPct val="50000"/>
              </a:spcBef>
              <a:spcAft>
                <a:spcPct val="0"/>
              </a:spcAft>
              <a:buClr>
                <a:srgbClr val="F0AB00"/>
              </a:buClr>
              <a:buSzPct val="80000"/>
            </a:pPr>
            <a:r>
              <a:rPr lang="de-DE" sz="1000" b="1" kern="0" dirty="0" err="1">
                <a:solidFill>
                  <a:srgbClr val="FFFFFF"/>
                </a:solidFill>
                <a:ea typeface="Arial Unicode MS" pitchFamily="34" charset="-128"/>
                <a:cs typeface="Arial Unicode MS" pitchFamily="34" charset="-128"/>
              </a:rPr>
              <a:t>Compile</a:t>
            </a:r>
            <a:endParaRPr lang="de-DE" sz="1000" b="1" kern="0" dirty="0">
              <a:solidFill>
                <a:srgbClr val="FFFFFF"/>
              </a:solidFill>
              <a:ea typeface="Arial Unicode MS" pitchFamily="34" charset="-128"/>
              <a:cs typeface="Arial Unicode MS" pitchFamily="34" charset="-128"/>
            </a:endParaRPr>
          </a:p>
        </p:txBody>
      </p:sp>
      <p:sp>
        <p:nvSpPr>
          <p:cNvPr id="13" name="Rounded Rectangle 12"/>
          <p:cNvSpPr/>
          <p:nvPr/>
        </p:nvSpPr>
        <p:spPr bwMode="gray">
          <a:xfrm>
            <a:off x="1288046" y="3360930"/>
            <a:ext cx="1286845" cy="516738"/>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35" tIns="85708" rIns="107135" bIns="85708" rtlCol="0" anchor="ctr"/>
          <a:lstStyle/>
          <a:p>
            <a:pPr defTabSz="1088449" fontAlgn="base">
              <a:spcBef>
                <a:spcPct val="50000"/>
              </a:spcBef>
              <a:spcAft>
                <a:spcPct val="0"/>
              </a:spcAft>
              <a:buClr>
                <a:srgbClr val="F0AB00"/>
              </a:buClr>
              <a:buSzPct val="80000"/>
            </a:pPr>
            <a:r>
              <a:rPr lang="de-DE" sz="1000" b="1" kern="0" dirty="0" err="1">
                <a:solidFill>
                  <a:srgbClr val="FFFFFF"/>
                </a:solidFill>
                <a:ea typeface="Arial Unicode MS" pitchFamily="34" charset="-128"/>
                <a:cs typeface="Arial Unicode MS" pitchFamily="34" charset="-128"/>
              </a:rPr>
              <a:t>Versioning</a:t>
            </a:r>
            <a:endParaRPr lang="de-DE" sz="1000" b="1" kern="0" dirty="0">
              <a:solidFill>
                <a:srgbClr val="FFFFFF"/>
              </a:solidFill>
              <a:ea typeface="Arial Unicode MS" pitchFamily="34" charset="-128"/>
              <a:cs typeface="Arial Unicode MS" pitchFamily="34" charset="-128"/>
            </a:endParaRPr>
          </a:p>
        </p:txBody>
      </p:sp>
      <p:cxnSp>
        <p:nvCxnSpPr>
          <p:cNvPr id="15" name="Straight Arrow Connector 14"/>
          <p:cNvCxnSpPr/>
          <p:nvPr/>
        </p:nvCxnSpPr>
        <p:spPr>
          <a:xfrm>
            <a:off x="1538840" y="2070380"/>
            <a:ext cx="0" cy="129055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163517" y="2070380"/>
            <a:ext cx="0" cy="129054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3"/>
            <a:endCxn id="12" idx="1"/>
          </p:cNvCxnSpPr>
          <p:nvPr/>
        </p:nvCxnSpPr>
        <p:spPr>
          <a:xfrm>
            <a:off x="2574891" y="3619300"/>
            <a:ext cx="503389" cy="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bwMode="gray">
          <a:xfrm>
            <a:off x="4868514" y="3360931"/>
            <a:ext cx="1286845" cy="516738"/>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35" tIns="85708" rIns="107135" bIns="85708" rtlCol="0" anchor="ctr"/>
          <a:lstStyle/>
          <a:p>
            <a:pPr defTabSz="1088449" fontAlgn="base">
              <a:spcBef>
                <a:spcPct val="50000"/>
              </a:spcBef>
              <a:spcAft>
                <a:spcPct val="0"/>
              </a:spcAft>
              <a:buClr>
                <a:srgbClr val="F0AB00"/>
              </a:buClr>
              <a:buSzPct val="80000"/>
            </a:pPr>
            <a:r>
              <a:rPr lang="de-DE" sz="1000" b="1" kern="0" dirty="0">
                <a:solidFill>
                  <a:srgbClr val="FFFFFF"/>
                </a:solidFill>
                <a:ea typeface="Arial Unicode MS" pitchFamily="34" charset="-128"/>
                <a:cs typeface="Arial Unicode MS" pitchFamily="34" charset="-128"/>
              </a:rPr>
              <a:t>Unit/ </a:t>
            </a:r>
            <a:r>
              <a:rPr lang="de-DE" sz="1000" b="1" kern="0" dirty="0" err="1">
                <a:solidFill>
                  <a:srgbClr val="FFFFFF"/>
                </a:solidFill>
                <a:ea typeface="Arial Unicode MS" pitchFamily="34" charset="-128"/>
                <a:cs typeface="Arial Unicode MS" pitchFamily="34" charset="-128"/>
              </a:rPr>
              <a:t>IntegrationTests</a:t>
            </a:r>
            <a:endParaRPr lang="de-DE" sz="1000" b="1" kern="0" dirty="0">
              <a:solidFill>
                <a:srgbClr val="FFFFFF"/>
              </a:solidFill>
              <a:ea typeface="Arial Unicode MS" pitchFamily="34" charset="-128"/>
              <a:cs typeface="Arial Unicode MS" pitchFamily="34" charset="-128"/>
            </a:endParaRPr>
          </a:p>
        </p:txBody>
      </p:sp>
      <p:sp>
        <p:nvSpPr>
          <p:cNvPr id="25" name="Rounded Rectangle 24"/>
          <p:cNvSpPr/>
          <p:nvPr/>
        </p:nvSpPr>
        <p:spPr bwMode="gray">
          <a:xfrm>
            <a:off x="6658747" y="3360929"/>
            <a:ext cx="1286845" cy="516738"/>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35" tIns="85708" rIns="107135" bIns="85708" rtlCol="0" anchor="ctr"/>
          <a:lstStyle/>
          <a:p>
            <a:pPr defTabSz="1088449" fontAlgn="base">
              <a:spcBef>
                <a:spcPct val="50000"/>
              </a:spcBef>
              <a:spcAft>
                <a:spcPct val="0"/>
              </a:spcAft>
              <a:buClr>
                <a:srgbClr val="F0AB00"/>
              </a:buClr>
              <a:buSzPct val="80000"/>
            </a:pPr>
            <a:r>
              <a:rPr lang="de-DE" sz="1000" b="1" kern="0" dirty="0">
                <a:solidFill>
                  <a:srgbClr val="FFFFFF"/>
                </a:solidFill>
                <a:ea typeface="Arial Unicode MS" pitchFamily="34" charset="-128"/>
                <a:cs typeface="Arial Unicode MS" pitchFamily="34" charset="-128"/>
              </a:rPr>
              <a:t>Codechecks</a:t>
            </a:r>
          </a:p>
        </p:txBody>
      </p:sp>
      <p:cxnSp>
        <p:nvCxnSpPr>
          <p:cNvPr id="26" name="Straight Arrow Connector 25"/>
          <p:cNvCxnSpPr>
            <a:stCxn id="12" idx="3"/>
            <a:endCxn id="24" idx="1"/>
          </p:cNvCxnSpPr>
          <p:nvPr/>
        </p:nvCxnSpPr>
        <p:spPr>
          <a:xfrm>
            <a:off x="4365125" y="3619300"/>
            <a:ext cx="503389"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4" idx="3"/>
            <a:endCxn id="25" idx="1"/>
          </p:cNvCxnSpPr>
          <p:nvPr/>
        </p:nvCxnSpPr>
        <p:spPr>
          <a:xfrm flipV="1">
            <a:off x="6155358" y="3619298"/>
            <a:ext cx="503389" cy="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bwMode="gray">
          <a:xfrm>
            <a:off x="8448981" y="3360928"/>
            <a:ext cx="1286845" cy="516738"/>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35" tIns="85708" rIns="107135" bIns="85708" rtlCol="0" anchor="ctr"/>
          <a:lstStyle/>
          <a:p>
            <a:pPr defTabSz="1088449" fontAlgn="base">
              <a:spcBef>
                <a:spcPct val="50000"/>
              </a:spcBef>
              <a:spcAft>
                <a:spcPct val="0"/>
              </a:spcAft>
              <a:buClr>
                <a:srgbClr val="F0AB00"/>
              </a:buClr>
              <a:buSzPct val="80000"/>
            </a:pPr>
            <a:r>
              <a:rPr lang="de-DE" sz="1000" b="1" kern="0" dirty="0">
                <a:solidFill>
                  <a:srgbClr val="FFFFFF"/>
                </a:solidFill>
                <a:ea typeface="Arial Unicode MS" pitchFamily="34" charset="-128"/>
                <a:cs typeface="Arial Unicode MS" pitchFamily="34" charset="-128"/>
              </a:rPr>
              <a:t>Archive</a:t>
            </a:r>
          </a:p>
        </p:txBody>
      </p:sp>
      <p:cxnSp>
        <p:nvCxnSpPr>
          <p:cNvPr id="36" name="Straight Arrow Connector 35"/>
          <p:cNvCxnSpPr>
            <a:stCxn id="25" idx="3"/>
            <a:endCxn id="35" idx="1"/>
          </p:cNvCxnSpPr>
          <p:nvPr/>
        </p:nvCxnSpPr>
        <p:spPr>
          <a:xfrm flipV="1">
            <a:off x="7945592" y="3619298"/>
            <a:ext cx="503389" cy="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5" idx="2"/>
          </p:cNvCxnSpPr>
          <p:nvPr/>
        </p:nvCxnSpPr>
        <p:spPr>
          <a:xfrm>
            <a:off x="9092404" y="3877667"/>
            <a:ext cx="0" cy="183007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bwMode="gray">
          <a:xfrm>
            <a:off x="672377" y="3501221"/>
            <a:ext cx="251994" cy="236159"/>
          </a:xfrm>
          <a:prstGeom prst="ellipse">
            <a:avLst/>
          </a:prstGeom>
          <a:solidFill>
            <a:schemeClr val="accent1"/>
          </a:solidFill>
          <a:ln w="6350" algn="ctr">
            <a:noFill/>
            <a:miter lim="800000"/>
            <a:headEnd/>
            <a:tailEnd/>
          </a:ln>
        </p:spPr>
        <p:txBody>
          <a:bodyPr lIns="89977" tIns="71981" rIns="89977" bIns="71981" rtlCol="0" anchor="ctr"/>
          <a:lstStyle/>
          <a:p>
            <a:pPr algn="ctr" fontAlgn="base">
              <a:spcBef>
                <a:spcPct val="50000"/>
              </a:spcBef>
              <a:spcAft>
                <a:spcPct val="0"/>
              </a:spcAft>
              <a:buClr>
                <a:srgbClr val="F0AB00"/>
              </a:buClr>
              <a:buSzPct val="80000"/>
            </a:pPr>
            <a:r>
              <a:rPr lang="de-DE" sz="1999" kern="0" dirty="0">
                <a:solidFill>
                  <a:srgbClr val="000000"/>
                </a:solidFill>
                <a:ea typeface="Arial Unicode MS" pitchFamily="34" charset="-128"/>
                <a:cs typeface="Arial Unicode MS" pitchFamily="34" charset="-128"/>
              </a:rPr>
              <a:t>1</a:t>
            </a:r>
          </a:p>
        </p:txBody>
      </p:sp>
      <p:sp>
        <p:nvSpPr>
          <p:cNvPr id="27" name="Rectangle 26"/>
          <p:cNvSpPr/>
          <p:nvPr/>
        </p:nvSpPr>
        <p:spPr bwMode="gray">
          <a:xfrm>
            <a:off x="8961545" y="573012"/>
            <a:ext cx="539745" cy="431715"/>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89977" tIns="71981" rIns="89977" bIns="71981" rtlCol="0" anchor="ctr"/>
          <a:lstStyle/>
          <a:p>
            <a:pPr algn="ctr" fontAlgn="base">
              <a:spcBef>
                <a:spcPct val="50000"/>
              </a:spcBef>
              <a:spcAft>
                <a:spcPct val="0"/>
              </a:spcAft>
              <a:buClr>
                <a:srgbClr val="F0AB00"/>
              </a:buClr>
              <a:buSzPct val="80000"/>
            </a:pPr>
            <a:endParaRPr lang="de-DE" sz="1999" kern="0" dirty="0" err="1">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13031763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loud 25"/>
          <p:cNvSpPr/>
          <p:nvPr/>
        </p:nvSpPr>
        <p:spPr bwMode="gray">
          <a:xfrm>
            <a:off x="1158920" y="4177452"/>
            <a:ext cx="3891444" cy="1896907"/>
          </a:xfrm>
          <a:prstGeom prst="cloud">
            <a:avLst/>
          </a:prstGeom>
          <a:ln>
            <a:headEnd/>
            <a:tailEnd/>
          </a:ln>
        </p:spPr>
        <p:style>
          <a:lnRef idx="1">
            <a:schemeClr val="accent3"/>
          </a:lnRef>
          <a:fillRef idx="2">
            <a:schemeClr val="accent3"/>
          </a:fillRef>
          <a:effectRef idx="1">
            <a:schemeClr val="accent3"/>
          </a:effectRef>
          <a:fontRef idx="minor">
            <a:schemeClr val="dk1"/>
          </a:fontRef>
        </p:style>
        <p:txBody>
          <a:bodyPr lIns="89977" tIns="71981" rIns="89977" bIns="71981" rtlCol="0" anchor="b" anchorCtr="0"/>
          <a:lstStyle/>
          <a:p>
            <a:pPr algn="ctr" fontAlgn="base">
              <a:spcBef>
                <a:spcPct val="50000"/>
              </a:spcBef>
              <a:spcAft>
                <a:spcPct val="0"/>
              </a:spcAft>
              <a:buClr>
                <a:srgbClr val="F0AB00"/>
              </a:buClr>
              <a:buSzPct val="80000"/>
            </a:pPr>
            <a:r>
              <a:rPr lang="de-DE" sz="1999" dirty="0">
                <a:solidFill>
                  <a:srgbClr val="000000"/>
                </a:solidFill>
              </a:rPr>
              <a:t>Integration </a:t>
            </a:r>
            <a:r>
              <a:rPr lang="de-DE" sz="1999" kern="0" dirty="0">
                <a:solidFill>
                  <a:srgbClr val="000000"/>
                </a:solidFill>
                <a:ea typeface="Arial Unicode MS" pitchFamily="34" charset="-128"/>
                <a:cs typeface="Arial Unicode MS" pitchFamily="34" charset="-128"/>
              </a:rPr>
              <a:t>Space</a:t>
            </a:r>
          </a:p>
        </p:txBody>
      </p:sp>
      <p:sp>
        <p:nvSpPr>
          <p:cNvPr id="47" name="Rounded Rectangle 46"/>
          <p:cNvSpPr/>
          <p:nvPr/>
        </p:nvSpPr>
        <p:spPr bwMode="gray">
          <a:xfrm>
            <a:off x="1036052" y="2996552"/>
            <a:ext cx="1843560" cy="128487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107135" tIns="85708" rIns="107135" bIns="85708" rtlCol="0" anchor="t"/>
          <a:lstStyle/>
          <a:p>
            <a:pPr defTabSz="1088449" fontAlgn="base">
              <a:spcBef>
                <a:spcPct val="50000"/>
              </a:spcBef>
              <a:spcAft>
                <a:spcPct val="0"/>
              </a:spcAft>
              <a:buClr>
                <a:srgbClr val="F0AB00"/>
              </a:buClr>
              <a:buSzPct val="80000"/>
            </a:pPr>
            <a:endParaRPr lang="de-DE" sz="1000" b="1" kern="0" dirty="0">
              <a:solidFill>
                <a:srgbClr val="000000"/>
              </a:solidFill>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de-DE" dirty="0" smtClean="0"/>
              <a:t>Integration Stage</a:t>
            </a:r>
            <a:endParaRPr lang="de-DE" dirty="0"/>
          </a:p>
        </p:txBody>
      </p:sp>
      <p:sp>
        <p:nvSpPr>
          <p:cNvPr id="3" name="Rounded Rectangle 2"/>
          <p:cNvSpPr/>
          <p:nvPr/>
        </p:nvSpPr>
        <p:spPr bwMode="gray">
          <a:xfrm>
            <a:off x="448575" y="1337155"/>
            <a:ext cx="11340860" cy="733225"/>
          </a:xfrm>
          <a:prstGeom prst="roundRect">
            <a:avLst/>
          </a:prstGeom>
          <a:solidFill>
            <a:schemeClr val="accent1"/>
          </a:solidFill>
          <a:ln w="6350" algn="ctr">
            <a:noFill/>
            <a:miter lim="800000"/>
            <a:headEnd/>
            <a:tailEnd/>
          </a:ln>
        </p:spPr>
        <p:txBody>
          <a:bodyPr lIns="107135" tIns="85708" rIns="107135" bIns="85708" rtlCol="0" anchor="ctr"/>
          <a:lstStyle/>
          <a:p>
            <a:pPr algn="ctr" defTabSz="1088449" fontAlgn="base">
              <a:spcBef>
                <a:spcPct val="50000"/>
              </a:spcBef>
              <a:spcAft>
                <a:spcPct val="0"/>
              </a:spcAft>
              <a:buClr>
                <a:srgbClr val="F0AB00"/>
              </a:buClr>
              <a:buSzPct val="80000"/>
            </a:pPr>
            <a:endParaRPr lang="en-US" sz="2099"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448574" y="5707746"/>
            <a:ext cx="11340860" cy="733225"/>
          </a:xfrm>
          <a:prstGeom prst="roundRect">
            <a:avLst/>
          </a:prstGeom>
          <a:solidFill>
            <a:schemeClr val="accent1"/>
          </a:solidFill>
          <a:ln w="6350" algn="ctr">
            <a:noFill/>
            <a:miter lim="800000"/>
            <a:headEnd/>
            <a:tailEnd/>
          </a:ln>
        </p:spPr>
        <p:txBody>
          <a:bodyPr lIns="107135" tIns="85708" rIns="107135" bIns="85708" rtlCol="0" anchor="ctr"/>
          <a:lstStyle/>
          <a:p>
            <a:pPr algn="r" defTabSz="1088449" fontAlgn="base">
              <a:spcBef>
                <a:spcPct val="50000"/>
              </a:spcBef>
              <a:spcAft>
                <a:spcPct val="0"/>
              </a:spcAft>
              <a:buClr>
                <a:srgbClr val="F0AB00"/>
              </a:buClr>
              <a:buSzPct val="80000"/>
            </a:pPr>
            <a:r>
              <a:rPr lang="de-DE" sz="2099" kern="0" dirty="0">
                <a:solidFill>
                  <a:srgbClr val="000000"/>
                </a:solidFill>
                <a:ea typeface="Arial Unicode MS" pitchFamily="34" charset="-128"/>
                <a:cs typeface="Arial Unicode MS" pitchFamily="34" charset="-128"/>
              </a:rPr>
              <a:t>    LOCAL &amp; NEXUS</a:t>
            </a:r>
            <a:endParaRPr lang="en-US" sz="2099" kern="0" dirty="0">
              <a:solidFill>
                <a:srgbClr val="F0AB00"/>
              </a:solidFill>
              <a:ea typeface="Arial Unicode MS" pitchFamily="34" charset="-128"/>
              <a:cs typeface="Arial Unicode MS" pitchFamily="34" charset="-128"/>
            </a:endParaRPr>
          </a:p>
        </p:txBody>
      </p:sp>
      <p:sp>
        <p:nvSpPr>
          <p:cNvPr id="5" name="TextBox 4"/>
          <p:cNvSpPr txBox="1"/>
          <p:nvPr/>
        </p:nvSpPr>
        <p:spPr>
          <a:xfrm>
            <a:off x="5430283" y="1476852"/>
            <a:ext cx="1942334" cy="323081"/>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defTabSz="1088449" fontAlgn="base">
              <a:spcBef>
                <a:spcPct val="50000"/>
              </a:spcBef>
              <a:spcAft>
                <a:spcPct val="0"/>
              </a:spcAft>
              <a:buClr>
                <a:srgbClr val="F0AB00"/>
              </a:buClr>
              <a:buSzPct val="80000"/>
            </a:pPr>
            <a:r>
              <a:rPr lang="de-DE" sz="2099" kern="0" dirty="0">
                <a:solidFill>
                  <a:srgbClr val="0076CB">
                    <a:lumMod val="50000"/>
                  </a:srgbClr>
                </a:solidFill>
                <a:ea typeface="Arial Unicode MS" pitchFamily="34" charset="-128"/>
                <a:cs typeface="Arial Unicode MS" pitchFamily="34" charset="-128"/>
              </a:rPr>
              <a:t> Version </a:t>
            </a:r>
            <a:r>
              <a:rPr lang="de-DE" sz="2099" kern="0" dirty="0" err="1">
                <a:solidFill>
                  <a:srgbClr val="0076CB">
                    <a:lumMod val="50000"/>
                  </a:srgbClr>
                </a:solidFill>
                <a:ea typeface="Arial Unicode MS" pitchFamily="34" charset="-128"/>
                <a:cs typeface="Arial Unicode MS" pitchFamily="34" charset="-128"/>
              </a:rPr>
              <a:t>control</a:t>
            </a:r>
            <a:r>
              <a:rPr lang="de-DE" sz="2099" kern="0" dirty="0">
                <a:solidFill>
                  <a:srgbClr val="0076CB">
                    <a:lumMod val="50000"/>
                  </a:srgbClr>
                </a:solidFill>
                <a:ea typeface="Arial Unicode MS" pitchFamily="34" charset="-128"/>
                <a:cs typeface="Arial Unicode MS" pitchFamily="34" charset="-128"/>
              </a:rPr>
              <a:t> </a:t>
            </a:r>
            <a:endParaRPr lang="en-US" sz="2099" kern="0" dirty="0" err="1">
              <a:solidFill>
                <a:srgbClr val="0076CB">
                  <a:lumMod val="50000"/>
                </a:srgbClr>
              </a:solidFill>
              <a:ea typeface="Arial Unicode MS" pitchFamily="34" charset="-128"/>
              <a:cs typeface="Arial Unicode MS" pitchFamily="34" charset="-128"/>
            </a:endParaRPr>
          </a:p>
        </p:txBody>
      </p:sp>
      <p:sp>
        <p:nvSpPr>
          <p:cNvPr id="9" name="TextBox 8"/>
          <p:cNvSpPr txBox="1"/>
          <p:nvPr/>
        </p:nvSpPr>
        <p:spPr>
          <a:xfrm>
            <a:off x="4728654" y="5970672"/>
            <a:ext cx="2451955" cy="323081"/>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defTabSz="1088449" fontAlgn="base">
              <a:spcBef>
                <a:spcPct val="50000"/>
              </a:spcBef>
              <a:spcAft>
                <a:spcPct val="0"/>
              </a:spcAft>
              <a:buClr>
                <a:srgbClr val="F0AB00"/>
              </a:buClr>
              <a:buSzPct val="80000"/>
            </a:pPr>
            <a:r>
              <a:rPr lang="de-DE" sz="2099" kern="0" dirty="0">
                <a:solidFill>
                  <a:srgbClr val="0076CB">
                    <a:lumMod val="50000"/>
                  </a:srgbClr>
                </a:solidFill>
                <a:ea typeface="Arial Unicode MS" pitchFamily="34" charset="-128"/>
                <a:cs typeface="Arial Unicode MS" pitchFamily="34" charset="-128"/>
              </a:rPr>
              <a:t> </a:t>
            </a:r>
            <a:r>
              <a:rPr lang="de-DE" sz="2099" kern="0" dirty="0" err="1">
                <a:solidFill>
                  <a:srgbClr val="0076CB">
                    <a:lumMod val="50000"/>
                  </a:srgbClr>
                </a:solidFill>
                <a:ea typeface="Arial Unicode MS" pitchFamily="34" charset="-128"/>
                <a:cs typeface="Arial Unicode MS" pitchFamily="34" charset="-128"/>
              </a:rPr>
              <a:t>Artifact</a:t>
            </a:r>
            <a:r>
              <a:rPr lang="de-DE" sz="2099" kern="0" dirty="0">
                <a:solidFill>
                  <a:srgbClr val="0076CB">
                    <a:lumMod val="50000"/>
                  </a:srgbClr>
                </a:solidFill>
                <a:ea typeface="Arial Unicode MS" pitchFamily="34" charset="-128"/>
                <a:cs typeface="Arial Unicode MS" pitchFamily="34" charset="-128"/>
              </a:rPr>
              <a:t> </a:t>
            </a:r>
            <a:r>
              <a:rPr lang="de-DE" sz="2099" kern="0" dirty="0" err="1">
                <a:solidFill>
                  <a:srgbClr val="0076CB">
                    <a:lumMod val="50000"/>
                  </a:srgbClr>
                </a:solidFill>
                <a:ea typeface="Arial Unicode MS" pitchFamily="34" charset="-128"/>
                <a:cs typeface="Arial Unicode MS" pitchFamily="34" charset="-128"/>
              </a:rPr>
              <a:t>repositories</a:t>
            </a:r>
            <a:r>
              <a:rPr lang="de-DE" sz="2099" kern="0" dirty="0">
                <a:solidFill>
                  <a:srgbClr val="0076CB">
                    <a:lumMod val="50000"/>
                  </a:srgbClr>
                </a:solidFill>
                <a:ea typeface="Arial Unicode MS" pitchFamily="34" charset="-128"/>
                <a:cs typeface="Arial Unicode MS" pitchFamily="34" charset="-128"/>
              </a:rPr>
              <a:t> </a:t>
            </a:r>
            <a:endParaRPr lang="en-US" sz="2099" kern="0" dirty="0" err="1">
              <a:solidFill>
                <a:srgbClr val="0076CB">
                  <a:lumMod val="50000"/>
                </a:srgbClr>
              </a:solidFill>
              <a:ea typeface="Arial Unicode MS" pitchFamily="34" charset="-128"/>
              <a:cs typeface="Arial Unicode MS" pitchFamily="34" charset="-128"/>
            </a:endParaRPr>
          </a:p>
        </p:txBody>
      </p:sp>
      <p:sp>
        <p:nvSpPr>
          <p:cNvPr id="13" name="Rounded Rectangle 12"/>
          <p:cNvSpPr/>
          <p:nvPr/>
        </p:nvSpPr>
        <p:spPr bwMode="gray">
          <a:xfrm>
            <a:off x="1288046" y="3360930"/>
            <a:ext cx="1286845" cy="516738"/>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35" tIns="85708" rIns="107135" bIns="85708" rtlCol="0" anchor="ctr"/>
          <a:lstStyle/>
          <a:p>
            <a:pPr defTabSz="1088449" fontAlgn="base">
              <a:spcBef>
                <a:spcPct val="50000"/>
              </a:spcBef>
              <a:spcAft>
                <a:spcPct val="0"/>
              </a:spcAft>
              <a:buClr>
                <a:srgbClr val="F0AB00"/>
              </a:buClr>
              <a:buSzPct val="80000"/>
            </a:pPr>
            <a:r>
              <a:rPr lang="de-DE" sz="1000" b="1" kern="0" dirty="0" err="1">
                <a:solidFill>
                  <a:srgbClr val="FFFFFF"/>
                </a:solidFill>
                <a:ea typeface="Arial Unicode MS" pitchFamily="34" charset="-128"/>
                <a:cs typeface="Arial Unicode MS" pitchFamily="34" charset="-128"/>
              </a:rPr>
              <a:t>Deploy</a:t>
            </a:r>
            <a:endParaRPr lang="de-DE" sz="1000" b="1" kern="0" dirty="0">
              <a:solidFill>
                <a:srgbClr val="FFFFFF"/>
              </a:solidFill>
              <a:ea typeface="Arial Unicode MS" pitchFamily="34" charset="-128"/>
              <a:cs typeface="Arial Unicode MS" pitchFamily="34" charset="-128"/>
            </a:endParaRPr>
          </a:p>
        </p:txBody>
      </p:sp>
      <p:cxnSp>
        <p:nvCxnSpPr>
          <p:cNvPr id="16" name="Straight Arrow Connector 15"/>
          <p:cNvCxnSpPr/>
          <p:nvPr/>
        </p:nvCxnSpPr>
        <p:spPr>
          <a:xfrm flipV="1">
            <a:off x="1538840" y="3877671"/>
            <a:ext cx="0" cy="183007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bwMode="gray">
          <a:xfrm>
            <a:off x="3048098" y="2996552"/>
            <a:ext cx="2109300" cy="128487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107135" tIns="85708" rIns="107135" bIns="85708" rtlCol="0" anchor="t"/>
          <a:lstStyle/>
          <a:p>
            <a:pPr defTabSz="1088449" fontAlgn="base">
              <a:spcBef>
                <a:spcPct val="50000"/>
              </a:spcBef>
              <a:spcAft>
                <a:spcPct val="0"/>
              </a:spcAft>
              <a:buClr>
                <a:srgbClr val="F0AB00"/>
              </a:buClr>
              <a:buSzPct val="80000"/>
            </a:pPr>
            <a:endParaRPr lang="de-DE" sz="1000" b="1" kern="0" dirty="0">
              <a:solidFill>
                <a:srgbClr val="000000"/>
              </a:solidFill>
              <a:ea typeface="Arial Unicode MS" pitchFamily="34" charset="-128"/>
              <a:cs typeface="Arial Unicode MS" pitchFamily="34" charset="-128"/>
            </a:endParaRPr>
          </a:p>
        </p:txBody>
      </p:sp>
      <p:sp>
        <p:nvSpPr>
          <p:cNvPr id="22" name="Rounded Rectangle 21"/>
          <p:cNvSpPr/>
          <p:nvPr/>
        </p:nvSpPr>
        <p:spPr bwMode="gray">
          <a:xfrm>
            <a:off x="3382400" y="3360929"/>
            <a:ext cx="1286845" cy="516738"/>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35" tIns="85708" rIns="107135" bIns="85708" rtlCol="0" anchor="ctr"/>
          <a:lstStyle/>
          <a:p>
            <a:pPr defTabSz="1088449" fontAlgn="base">
              <a:spcBef>
                <a:spcPct val="50000"/>
              </a:spcBef>
              <a:spcAft>
                <a:spcPct val="0"/>
              </a:spcAft>
              <a:buClr>
                <a:srgbClr val="F0AB00"/>
              </a:buClr>
              <a:buSzPct val="80000"/>
            </a:pPr>
            <a:r>
              <a:rPr lang="de-DE" sz="1000" b="1" kern="0" dirty="0">
                <a:solidFill>
                  <a:srgbClr val="FFFFFF"/>
                </a:solidFill>
                <a:ea typeface="Arial Unicode MS" pitchFamily="34" charset="-128"/>
                <a:cs typeface="Arial Unicode MS" pitchFamily="34" charset="-128"/>
              </a:rPr>
              <a:t>System Test</a:t>
            </a:r>
          </a:p>
        </p:txBody>
      </p:sp>
      <p:cxnSp>
        <p:nvCxnSpPr>
          <p:cNvPr id="23" name="Straight Arrow Connector 22"/>
          <p:cNvCxnSpPr>
            <a:stCxn id="13" idx="3"/>
            <a:endCxn id="22" idx="1"/>
          </p:cNvCxnSpPr>
          <p:nvPr/>
        </p:nvCxnSpPr>
        <p:spPr>
          <a:xfrm flipV="1">
            <a:off x="2574891" y="3619299"/>
            <a:ext cx="807509" cy="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bwMode="gray">
          <a:xfrm>
            <a:off x="2335222" y="4663521"/>
            <a:ext cx="1286845" cy="516738"/>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35" tIns="85708" rIns="107135" bIns="85708" rtlCol="0" anchor="ctr"/>
          <a:lstStyle/>
          <a:p>
            <a:pPr defTabSz="1088449" fontAlgn="base">
              <a:spcBef>
                <a:spcPct val="50000"/>
              </a:spcBef>
              <a:spcAft>
                <a:spcPct val="0"/>
              </a:spcAft>
              <a:buClr>
                <a:srgbClr val="F0AB00"/>
              </a:buClr>
              <a:buSzPct val="80000"/>
            </a:pPr>
            <a:r>
              <a:rPr lang="de-DE" sz="1000" b="1" kern="0" dirty="0">
                <a:solidFill>
                  <a:srgbClr val="FFFFFF"/>
                </a:solidFill>
                <a:ea typeface="Arial Unicode MS" pitchFamily="34" charset="-128"/>
                <a:cs typeface="Arial Unicode MS" pitchFamily="34" charset="-128"/>
              </a:rPr>
              <a:t>Service @CF</a:t>
            </a:r>
          </a:p>
        </p:txBody>
      </p:sp>
      <p:cxnSp>
        <p:nvCxnSpPr>
          <p:cNvPr id="14" name="Straight Arrow Connector 13"/>
          <p:cNvCxnSpPr>
            <a:stCxn id="22" idx="2"/>
            <a:endCxn id="27" idx="3"/>
          </p:cNvCxnSpPr>
          <p:nvPr/>
        </p:nvCxnSpPr>
        <p:spPr>
          <a:xfrm flipH="1">
            <a:off x="3622067" y="3877668"/>
            <a:ext cx="403755" cy="1044223"/>
          </a:xfrm>
          <a:prstGeom prst="straightConnector1">
            <a:avLst/>
          </a:prstGeom>
          <a:ln w="635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2"/>
            <a:endCxn id="27" idx="1"/>
          </p:cNvCxnSpPr>
          <p:nvPr/>
        </p:nvCxnSpPr>
        <p:spPr>
          <a:xfrm>
            <a:off x="1931469" y="3877668"/>
            <a:ext cx="403754" cy="1044222"/>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2" idx="0"/>
          </p:cNvCxnSpPr>
          <p:nvPr/>
        </p:nvCxnSpPr>
        <p:spPr>
          <a:xfrm>
            <a:off x="4025822" y="2070380"/>
            <a:ext cx="0" cy="129054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bwMode="gray">
          <a:xfrm>
            <a:off x="1433643" y="4690831"/>
            <a:ext cx="251994" cy="236159"/>
          </a:xfrm>
          <a:prstGeom prst="ellipse">
            <a:avLst/>
          </a:prstGeom>
          <a:solidFill>
            <a:schemeClr val="accent1"/>
          </a:solidFill>
          <a:ln w="6350" algn="ctr">
            <a:noFill/>
            <a:miter lim="800000"/>
            <a:headEnd/>
            <a:tailEnd/>
          </a:ln>
        </p:spPr>
        <p:txBody>
          <a:bodyPr lIns="89977" tIns="71981" rIns="89977" bIns="71981" rtlCol="0" anchor="ctr"/>
          <a:lstStyle/>
          <a:p>
            <a:pPr algn="ctr" fontAlgn="base">
              <a:spcBef>
                <a:spcPct val="50000"/>
              </a:spcBef>
              <a:spcAft>
                <a:spcPct val="0"/>
              </a:spcAft>
              <a:buClr>
                <a:srgbClr val="F0AB00"/>
              </a:buClr>
              <a:buSzPct val="80000"/>
            </a:pPr>
            <a:r>
              <a:rPr lang="de-DE" sz="1999" kern="0" dirty="0">
                <a:solidFill>
                  <a:srgbClr val="000000"/>
                </a:solidFill>
                <a:ea typeface="Arial Unicode MS" pitchFamily="34" charset="-128"/>
                <a:cs typeface="Arial Unicode MS" pitchFamily="34" charset="-128"/>
              </a:rPr>
              <a:t>1</a:t>
            </a:r>
          </a:p>
        </p:txBody>
      </p:sp>
      <p:sp>
        <p:nvSpPr>
          <p:cNvPr id="40" name="Oval 39"/>
          <p:cNvSpPr/>
          <p:nvPr/>
        </p:nvSpPr>
        <p:spPr bwMode="gray">
          <a:xfrm>
            <a:off x="2007348" y="4235304"/>
            <a:ext cx="251994" cy="236159"/>
          </a:xfrm>
          <a:prstGeom prst="ellipse">
            <a:avLst/>
          </a:prstGeom>
          <a:solidFill>
            <a:schemeClr val="accent1"/>
          </a:solidFill>
          <a:ln w="6350" algn="ctr">
            <a:noFill/>
            <a:miter lim="800000"/>
            <a:headEnd/>
            <a:tailEnd/>
          </a:ln>
        </p:spPr>
        <p:txBody>
          <a:bodyPr lIns="89977" tIns="71981" rIns="89977" bIns="71981" rtlCol="0" anchor="ctr"/>
          <a:lstStyle/>
          <a:p>
            <a:pPr algn="ctr" fontAlgn="base">
              <a:spcBef>
                <a:spcPct val="50000"/>
              </a:spcBef>
              <a:spcAft>
                <a:spcPct val="0"/>
              </a:spcAft>
              <a:buClr>
                <a:srgbClr val="F0AB00"/>
              </a:buClr>
              <a:buSzPct val="80000"/>
            </a:pPr>
            <a:r>
              <a:rPr lang="de-DE" sz="1999" kern="0" dirty="0">
                <a:solidFill>
                  <a:srgbClr val="000000"/>
                </a:solidFill>
                <a:ea typeface="Arial Unicode MS" pitchFamily="34" charset="-128"/>
                <a:cs typeface="Arial Unicode MS" pitchFamily="34" charset="-128"/>
              </a:rPr>
              <a:t>2</a:t>
            </a:r>
          </a:p>
        </p:txBody>
      </p:sp>
      <p:sp>
        <p:nvSpPr>
          <p:cNvPr id="41" name="Oval 40"/>
          <p:cNvSpPr/>
          <p:nvPr/>
        </p:nvSpPr>
        <p:spPr bwMode="gray">
          <a:xfrm>
            <a:off x="2852648" y="3496701"/>
            <a:ext cx="251994" cy="236159"/>
          </a:xfrm>
          <a:prstGeom prst="ellipse">
            <a:avLst/>
          </a:prstGeom>
          <a:solidFill>
            <a:schemeClr val="accent1"/>
          </a:solidFill>
          <a:ln w="6350" algn="ctr">
            <a:noFill/>
            <a:miter lim="800000"/>
            <a:headEnd/>
            <a:tailEnd/>
          </a:ln>
        </p:spPr>
        <p:txBody>
          <a:bodyPr lIns="89977" tIns="71981" rIns="89977" bIns="71981" rtlCol="0" anchor="ctr"/>
          <a:lstStyle/>
          <a:p>
            <a:pPr algn="ctr" fontAlgn="base">
              <a:spcBef>
                <a:spcPct val="50000"/>
              </a:spcBef>
              <a:spcAft>
                <a:spcPct val="0"/>
              </a:spcAft>
              <a:buClr>
                <a:srgbClr val="F0AB00"/>
              </a:buClr>
              <a:buSzPct val="80000"/>
            </a:pPr>
            <a:r>
              <a:rPr lang="de-DE" sz="1999" kern="0" dirty="0">
                <a:solidFill>
                  <a:srgbClr val="000000"/>
                </a:solidFill>
                <a:ea typeface="Arial Unicode MS" pitchFamily="34" charset="-128"/>
                <a:cs typeface="Arial Unicode MS" pitchFamily="34" charset="-128"/>
              </a:rPr>
              <a:t>3</a:t>
            </a:r>
          </a:p>
        </p:txBody>
      </p:sp>
      <p:sp>
        <p:nvSpPr>
          <p:cNvPr id="42" name="Oval 41"/>
          <p:cNvSpPr/>
          <p:nvPr/>
        </p:nvSpPr>
        <p:spPr bwMode="gray">
          <a:xfrm>
            <a:off x="3899825" y="2565481"/>
            <a:ext cx="251994" cy="236159"/>
          </a:xfrm>
          <a:prstGeom prst="ellipse">
            <a:avLst/>
          </a:prstGeom>
          <a:solidFill>
            <a:schemeClr val="accent1"/>
          </a:solidFill>
          <a:ln w="6350" algn="ctr">
            <a:noFill/>
            <a:miter lim="800000"/>
            <a:headEnd/>
            <a:tailEnd/>
          </a:ln>
        </p:spPr>
        <p:txBody>
          <a:bodyPr lIns="89977" tIns="71981" rIns="89977" bIns="71981" rtlCol="0" anchor="ctr"/>
          <a:lstStyle/>
          <a:p>
            <a:pPr algn="ctr" fontAlgn="base">
              <a:spcBef>
                <a:spcPct val="50000"/>
              </a:spcBef>
              <a:spcAft>
                <a:spcPct val="0"/>
              </a:spcAft>
              <a:buClr>
                <a:srgbClr val="F0AB00"/>
              </a:buClr>
              <a:buSzPct val="80000"/>
            </a:pPr>
            <a:r>
              <a:rPr lang="de-DE" sz="1999" kern="0" dirty="0">
                <a:solidFill>
                  <a:srgbClr val="000000"/>
                </a:solidFill>
                <a:ea typeface="Arial Unicode MS" pitchFamily="34" charset="-128"/>
                <a:cs typeface="Arial Unicode MS" pitchFamily="34" charset="-128"/>
              </a:rPr>
              <a:t>4</a:t>
            </a:r>
          </a:p>
        </p:txBody>
      </p:sp>
      <p:sp>
        <p:nvSpPr>
          <p:cNvPr id="43" name="Oval 42"/>
          <p:cNvSpPr/>
          <p:nvPr/>
        </p:nvSpPr>
        <p:spPr bwMode="gray">
          <a:xfrm>
            <a:off x="3697948" y="4394405"/>
            <a:ext cx="251994" cy="236159"/>
          </a:xfrm>
          <a:prstGeom prst="ellipse">
            <a:avLst/>
          </a:prstGeom>
          <a:solidFill>
            <a:schemeClr val="accent1"/>
          </a:solidFill>
          <a:ln w="6350" algn="ctr">
            <a:noFill/>
            <a:miter lim="800000"/>
            <a:headEnd/>
            <a:tailEnd/>
          </a:ln>
        </p:spPr>
        <p:txBody>
          <a:bodyPr lIns="89977" tIns="71981" rIns="89977" bIns="71981" rtlCol="0" anchor="ctr"/>
          <a:lstStyle/>
          <a:p>
            <a:pPr algn="ctr" fontAlgn="base">
              <a:spcBef>
                <a:spcPct val="50000"/>
              </a:spcBef>
              <a:spcAft>
                <a:spcPct val="0"/>
              </a:spcAft>
              <a:buClr>
                <a:srgbClr val="F0AB00"/>
              </a:buClr>
              <a:buSzPct val="80000"/>
            </a:pPr>
            <a:r>
              <a:rPr lang="de-DE" sz="1999" kern="0" dirty="0">
                <a:solidFill>
                  <a:srgbClr val="000000"/>
                </a:solidFill>
                <a:ea typeface="Arial Unicode MS" pitchFamily="34" charset="-128"/>
                <a:cs typeface="Arial Unicode MS" pitchFamily="34" charset="-128"/>
              </a:rPr>
              <a:t>5</a:t>
            </a:r>
          </a:p>
        </p:txBody>
      </p:sp>
      <p:pic>
        <p:nvPicPr>
          <p:cNvPr id="2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1757" y="610581"/>
            <a:ext cx="2824638" cy="394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4"/>
          <p:cNvSpPr/>
          <p:nvPr/>
        </p:nvSpPr>
        <p:spPr bwMode="gray">
          <a:xfrm>
            <a:off x="9553496" y="573012"/>
            <a:ext cx="539745" cy="431715"/>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89977" tIns="71981" rIns="89977" bIns="71981" rtlCol="0" anchor="ctr"/>
          <a:lstStyle/>
          <a:p>
            <a:pPr algn="ctr" fontAlgn="base">
              <a:spcBef>
                <a:spcPct val="50000"/>
              </a:spcBef>
              <a:spcAft>
                <a:spcPct val="0"/>
              </a:spcAft>
              <a:buClr>
                <a:srgbClr val="F0AB00"/>
              </a:buClr>
              <a:buSzPct val="80000"/>
            </a:pPr>
            <a:endParaRPr lang="de-DE" sz="1999" kern="0" dirty="0" err="1">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1595377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loud 25"/>
          <p:cNvSpPr/>
          <p:nvPr/>
        </p:nvSpPr>
        <p:spPr bwMode="gray">
          <a:xfrm>
            <a:off x="1158920" y="4177452"/>
            <a:ext cx="3891444" cy="1896907"/>
          </a:xfrm>
          <a:prstGeom prst="cloud">
            <a:avLst/>
          </a:prstGeom>
          <a:ln>
            <a:headEnd/>
            <a:tailEnd/>
          </a:ln>
        </p:spPr>
        <p:style>
          <a:lnRef idx="1">
            <a:schemeClr val="accent3"/>
          </a:lnRef>
          <a:fillRef idx="2">
            <a:schemeClr val="accent3"/>
          </a:fillRef>
          <a:effectRef idx="1">
            <a:schemeClr val="accent3"/>
          </a:effectRef>
          <a:fontRef idx="minor">
            <a:schemeClr val="dk1"/>
          </a:fontRef>
        </p:style>
        <p:txBody>
          <a:bodyPr lIns="89977" tIns="71981" rIns="89977" bIns="71981" rtlCol="0" anchor="b" anchorCtr="0"/>
          <a:lstStyle/>
          <a:p>
            <a:pPr algn="ctr" fontAlgn="base">
              <a:spcBef>
                <a:spcPct val="50000"/>
              </a:spcBef>
              <a:spcAft>
                <a:spcPct val="0"/>
              </a:spcAft>
              <a:buClr>
                <a:srgbClr val="F0AB00"/>
              </a:buClr>
              <a:buSzPct val="80000"/>
            </a:pPr>
            <a:r>
              <a:rPr lang="de-DE" sz="1999" dirty="0">
                <a:solidFill>
                  <a:srgbClr val="000000"/>
                </a:solidFill>
              </a:rPr>
              <a:t>Performance </a:t>
            </a:r>
            <a:r>
              <a:rPr lang="de-DE" sz="1999" kern="0" dirty="0">
                <a:solidFill>
                  <a:srgbClr val="000000"/>
                </a:solidFill>
                <a:ea typeface="Arial Unicode MS" pitchFamily="34" charset="-128"/>
                <a:cs typeface="Arial Unicode MS" pitchFamily="34" charset="-128"/>
              </a:rPr>
              <a:t>Space</a:t>
            </a:r>
          </a:p>
        </p:txBody>
      </p:sp>
      <p:sp>
        <p:nvSpPr>
          <p:cNvPr id="47" name="Rounded Rectangle 46"/>
          <p:cNvSpPr/>
          <p:nvPr/>
        </p:nvSpPr>
        <p:spPr bwMode="gray">
          <a:xfrm>
            <a:off x="1036052" y="2996552"/>
            <a:ext cx="1843560" cy="128487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107135" tIns="85708" rIns="107135" bIns="85708" rtlCol="0" anchor="t"/>
          <a:lstStyle/>
          <a:p>
            <a:pPr defTabSz="1088449" fontAlgn="base">
              <a:spcBef>
                <a:spcPct val="50000"/>
              </a:spcBef>
              <a:spcAft>
                <a:spcPct val="0"/>
              </a:spcAft>
              <a:buClr>
                <a:srgbClr val="F0AB00"/>
              </a:buClr>
              <a:buSzPct val="80000"/>
            </a:pPr>
            <a:endParaRPr lang="de-DE" sz="1000" b="1" kern="0" dirty="0">
              <a:solidFill>
                <a:srgbClr val="000000"/>
              </a:solidFill>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de-DE" dirty="0" smtClean="0"/>
              <a:t>Performance Stage</a:t>
            </a:r>
            <a:endParaRPr lang="de-DE" dirty="0"/>
          </a:p>
        </p:txBody>
      </p:sp>
      <p:sp>
        <p:nvSpPr>
          <p:cNvPr id="3" name="Rounded Rectangle 2"/>
          <p:cNvSpPr/>
          <p:nvPr/>
        </p:nvSpPr>
        <p:spPr bwMode="gray">
          <a:xfrm>
            <a:off x="448575" y="1337155"/>
            <a:ext cx="11340860" cy="733225"/>
          </a:xfrm>
          <a:prstGeom prst="roundRect">
            <a:avLst/>
          </a:prstGeom>
          <a:solidFill>
            <a:schemeClr val="accent1"/>
          </a:solidFill>
          <a:ln w="6350" algn="ctr">
            <a:noFill/>
            <a:miter lim="800000"/>
            <a:headEnd/>
            <a:tailEnd/>
          </a:ln>
        </p:spPr>
        <p:txBody>
          <a:bodyPr lIns="107135" tIns="85708" rIns="107135" bIns="85708" rtlCol="0" anchor="ctr"/>
          <a:lstStyle/>
          <a:p>
            <a:pPr algn="ctr" defTabSz="1088449" fontAlgn="base">
              <a:spcBef>
                <a:spcPct val="50000"/>
              </a:spcBef>
              <a:spcAft>
                <a:spcPct val="0"/>
              </a:spcAft>
              <a:buClr>
                <a:srgbClr val="F0AB00"/>
              </a:buClr>
              <a:buSzPct val="80000"/>
            </a:pPr>
            <a:endParaRPr lang="en-US" sz="2099"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448574" y="5707746"/>
            <a:ext cx="11340860" cy="733225"/>
          </a:xfrm>
          <a:prstGeom prst="roundRect">
            <a:avLst/>
          </a:prstGeom>
          <a:solidFill>
            <a:schemeClr val="accent1"/>
          </a:solidFill>
          <a:ln w="6350" algn="ctr">
            <a:noFill/>
            <a:miter lim="800000"/>
            <a:headEnd/>
            <a:tailEnd/>
          </a:ln>
        </p:spPr>
        <p:txBody>
          <a:bodyPr lIns="107135" tIns="85708" rIns="107135" bIns="85708" rtlCol="0" anchor="ctr"/>
          <a:lstStyle/>
          <a:p>
            <a:pPr algn="r" defTabSz="1088449" fontAlgn="base">
              <a:spcBef>
                <a:spcPct val="50000"/>
              </a:spcBef>
              <a:spcAft>
                <a:spcPct val="0"/>
              </a:spcAft>
              <a:buClr>
                <a:srgbClr val="F0AB00"/>
              </a:buClr>
              <a:buSzPct val="80000"/>
            </a:pPr>
            <a:r>
              <a:rPr lang="de-DE" sz="2099" kern="0" dirty="0">
                <a:solidFill>
                  <a:srgbClr val="000000"/>
                </a:solidFill>
                <a:ea typeface="Arial Unicode MS" pitchFamily="34" charset="-128"/>
                <a:cs typeface="Arial Unicode MS" pitchFamily="34" charset="-128"/>
              </a:rPr>
              <a:t>    LOCAL &amp; NEXUS</a:t>
            </a:r>
            <a:endParaRPr lang="en-US" sz="2099" kern="0" dirty="0">
              <a:solidFill>
                <a:srgbClr val="F0AB00"/>
              </a:solidFill>
              <a:ea typeface="Arial Unicode MS" pitchFamily="34" charset="-128"/>
              <a:cs typeface="Arial Unicode MS" pitchFamily="34" charset="-128"/>
            </a:endParaRPr>
          </a:p>
        </p:txBody>
      </p:sp>
      <p:sp>
        <p:nvSpPr>
          <p:cNvPr id="5" name="TextBox 4"/>
          <p:cNvSpPr txBox="1"/>
          <p:nvPr/>
        </p:nvSpPr>
        <p:spPr>
          <a:xfrm>
            <a:off x="5430283" y="1476852"/>
            <a:ext cx="1942334" cy="323081"/>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defTabSz="1088449" fontAlgn="base">
              <a:spcBef>
                <a:spcPct val="50000"/>
              </a:spcBef>
              <a:spcAft>
                <a:spcPct val="0"/>
              </a:spcAft>
              <a:buClr>
                <a:srgbClr val="F0AB00"/>
              </a:buClr>
              <a:buSzPct val="80000"/>
            </a:pPr>
            <a:r>
              <a:rPr lang="de-DE" sz="2099" kern="0" dirty="0">
                <a:solidFill>
                  <a:srgbClr val="0076CB">
                    <a:lumMod val="50000"/>
                  </a:srgbClr>
                </a:solidFill>
                <a:ea typeface="Arial Unicode MS" pitchFamily="34" charset="-128"/>
                <a:cs typeface="Arial Unicode MS" pitchFamily="34" charset="-128"/>
              </a:rPr>
              <a:t> Version </a:t>
            </a:r>
            <a:r>
              <a:rPr lang="de-DE" sz="2099" kern="0" dirty="0" err="1">
                <a:solidFill>
                  <a:srgbClr val="0076CB">
                    <a:lumMod val="50000"/>
                  </a:srgbClr>
                </a:solidFill>
                <a:ea typeface="Arial Unicode MS" pitchFamily="34" charset="-128"/>
                <a:cs typeface="Arial Unicode MS" pitchFamily="34" charset="-128"/>
              </a:rPr>
              <a:t>control</a:t>
            </a:r>
            <a:r>
              <a:rPr lang="de-DE" sz="2099" kern="0" dirty="0">
                <a:solidFill>
                  <a:srgbClr val="0076CB">
                    <a:lumMod val="50000"/>
                  </a:srgbClr>
                </a:solidFill>
                <a:ea typeface="Arial Unicode MS" pitchFamily="34" charset="-128"/>
                <a:cs typeface="Arial Unicode MS" pitchFamily="34" charset="-128"/>
              </a:rPr>
              <a:t> </a:t>
            </a:r>
            <a:endParaRPr lang="en-US" sz="2099" kern="0" dirty="0" err="1">
              <a:solidFill>
                <a:srgbClr val="0076CB">
                  <a:lumMod val="50000"/>
                </a:srgbClr>
              </a:solidFill>
              <a:ea typeface="Arial Unicode MS" pitchFamily="34" charset="-128"/>
              <a:cs typeface="Arial Unicode MS" pitchFamily="34" charset="-128"/>
            </a:endParaRPr>
          </a:p>
        </p:txBody>
      </p:sp>
      <p:sp>
        <p:nvSpPr>
          <p:cNvPr id="9" name="TextBox 8"/>
          <p:cNvSpPr txBox="1"/>
          <p:nvPr/>
        </p:nvSpPr>
        <p:spPr>
          <a:xfrm>
            <a:off x="4728654" y="5970672"/>
            <a:ext cx="2451955" cy="323081"/>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defTabSz="1088449" fontAlgn="base">
              <a:spcBef>
                <a:spcPct val="50000"/>
              </a:spcBef>
              <a:spcAft>
                <a:spcPct val="0"/>
              </a:spcAft>
              <a:buClr>
                <a:srgbClr val="F0AB00"/>
              </a:buClr>
              <a:buSzPct val="80000"/>
            </a:pPr>
            <a:r>
              <a:rPr lang="de-DE" sz="2099" kern="0" dirty="0">
                <a:solidFill>
                  <a:srgbClr val="0076CB">
                    <a:lumMod val="50000"/>
                  </a:srgbClr>
                </a:solidFill>
                <a:ea typeface="Arial Unicode MS" pitchFamily="34" charset="-128"/>
                <a:cs typeface="Arial Unicode MS" pitchFamily="34" charset="-128"/>
              </a:rPr>
              <a:t> </a:t>
            </a:r>
            <a:r>
              <a:rPr lang="de-DE" sz="2099" kern="0" dirty="0" err="1">
                <a:solidFill>
                  <a:srgbClr val="0076CB">
                    <a:lumMod val="50000"/>
                  </a:srgbClr>
                </a:solidFill>
                <a:ea typeface="Arial Unicode MS" pitchFamily="34" charset="-128"/>
                <a:cs typeface="Arial Unicode MS" pitchFamily="34" charset="-128"/>
              </a:rPr>
              <a:t>Artifact</a:t>
            </a:r>
            <a:r>
              <a:rPr lang="de-DE" sz="2099" kern="0" dirty="0">
                <a:solidFill>
                  <a:srgbClr val="0076CB">
                    <a:lumMod val="50000"/>
                  </a:srgbClr>
                </a:solidFill>
                <a:ea typeface="Arial Unicode MS" pitchFamily="34" charset="-128"/>
                <a:cs typeface="Arial Unicode MS" pitchFamily="34" charset="-128"/>
              </a:rPr>
              <a:t> </a:t>
            </a:r>
            <a:r>
              <a:rPr lang="de-DE" sz="2099" kern="0" dirty="0" err="1">
                <a:solidFill>
                  <a:srgbClr val="0076CB">
                    <a:lumMod val="50000"/>
                  </a:srgbClr>
                </a:solidFill>
                <a:ea typeface="Arial Unicode MS" pitchFamily="34" charset="-128"/>
                <a:cs typeface="Arial Unicode MS" pitchFamily="34" charset="-128"/>
              </a:rPr>
              <a:t>repositories</a:t>
            </a:r>
            <a:r>
              <a:rPr lang="de-DE" sz="2099" kern="0" dirty="0">
                <a:solidFill>
                  <a:srgbClr val="0076CB">
                    <a:lumMod val="50000"/>
                  </a:srgbClr>
                </a:solidFill>
                <a:ea typeface="Arial Unicode MS" pitchFamily="34" charset="-128"/>
                <a:cs typeface="Arial Unicode MS" pitchFamily="34" charset="-128"/>
              </a:rPr>
              <a:t> </a:t>
            </a:r>
            <a:endParaRPr lang="en-US" sz="2099" kern="0" dirty="0" err="1">
              <a:solidFill>
                <a:srgbClr val="0076CB">
                  <a:lumMod val="50000"/>
                </a:srgbClr>
              </a:solidFill>
              <a:ea typeface="Arial Unicode MS" pitchFamily="34" charset="-128"/>
              <a:cs typeface="Arial Unicode MS" pitchFamily="34" charset="-128"/>
            </a:endParaRPr>
          </a:p>
        </p:txBody>
      </p:sp>
      <p:sp>
        <p:nvSpPr>
          <p:cNvPr id="13" name="Rounded Rectangle 12"/>
          <p:cNvSpPr/>
          <p:nvPr/>
        </p:nvSpPr>
        <p:spPr bwMode="gray">
          <a:xfrm>
            <a:off x="1288046" y="3360930"/>
            <a:ext cx="1286845" cy="516738"/>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35" tIns="85708" rIns="107135" bIns="85708" rtlCol="0" anchor="ctr"/>
          <a:lstStyle/>
          <a:p>
            <a:pPr defTabSz="1088449" fontAlgn="base">
              <a:spcBef>
                <a:spcPct val="50000"/>
              </a:spcBef>
              <a:spcAft>
                <a:spcPct val="0"/>
              </a:spcAft>
              <a:buClr>
                <a:srgbClr val="F0AB00"/>
              </a:buClr>
              <a:buSzPct val="80000"/>
            </a:pPr>
            <a:r>
              <a:rPr lang="de-DE" sz="1000" b="1" kern="0" dirty="0" err="1">
                <a:solidFill>
                  <a:srgbClr val="FFFFFF"/>
                </a:solidFill>
                <a:ea typeface="Arial Unicode MS" pitchFamily="34" charset="-128"/>
                <a:cs typeface="Arial Unicode MS" pitchFamily="34" charset="-128"/>
              </a:rPr>
              <a:t>Deploy</a:t>
            </a:r>
            <a:endParaRPr lang="de-DE" sz="1000" b="1" kern="0" dirty="0">
              <a:solidFill>
                <a:srgbClr val="FFFFFF"/>
              </a:solidFill>
              <a:ea typeface="Arial Unicode MS" pitchFamily="34" charset="-128"/>
              <a:cs typeface="Arial Unicode MS" pitchFamily="34" charset="-128"/>
            </a:endParaRPr>
          </a:p>
        </p:txBody>
      </p:sp>
      <p:cxnSp>
        <p:nvCxnSpPr>
          <p:cNvPr id="16" name="Straight Arrow Connector 15"/>
          <p:cNvCxnSpPr/>
          <p:nvPr/>
        </p:nvCxnSpPr>
        <p:spPr>
          <a:xfrm flipV="1">
            <a:off x="1538840" y="3877671"/>
            <a:ext cx="0" cy="183007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bwMode="gray">
          <a:xfrm>
            <a:off x="3048098" y="2996552"/>
            <a:ext cx="1972175" cy="128487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107135" tIns="85708" rIns="107135" bIns="85708" rtlCol="0" anchor="t"/>
          <a:lstStyle/>
          <a:p>
            <a:pPr defTabSz="1088449" fontAlgn="base">
              <a:spcBef>
                <a:spcPct val="50000"/>
              </a:spcBef>
              <a:spcAft>
                <a:spcPct val="0"/>
              </a:spcAft>
              <a:buClr>
                <a:srgbClr val="F0AB00"/>
              </a:buClr>
              <a:buSzPct val="80000"/>
            </a:pPr>
            <a:endParaRPr lang="de-DE" sz="1000" b="1" kern="0" dirty="0">
              <a:solidFill>
                <a:srgbClr val="000000"/>
              </a:solidFill>
              <a:ea typeface="Arial Unicode MS" pitchFamily="34" charset="-128"/>
              <a:cs typeface="Arial Unicode MS" pitchFamily="34" charset="-128"/>
            </a:endParaRPr>
          </a:p>
        </p:txBody>
      </p:sp>
      <p:sp>
        <p:nvSpPr>
          <p:cNvPr id="22" name="Rounded Rectangle 21"/>
          <p:cNvSpPr/>
          <p:nvPr/>
        </p:nvSpPr>
        <p:spPr bwMode="gray">
          <a:xfrm>
            <a:off x="3382400" y="3360929"/>
            <a:ext cx="1286845" cy="516738"/>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35" tIns="85708" rIns="107135" bIns="85708" rtlCol="0" anchor="ctr"/>
          <a:lstStyle/>
          <a:p>
            <a:pPr defTabSz="1088449" fontAlgn="base">
              <a:spcBef>
                <a:spcPct val="50000"/>
              </a:spcBef>
              <a:spcAft>
                <a:spcPct val="0"/>
              </a:spcAft>
              <a:buClr>
                <a:srgbClr val="F0AB00"/>
              </a:buClr>
              <a:buSzPct val="80000"/>
            </a:pPr>
            <a:r>
              <a:rPr lang="de-DE" sz="1000" b="1" kern="0" dirty="0">
                <a:solidFill>
                  <a:srgbClr val="FFFFFF"/>
                </a:solidFill>
                <a:ea typeface="Arial Unicode MS" pitchFamily="34" charset="-128"/>
                <a:cs typeface="Arial Unicode MS" pitchFamily="34" charset="-128"/>
              </a:rPr>
              <a:t>Performance Test</a:t>
            </a:r>
          </a:p>
        </p:txBody>
      </p:sp>
      <p:cxnSp>
        <p:nvCxnSpPr>
          <p:cNvPr id="23" name="Straight Arrow Connector 22"/>
          <p:cNvCxnSpPr>
            <a:stCxn id="13" idx="3"/>
            <a:endCxn id="22" idx="1"/>
          </p:cNvCxnSpPr>
          <p:nvPr/>
        </p:nvCxnSpPr>
        <p:spPr>
          <a:xfrm flipV="1">
            <a:off x="2574891" y="3619299"/>
            <a:ext cx="807509" cy="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bwMode="gray">
          <a:xfrm>
            <a:off x="2335222" y="4663521"/>
            <a:ext cx="1286845" cy="516738"/>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35" tIns="85708" rIns="107135" bIns="85708" rtlCol="0" anchor="ctr"/>
          <a:lstStyle/>
          <a:p>
            <a:pPr defTabSz="1088449" fontAlgn="base">
              <a:spcBef>
                <a:spcPct val="50000"/>
              </a:spcBef>
              <a:spcAft>
                <a:spcPct val="0"/>
              </a:spcAft>
              <a:buClr>
                <a:srgbClr val="F0AB00"/>
              </a:buClr>
              <a:buSzPct val="80000"/>
            </a:pPr>
            <a:r>
              <a:rPr lang="de-DE" sz="1000" b="1" kern="0" dirty="0">
                <a:solidFill>
                  <a:srgbClr val="FFFFFF"/>
                </a:solidFill>
                <a:ea typeface="Arial Unicode MS" pitchFamily="34" charset="-128"/>
                <a:cs typeface="Arial Unicode MS" pitchFamily="34" charset="-128"/>
              </a:rPr>
              <a:t>Service @CF</a:t>
            </a:r>
          </a:p>
        </p:txBody>
      </p:sp>
      <p:cxnSp>
        <p:nvCxnSpPr>
          <p:cNvPr id="14" name="Straight Arrow Connector 13"/>
          <p:cNvCxnSpPr>
            <a:stCxn id="22" idx="2"/>
            <a:endCxn id="27" idx="3"/>
          </p:cNvCxnSpPr>
          <p:nvPr/>
        </p:nvCxnSpPr>
        <p:spPr>
          <a:xfrm flipH="1">
            <a:off x="3622067" y="3877668"/>
            <a:ext cx="403755" cy="1044223"/>
          </a:xfrm>
          <a:prstGeom prst="straightConnector1">
            <a:avLst/>
          </a:prstGeom>
          <a:ln w="635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2"/>
            <a:endCxn id="27" idx="1"/>
          </p:cNvCxnSpPr>
          <p:nvPr/>
        </p:nvCxnSpPr>
        <p:spPr>
          <a:xfrm>
            <a:off x="1931469" y="3877668"/>
            <a:ext cx="403754" cy="1044222"/>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2" idx="0"/>
          </p:cNvCxnSpPr>
          <p:nvPr/>
        </p:nvCxnSpPr>
        <p:spPr>
          <a:xfrm>
            <a:off x="4025822" y="2070380"/>
            <a:ext cx="0" cy="129054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bwMode="gray">
          <a:xfrm>
            <a:off x="1433643" y="4690831"/>
            <a:ext cx="251994" cy="236159"/>
          </a:xfrm>
          <a:prstGeom prst="ellipse">
            <a:avLst/>
          </a:prstGeom>
          <a:solidFill>
            <a:schemeClr val="accent1"/>
          </a:solidFill>
          <a:ln w="6350" algn="ctr">
            <a:noFill/>
            <a:miter lim="800000"/>
            <a:headEnd/>
            <a:tailEnd/>
          </a:ln>
        </p:spPr>
        <p:txBody>
          <a:bodyPr lIns="89977" tIns="71981" rIns="89977" bIns="71981" rtlCol="0" anchor="ctr"/>
          <a:lstStyle/>
          <a:p>
            <a:pPr algn="ctr" fontAlgn="base">
              <a:spcBef>
                <a:spcPct val="50000"/>
              </a:spcBef>
              <a:spcAft>
                <a:spcPct val="0"/>
              </a:spcAft>
              <a:buClr>
                <a:srgbClr val="F0AB00"/>
              </a:buClr>
              <a:buSzPct val="80000"/>
            </a:pPr>
            <a:r>
              <a:rPr lang="de-DE" sz="1999" kern="0" dirty="0">
                <a:solidFill>
                  <a:srgbClr val="000000"/>
                </a:solidFill>
                <a:ea typeface="Arial Unicode MS" pitchFamily="34" charset="-128"/>
                <a:cs typeface="Arial Unicode MS" pitchFamily="34" charset="-128"/>
              </a:rPr>
              <a:t>1</a:t>
            </a:r>
          </a:p>
        </p:txBody>
      </p:sp>
      <p:sp>
        <p:nvSpPr>
          <p:cNvPr id="40" name="Oval 39"/>
          <p:cNvSpPr/>
          <p:nvPr/>
        </p:nvSpPr>
        <p:spPr bwMode="gray">
          <a:xfrm>
            <a:off x="2007348" y="4235304"/>
            <a:ext cx="251994" cy="236159"/>
          </a:xfrm>
          <a:prstGeom prst="ellipse">
            <a:avLst/>
          </a:prstGeom>
          <a:solidFill>
            <a:schemeClr val="accent1"/>
          </a:solidFill>
          <a:ln w="6350" algn="ctr">
            <a:noFill/>
            <a:miter lim="800000"/>
            <a:headEnd/>
            <a:tailEnd/>
          </a:ln>
        </p:spPr>
        <p:txBody>
          <a:bodyPr lIns="89977" tIns="71981" rIns="89977" bIns="71981" rtlCol="0" anchor="ctr"/>
          <a:lstStyle/>
          <a:p>
            <a:pPr algn="ctr" fontAlgn="base">
              <a:spcBef>
                <a:spcPct val="50000"/>
              </a:spcBef>
              <a:spcAft>
                <a:spcPct val="0"/>
              </a:spcAft>
              <a:buClr>
                <a:srgbClr val="F0AB00"/>
              </a:buClr>
              <a:buSzPct val="80000"/>
            </a:pPr>
            <a:r>
              <a:rPr lang="de-DE" sz="1999" kern="0" dirty="0">
                <a:solidFill>
                  <a:srgbClr val="000000"/>
                </a:solidFill>
                <a:ea typeface="Arial Unicode MS" pitchFamily="34" charset="-128"/>
                <a:cs typeface="Arial Unicode MS" pitchFamily="34" charset="-128"/>
              </a:rPr>
              <a:t>2</a:t>
            </a:r>
          </a:p>
        </p:txBody>
      </p:sp>
      <p:sp>
        <p:nvSpPr>
          <p:cNvPr id="41" name="Oval 40"/>
          <p:cNvSpPr/>
          <p:nvPr/>
        </p:nvSpPr>
        <p:spPr bwMode="gray">
          <a:xfrm>
            <a:off x="2852648" y="3496701"/>
            <a:ext cx="251994" cy="236159"/>
          </a:xfrm>
          <a:prstGeom prst="ellipse">
            <a:avLst/>
          </a:prstGeom>
          <a:solidFill>
            <a:schemeClr val="accent1"/>
          </a:solidFill>
          <a:ln w="6350" algn="ctr">
            <a:noFill/>
            <a:miter lim="800000"/>
            <a:headEnd/>
            <a:tailEnd/>
          </a:ln>
        </p:spPr>
        <p:txBody>
          <a:bodyPr lIns="89977" tIns="71981" rIns="89977" bIns="71981" rtlCol="0" anchor="ctr"/>
          <a:lstStyle/>
          <a:p>
            <a:pPr algn="ctr" fontAlgn="base">
              <a:spcBef>
                <a:spcPct val="50000"/>
              </a:spcBef>
              <a:spcAft>
                <a:spcPct val="0"/>
              </a:spcAft>
              <a:buClr>
                <a:srgbClr val="F0AB00"/>
              </a:buClr>
              <a:buSzPct val="80000"/>
            </a:pPr>
            <a:r>
              <a:rPr lang="de-DE" sz="1999" kern="0" dirty="0">
                <a:solidFill>
                  <a:srgbClr val="000000"/>
                </a:solidFill>
                <a:ea typeface="Arial Unicode MS" pitchFamily="34" charset="-128"/>
                <a:cs typeface="Arial Unicode MS" pitchFamily="34" charset="-128"/>
              </a:rPr>
              <a:t>3</a:t>
            </a:r>
          </a:p>
        </p:txBody>
      </p:sp>
      <p:sp>
        <p:nvSpPr>
          <p:cNvPr id="42" name="Oval 41"/>
          <p:cNvSpPr/>
          <p:nvPr/>
        </p:nvSpPr>
        <p:spPr bwMode="gray">
          <a:xfrm>
            <a:off x="3899825" y="2565481"/>
            <a:ext cx="251994" cy="236159"/>
          </a:xfrm>
          <a:prstGeom prst="ellipse">
            <a:avLst/>
          </a:prstGeom>
          <a:solidFill>
            <a:schemeClr val="accent1"/>
          </a:solidFill>
          <a:ln w="6350" algn="ctr">
            <a:noFill/>
            <a:miter lim="800000"/>
            <a:headEnd/>
            <a:tailEnd/>
          </a:ln>
        </p:spPr>
        <p:txBody>
          <a:bodyPr lIns="89977" tIns="71981" rIns="89977" bIns="71981" rtlCol="0" anchor="ctr"/>
          <a:lstStyle/>
          <a:p>
            <a:pPr algn="ctr" fontAlgn="base">
              <a:spcBef>
                <a:spcPct val="50000"/>
              </a:spcBef>
              <a:spcAft>
                <a:spcPct val="0"/>
              </a:spcAft>
              <a:buClr>
                <a:srgbClr val="F0AB00"/>
              </a:buClr>
              <a:buSzPct val="80000"/>
            </a:pPr>
            <a:r>
              <a:rPr lang="de-DE" sz="1999" kern="0" dirty="0">
                <a:solidFill>
                  <a:srgbClr val="000000"/>
                </a:solidFill>
                <a:ea typeface="Arial Unicode MS" pitchFamily="34" charset="-128"/>
                <a:cs typeface="Arial Unicode MS" pitchFamily="34" charset="-128"/>
              </a:rPr>
              <a:t>4</a:t>
            </a:r>
          </a:p>
        </p:txBody>
      </p:sp>
      <p:sp>
        <p:nvSpPr>
          <p:cNvPr id="43" name="Oval 42"/>
          <p:cNvSpPr/>
          <p:nvPr/>
        </p:nvSpPr>
        <p:spPr bwMode="gray">
          <a:xfrm>
            <a:off x="3697948" y="4394405"/>
            <a:ext cx="251994" cy="236159"/>
          </a:xfrm>
          <a:prstGeom prst="ellipse">
            <a:avLst/>
          </a:prstGeom>
          <a:solidFill>
            <a:schemeClr val="accent1"/>
          </a:solidFill>
          <a:ln w="6350" algn="ctr">
            <a:noFill/>
            <a:miter lim="800000"/>
            <a:headEnd/>
            <a:tailEnd/>
          </a:ln>
        </p:spPr>
        <p:txBody>
          <a:bodyPr lIns="89977" tIns="71981" rIns="89977" bIns="71981" rtlCol="0" anchor="ctr"/>
          <a:lstStyle/>
          <a:p>
            <a:pPr algn="ctr" fontAlgn="base">
              <a:spcBef>
                <a:spcPct val="50000"/>
              </a:spcBef>
              <a:spcAft>
                <a:spcPct val="0"/>
              </a:spcAft>
              <a:buClr>
                <a:srgbClr val="F0AB00"/>
              </a:buClr>
              <a:buSzPct val="80000"/>
            </a:pPr>
            <a:r>
              <a:rPr lang="de-DE" sz="1999" kern="0" dirty="0">
                <a:solidFill>
                  <a:srgbClr val="000000"/>
                </a:solidFill>
                <a:ea typeface="Arial Unicode MS" pitchFamily="34" charset="-128"/>
                <a:cs typeface="Arial Unicode MS" pitchFamily="34" charset="-128"/>
              </a:rPr>
              <a:t>5</a:t>
            </a:r>
          </a:p>
        </p:txBody>
      </p:sp>
      <p:pic>
        <p:nvPicPr>
          <p:cNvPr id="2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1757" y="610581"/>
            <a:ext cx="2824638" cy="394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4"/>
          <p:cNvSpPr/>
          <p:nvPr/>
        </p:nvSpPr>
        <p:spPr bwMode="gray">
          <a:xfrm>
            <a:off x="10145447" y="573012"/>
            <a:ext cx="539745" cy="431715"/>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89977" tIns="71981" rIns="89977" bIns="71981" rtlCol="0" anchor="ctr"/>
          <a:lstStyle/>
          <a:p>
            <a:pPr algn="ctr" fontAlgn="base">
              <a:spcBef>
                <a:spcPct val="50000"/>
              </a:spcBef>
              <a:spcAft>
                <a:spcPct val="0"/>
              </a:spcAft>
              <a:buClr>
                <a:srgbClr val="F0AB00"/>
              </a:buClr>
              <a:buSzPct val="80000"/>
            </a:pPr>
            <a:endParaRPr lang="de-DE" sz="1999" kern="0" dirty="0" err="1">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7647738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loud 32"/>
          <p:cNvSpPr/>
          <p:nvPr/>
        </p:nvSpPr>
        <p:spPr bwMode="gray">
          <a:xfrm>
            <a:off x="1158920" y="4177452"/>
            <a:ext cx="3891444" cy="1896907"/>
          </a:xfrm>
          <a:prstGeom prst="cloud">
            <a:avLst/>
          </a:prstGeom>
          <a:ln>
            <a:headEnd/>
            <a:tailEnd/>
          </a:ln>
        </p:spPr>
        <p:style>
          <a:lnRef idx="1">
            <a:schemeClr val="accent3"/>
          </a:lnRef>
          <a:fillRef idx="2">
            <a:schemeClr val="accent3"/>
          </a:fillRef>
          <a:effectRef idx="1">
            <a:schemeClr val="accent3"/>
          </a:effectRef>
          <a:fontRef idx="minor">
            <a:schemeClr val="dk1"/>
          </a:fontRef>
        </p:style>
        <p:txBody>
          <a:bodyPr lIns="89977" tIns="71981" rIns="89977" bIns="71981" rtlCol="0" anchor="b" anchorCtr="0"/>
          <a:lstStyle/>
          <a:p>
            <a:pPr algn="ctr" fontAlgn="base">
              <a:spcBef>
                <a:spcPct val="50000"/>
              </a:spcBef>
              <a:spcAft>
                <a:spcPct val="0"/>
              </a:spcAft>
              <a:buClr>
                <a:srgbClr val="F0AB00"/>
              </a:buClr>
              <a:buSzPct val="80000"/>
            </a:pPr>
            <a:r>
              <a:rPr lang="de-DE" sz="1999" dirty="0" err="1">
                <a:solidFill>
                  <a:srgbClr val="000000"/>
                </a:solidFill>
              </a:rPr>
              <a:t>Acceptance</a:t>
            </a:r>
            <a:r>
              <a:rPr lang="de-DE" sz="1999" dirty="0">
                <a:solidFill>
                  <a:srgbClr val="000000"/>
                </a:solidFill>
              </a:rPr>
              <a:t> </a:t>
            </a:r>
            <a:r>
              <a:rPr lang="de-DE" sz="1999" kern="0" dirty="0">
                <a:solidFill>
                  <a:srgbClr val="000000"/>
                </a:solidFill>
                <a:ea typeface="Arial Unicode MS" pitchFamily="34" charset="-128"/>
                <a:cs typeface="Arial Unicode MS" pitchFamily="34" charset="-128"/>
              </a:rPr>
              <a:t>Space</a:t>
            </a:r>
          </a:p>
        </p:txBody>
      </p:sp>
      <p:sp>
        <p:nvSpPr>
          <p:cNvPr id="47" name="Rounded Rectangle 46"/>
          <p:cNvSpPr/>
          <p:nvPr/>
        </p:nvSpPr>
        <p:spPr bwMode="gray">
          <a:xfrm>
            <a:off x="1036052" y="2996552"/>
            <a:ext cx="1843560" cy="128487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107135" tIns="85708" rIns="107135" bIns="85708" rtlCol="0" anchor="t"/>
          <a:lstStyle/>
          <a:p>
            <a:pPr defTabSz="1088449" fontAlgn="base">
              <a:spcBef>
                <a:spcPct val="50000"/>
              </a:spcBef>
              <a:spcAft>
                <a:spcPct val="0"/>
              </a:spcAft>
              <a:buClr>
                <a:srgbClr val="F0AB00"/>
              </a:buClr>
              <a:buSzPct val="80000"/>
            </a:pPr>
            <a:endParaRPr lang="de-DE" sz="1000" b="1" kern="0" dirty="0">
              <a:solidFill>
                <a:srgbClr val="000000"/>
              </a:solidFill>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de-DE" dirty="0" err="1" smtClean="0"/>
              <a:t>Acceptance</a:t>
            </a:r>
            <a:r>
              <a:rPr lang="de-DE" dirty="0" smtClean="0"/>
              <a:t> Stage</a:t>
            </a:r>
            <a:endParaRPr lang="de-DE" dirty="0"/>
          </a:p>
        </p:txBody>
      </p:sp>
      <p:sp>
        <p:nvSpPr>
          <p:cNvPr id="3" name="Rounded Rectangle 2"/>
          <p:cNvSpPr/>
          <p:nvPr/>
        </p:nvSpPr>
        <p:spPr bwMode="gray">
          <a:xfrm>
            <a:off x="448575" y="1337155"/>
            <a:ext cx="11340860" cy="733225"/>
          </a:xfrm>
          <a:prstGeom prst="roundRect">
            <a:avLst/>
          </a:prstGeom>
          <a:solidFill>
            <a:schemeClr val="accent1"/>
          </a:solidFill>
          <a:ln w="6350" algn="ctr">
            <a:noFill/>
            <a:miter lim="800000"/>
            <a:headEnd/>
            <a:tailEnd/>
          </a:ln>
        </p:spPr>
        <p:txBody>
          <a:bodyPr lIns="107135" tIns="85708" rIns="107135" bIns="85708" rtlCol="0" anchor="ctr"/>
          <a:lstStyle/>
          <a:p>
            <a:pPr algn="ctr" defTabSz="1088449" fontAlgn="base">
              <a:spcBef>
                <a:spcPct val="50000"/>
              </a:spcBef>
              <a:spcAft>
                <a:spcPct val="0"/>
              </a:spcAft>
              <a:buClr>
                <a:srgbClr val="F0AB00"/>
              </a:buClr>
              <a:buSzPct val="80000"/>
            </a:pPr>
            <a:endParaRPr lang="en-US" sz="2099"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448574" y="5707746"/>
            <a:ext cx="11340860" cy="733225"/>
          </a:xfrm>
          <a:prstGeom prst="roundRect">
            <a:avLst/>
          </a:prstGeom>
          <a:solidFill>
            <a:schemeClr val="accent1"/>
          </a:solidFill>
          <a:ln w="6350" algn="ctr">
            <a:noFill/>
            <a:miter lim="800000"/>
            <a:headEnd/>
            <a:tailEnd/>
          </a:ln>
        </p:spPr>
        <p:txBody>
          <a:bodyPr lIns="107135" tIns="85708" rIns="107135" bIns="85708" rtlCol="0" anchor="ctr"/>
          <a:lstStyle/>
          <a:p>
            <a:pPr algn="r" defTabSz="1088449" fontAlgn="base">
              <a:spcBef>
                <a:spcPct val="50000"/>
              </a:spcBef>
              <a:spcAft>
                <a:spcPct val="0"/>
              </a:spcAft>
              <a:buClr>
                <a:srgbClr val="F0AB00"/>
              </a:buClr>
              <a:buSzPct val="80000"/>
            </a:pPr>
            <a:r>
              <a:rPr lang="de-DE" sz="2099" kern="0" dirty="0">
                <a:solidFill>
                  <a:srgbClr val="000000"/>
                </a:solidFill>
                <a:ea typeface="Arial Unicode MS" pitchFamily="34" charset="-128"/>
                <a:cs typeface="Arial Unicode MS" pitchFamily="34" charset="-128"/>
              </a:rPr>
              <a:t>    LOCAL &amp; NEXUS</a:t>
            </a:r>
            <a:endParaRPr lang="en-US" sz="2099" kern="0" dirty="0">
              <a:solidFill>
                <a:srgbClr val="F0AB00"/>
              </a:solidFill>
              <a:ea typeface="Arial Unicode MS" pitchFamily="34" charset="-128"/>
              <a:cs typeface="Arial Unicode MS" pitchFamily="34" charset="-128"/>
            </a:endParaRPr>
          </a:p>
        </p:txBody>
      </p:sp>
      <p:sp>
        <p:nvSpPr>
          <p:cNvPr id="5" name="TextBox 4"/>
          <p:cNvSpPr txBox="1"/>
          <p:nvPr/>
        </p:nvSpPr>
        <p:spPr>
          <a:xfrm>
            <a:off x="5430283" y="1476852"/>
            <a:ext cx="1942334" cy="323081"/>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defTabSz="1088449" fontAlgn="base">
              <a:spcBef>
                <a:spcPct val="50000"/>
              </a:spcBef>
              <a:spcAft>
                <a:spcPct val="0"/>
              </a:spcAft>
              <a:buClr>
                <a:srgbClr val="F0AB00"/>
              </a:buClr>
              <a:buSzPct val="80000"/>
            </a:pPr>
            <a:r>
              <a:rPr lang="de-DE" sz="2099" kern="0" dirty="0">
                <a:solidFill>
                  <a:srgbClr val="0076CB">
                    <a:lumMod val="50000"/>
                  </a:srgbClr>
                </a:solidFill>
                <a:ea typeface="Arial Unicode MS" pitchFamily="34" charset="-128"/>
                <a:cs typeface="Arial Unicode MS" pitchFamily="34" charset="-128"/>
              </a:rPr>
              <a:t> Version </a:t>
            </a:r>
            <a:r>
              <a:rPr lang="de-DE" sz="2099" kern="0" dirty="0" err="1">
                <a:solidFill>
                  <a:srgbClr val="0076CB">
                    <a:lumMod val="50000"/>
                  </a:srgbClr>
                </a:solidFill>
                <a:ea typeface="Arial Unicode MS" pitchFamily="34" charset="-128"/>
                <a:cs typeface="Arial Unicode MS" pitchFamily="34" charset="-128"/>
              </a:rPr>
              <a:t>control</a:t>
            </a:r>
            <a:r>
              <a:rPr lang="de-DE" sz="2099" kern="0" dirty="0">
                <a:solidFill>
                  <a:srgbClr val="0076CB">
                    <a:lumMod val="50000"/>
                  </a:srgbClr>
                </a:solidFill>
                <a:ea typeface="Arial Unicode MS" pitchFamily="34" charset="-128"/>
                <a:cs typeface="Arial Unicode MS" pitchFamily="34" charset="-128"/>
              </a:rPr>
              <a:t> </a:t>
            </a:r>
            <a:endParaRPr lang="en-US" sz="2099" kern="0" dirty="0" err="1">
              <a:solidFill>
                <a:srgbClr val="0076CB">
                  <a:lumMod val="50000"/>
                </a:srgbClr>
              </a:solidFill>
              <a:ea typeface="Arial Unicode MS" pitchFamily="34" charset="-128"/>
              <a:cs typeface="Arial Unicode MS" pitchFamily="34" charset="-128"/>
            </a:endParaRPr>
          </a:p>
        </p:txBody>
      </p:sp>
      <p:sp>
        <p:nvSpPr>
          <p:cNvPr id="9" name="TextBox 8"/>
          <p:cNvSpPr txBox="1"/>
          <p:nvPr/>
        </p:nvSpPr>
        <p:spPr>
          <a:xfrm>
            <a:off x="4728654" y="5970672"/>
            <a:ext cx="2451955" cy="323081"/>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defTabSz="1088449" fontAlgn="base">
              <a:spcBef>
                <a:spcPct val="50000"/>
              </a:spcBef>
              <a:spcAft>
                <a:spcPct val="0"/>
              </a:spcAft>
              <a:buClr>
                <a:srgbClr val="F0AB00"/>
              </a:buClr>
              <a:buSzPct val="80000"/>
            </a:pPr>
            <a:r>
              <a:rPr lang="de-DE" sz="2099" kern="0" dirty="0">
                <a:solidFill>
                  <a:srgbClr val="0076CB">
                    <a:lumMod val="50000"/>
                  </a:srgbClr>
                </a:solidFill>
                <a:ea typeface="Arial Unicode MS" pitchFamily="34" charset="-128"/>
                <a:cs typeface="Arial Unicode MS" pitchFamily="34" charset="-128"/>
              </a:rPr>
              <a:t> </a:t>
            </a:r>
            <a:r>
              <a:rPr lang="de-DE" sz="2099" kern="0" dirty="0" err="1">
                <a:solidFill>
                  <a:srgbClr val="0076CB">
                    <a:lumMod val="50000"/>
                  </a:srgbClr>
                </a:solidFill>
                <a:ea typeface="Arial Unicode MS" pitchFamily="34" charset="-128"/>
                <a:cs typeface="Arial Unicode MS" pitchFamily="34" charset="-128"/>
              </a:rPr>
              <a:t>Artifact</a:t>
            </a:r>
            <a:r>
              <a:rPr lang="de-DE" sz="2099" kern="0" dirty="0">
                <a:solidFill>
                  <a:srgbClr val="0076CB">
                    <a:lumMod val="50000"/>
                  </a:srgbClr>
                </a:solidFill>
                <a:ea typeface="Arial Unicode MS" pitchFamily="34" charset="-128"/>
                <a:cs typeface="Arial Unicode MS" pitchFamily="34" charset="-128"/>
              </a:rPr>
              <a:t> </a:t>
            </a:r>
            <a:r>
              <a:rPr lang="de-DE" sz="2099" kern="0" dirty="0" err="1">
                <a:solidFill>
                  <a:srgbClr val="0076CB">
                    <a:lumMod val="50000"/>
                  </a:srgbClr>
                </a:solidFill>
                <a:ea typeface="Arial Unicode MS" pitchFamily="34" charset="-128"/>
                <a:cs typeface="Arial Unicode MS" pitchFamily="34" charset="-128"/>
              </a:rPr>
              <a:t>repositories</a:t>
            </a:r>
            <a:r>
              <a:rPr lang="de-DE" sz="2099" kern="0" dirty="0">
                <a:solidFill>
                  <a:srgbClr val="0076CB">
                    <a:lumMod val="50000"/>
                  </a:srgbClr>
                </a:solidFill>
                <a:ea typeface="Arial Unicode MS" pitchFamily="34" charset="-128"/>
                <a:cs typeface="Arial Unicode MS" pitchFamily="34" charset="-128"/>
              </a:rPr>
              <a:t> </a:t>
            </a:r>
            <a:endParaRPr lang="en-US" sz="2099" kern="0" dirty="0" err="1">
              <a:solidFill>
                <a:srgbClr val="0076CB">
                  <a:lumMod val="50000"/>
                </a:srgbClr>
              </a:solidFill>
              <a:ea typeface="Arial Unicode MS" pitchFamily="34" charset="-128"/>
              <a:cs typeface="Arial Unicode MS" pitchFamily="34" charset="-128"/>
            </a:endParaRPr>
          </a:p>
        </p:txBody>
      </p:sp>
      <p:sp>
        <p:nvSpPr>
          <p:cNvPr id="13" name="Rounded Rectangle 12"/>
          <p:cNvSpPr/>
          <p:nvPr/>
        </p:nvSpPr>
        <p:spPr bwMode="gray">
          <a:xfrm>
            <a:off x="1288046" y="3360930"/>
            <a:ext cx="1286845" cy="516738"/>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35" tIns="85708" rIns="107135" bIns="85708" rtlCol="0" anchor="ctr"/>
          <a:lstStyle/>
          <a:p>
            <a:pPr defTabSz="1088449" fontAlgn="base">
              <a:spcBef>
                <a:spcPct val="50000"/>
              </a:spcBef>
              <a:spcAft>
                <a:spcPct val="0"/>
              </a:spcAft>
              <a:buClr>
                <a:srgbClr val="F0AB00"/>
              </a:buClr>
              <a:buSzPct val="80000"/>
            </a:pPr>
            <a:r>
              <a:rPr lang="de-DE" sz="1000" b="1" kern="0" dirty="0" err="1">
                <a:solidFill>
                  <a:srgbClr val="FFFFFF"/>
                </a:solidFill>
                <a:ea typeface="Arial Unicode MS" pitchFamily="34" charset="-128"/>
                <a:cs typeface="Arial Unicode MS" pitchFamily="34" charset="-128"/>
              </a:rPr>
              <a:t>Deploy</a:t>
            </a:r>
            <a:endParaRPr lang="de-DE" sz="1000" b="1" kern="0" dirty="0">
              <a:solidFill>
                <a:srgbClr val="FFFFFF"/>
              </a:solidFill>
              <a:ea typeface="Arial Unicode MS" pitchFamily="34" charset="-128"/>
              <a:cs typeface="Arial Unicode MS" pitchFamily="34" charset="-128"/>
            </a:endParaRPr>
          </a:p>
        </p:txBody>
      </p:sp>
      <p:cxnSp>
        <p:nvCxnSpPr>
          <p:cNvPr id="16" name="Straight Arrow Connector 15"/>
          <p:cNvCxnSpPr/>
          <p:nvPr/>
        </p:nvCxnSpPr>
        <p:spPr>
          <a:xfrm flipV="1">
            <a:off x="1538840" y="3877671"/>
            <a:ext cx="0" cy="183007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bwMode="gray">
          <a:xfrm>
            <a:off x="4966952" y="2996552"/>
            <a:ext cx="1828319" cy="128487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107135" tIns="85708" rIns="107135" bIns="85708" rtlCol="0" anchor="t"/>
          <a:lstStyle/>
          <a:p>
            <a:pPr defTabSz="1088449" fontAlgn="base">
              <a:spcBef>
                <a:spcPct val="50000"/>
              </a:spcBef>
              <a:spcAft>
                <a:spcPct val="0"/>
              </a:spcAft>
              <a:buClr>
                <a:srgbClr val="F0AB00"/>
              </a:buClr>
              <a:buSzPct val="80000"/>
            </a:pPr>
            <a:endParaRPr lang="de-DE" sz="1000" b="1" kern="0" dirty="0">
              <a:solidFill>
                <a:srgbClr val="000000"/>
              </a:solidFill>
              <a:ea typeface="Arial Unicode MS" pitchFamily="34" charset="-128"/>
              <a:cs typeface="Arial Unicode MS" pitchFamily="34" charset="-128"/>
            </a:endParaRPr>
          </a:p>
        </p:txBody>
      </p:sp>
      <p:sp>
        <p:nvSpPr>
          <p:cNvPr id="22" name="Rounded Rectangle 21"/>
          <p:cNvSpPr/>
          <p:nvPr/>
        </p:nvSpPr>
        <p:spPr bwMode="gray">
          <a:xfrm>
            <a:off x="3382400" y="3360929"/>
            <a:ext cx="1286845" cy="516738"/>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35" tIns="85708" rIns="107135" bIns="85708" rtlCol="0" anchor="ctr"/>
          <a:lstStyle/>
          <a:p>
            <a:pPr defTabSz="1088449" fontAlgn="base">
              <a:spcBef>
                <a:spcPct val="50000"/>
              </a:spcBef>
              <a:spcAft>
                <a:spcPct val="0"/>
              </a:spcAft>
              <a:buClr>
                <a:srgbClr val="F0AB00"/>
              </a:buClr>
              <a:buSzPct val="80000"/>
            </a:pPr>
            <a:r>
              <a:rPr lang="de-DE" sz="1000" b="1" kern="0" dirty="0">
                <a:solidFill>
                  <a:srgbClr val="FFFFFF"/>
                </a:solidFill>
                <a:ea typeface="Arial Unicode MS" pitchFamily="34" charset="-128"/>
                <a:cs typeface="Arial Unicode MS" pitchFamily="34" charset="-128"/>
              </a:rPr>
              <a:t>Manual Test</a:t>
            </a:r>
          </a:p>
        </p:txBody>
      </p:sp>
      <p:cxnSp>
        <p:nvCxnSpPr>
          <p:cNvPr id="23" name="Straight Arrow Connector 22"/>
          <p:cNvCxnSpPr>
            <a:stCxn id="13" idx="3"/>
            <a:endCxn id="22" idx="1"/>
          </p:cNvCxnSpPr>
          <p:nvPr/>
        </p:nvCxnSpPr>
        <p:spPr>
          <a:xfrm flipV="1">
            <a:off x="2574891" y="3619299"/>
            <a:ext cx="807509" cy="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bwMode="gray">
          <a:xfrm>
            <a:off x="2335222" y="4663521"/>
            <a:ext cx="1286845" cy="516738"/>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35" tIns="85708" rIns="107135" bIns="85708" rtlCol="0" anchor="ctr"/>
          <a:lstStyle/>
          <a:p>
            <a:pPr defTabSz="1088449" fontAlgn="base">
              <a:spcBef>
                <a:spcPct val="50000"/>
              </a:spcBef>
              <a:spcAft>
                <a:spcPct val="0"/>
              </a:spcAft>
              <a:buClr>
                <a:srgbClr val="F0AB00"/>
              </a:buClr>
              <a:buSzPct val="80000"/>
            </a:pPr>
            <a:r>
              <a:rPr lang="de-DE" sz="1000" b="1" kern="0" dirty="0">
                <a:solidFill>
                  <a:srgbClr val="FFFFFF"/>
                </a:solidFill>
                <a:ea typeface="Arial Unicode MS" pitchFamily="34" charset="-128"/>
                <a:cs typeface="Arial Unicode MS" pitchFamily="34" charset="-128"/>
              </a:rPr>
              <a:t>Service @CF</a:t>
            </a:r>
          </a:p>
        </p:txBody>
      </p:sp>
      <p:cxnSp>
        <p:nvCxnSpPr>
          <p:cNvPr id="14" name="Straight Arrow Connector 13"/>
          <p:cNvCxnSpPr>
            <a:stCxn id="22" idx="2"/>
            <a:endCxn id="27" idx="3"/>
          </p:cNvCxnSpPr>
          <p:nvPr/>
        </p:nvCxnSpPr>
        <p:spPr>
          <a:xfrm flipH="1">
            <a:off x="3622067" y="3877668"/>
            <a:ext cx="403755" cy="1044223"/>
          </a:xfrm>
          <a:prstGeom prst="straightConnector1">
            <a:avLst/>
          </a:prstGeom>
          <a:ln w="635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2"/>
            <a:endCxn id="27" idx="1"/>
          </p:cNvCxnSpPr>
          <p:nvPr/>
        </p:nvCxnSpPr>
        <p:spPr>
          <a:xfrm>
            <a:off x="1931469" y="3877668"/>
            <a:ext cx="403754" cy="1044222"/>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bwMode="gray">
          <a:xfrm>
            <a:off x="1433643" y="4690831"/>
            <a:ext cx="251994" cy="236159"/>
          </a:xfrm>
          <a:prstGeom prst="ellipse">
            <a:avLst/>
          </a:prstGeom>
          <a:solidFill>
            <a:schemeClr val="accent1"/>
          </a:solidFill>
          <a:ln w="6350" algn="ctr">
            <a:noFill/>
            <a:miter lim="800000"/>
            <a:headEnd/>
            <a:tailEnd/>
          </a:ln>
        </p:spPr>
        <p:txBody>
          <a:bodyPr lIns="89977" tIns="71981" rIns="89977" bIns="71981" rtlCol="0" anchor="ctr"/>
          <a:lstStyle/>
          <a:p>
            <a:pPr algn="ctr" fontAlgn="base">
              <a:spcBef>
                <a:spcPct val="50000"/>
              </a:spcBef>
              <a:spcAft>
                <a:spcPct val="0"/>
              </a:spcAft>
              <a:buClr>
                <a:srgbClr val="F0AB00"/>
              </a:buClr>
              <a:buSzPct val="80000"/>
            </a:pPr>
            <a:r>
              <a:rPr lang="de-DE" sz="1999" kern="0" dirty="0">
                <a:solidFill>
                  <a:srgbClr val="000000"/>
                </a:solidFill>
                <a:ea typeface="Arial Unicode MS" pitchFamily="34" charset="-128"/>
                <a:cs typeface="Arial Unicode MS" pitchFamily="34" charset="-128"/>
              </a:rPr>
              <a:t>1</a:t>
            </a:r>
          </a:p>
        </p:txBody>
      </p:sp>
      <p:sp>
        <p:nvSpPr>
          <p:cNvPr id="40" name="Oval 39"/>
          <p:cNvSpPr/>
          <p:nvPr/>
        </p:nvSpPr>
        <p:spPr bwMode="gray">
          <a:xfrm>
            <a:off x="2007348" y="4235304"/>
            <a:ext cx="251994" cy="236159"/>
          </a:xfrm>
          <a:prstGeom prst="ellipse">
            <a:avLst/>
          </a:prstGeom>
          <a:solidFill>
            <a:schemeClr val="accent1"/>
          </a:solidFill>
          <a:ln w="6350" algn="ctr">
            <a:noFill/>
            <a:miter lim="800000"/>
            <a:headEnd/>
            <a:tailEnd/>
          </a:ln>
        </p:spPr>
        <p:txBody>
          <a:bodyPr lIns="89977" tIns="71981" rIns="89977" bIns="71981" rtlCol="0" anchor="ctr"/>
          <a:lstStyle/>
          <a:p>
            <a:pPr algn="ctr" fontAlgn="base">
              <a:spcBef>
                <a:spcPct val="50000"/>
              </a:spcBef>
              <a:spcAft>
                <a:spcPct val="0"/>
              </a:spcAft>
              <a:buClr>
                <a:srgbClr val="F0AB00"/>
              </a:buClr>
              <a:buSzPct val="80000"/>
            </a:pPr>
            <a:r>
              <a:rPr lang="de-DE" sz="1999" kern="0" dirty="0">
                <a:solidFill>
                  <a:srgbClr val="000000"/>
                </a:solidFill>
                <a:ea typeface="Arial Unicode MS" pitchFamily="34" charset="-128"/>
                <a:cs typeface="Arial Unicode MS" pitchFamily="34" charset="-128"/>
              </a:rPr>
              <a:t>2</a:t>
            </a:r>
          </a:p>
        </p:txBody>
      </p:sp>
      <p:sp>
        <p:nvSpPr>
          <p:cNvPr id="41" name="Oval 40"/>
          <p:cNvSpPr/>
          <p:nvPr/>
        </p:nvSpPr>
        <p:spPr bwMode="gray">
          <a:xfrm>
            <a:off x="2852648" y="3496701"/>
            <a:ext cx="251994" cy="236159"/>
          </a:xfrm>
          <a:prstGeom prst="ellipse">
            <a:avLst/>
          </a:prstGeom>
          <a:solidFill>
            <a:schemeClr val="accent1"/>
          </a:solidFill>
          <a:ln w="6350" algn="ctr">
            <a:noFill/>
            <a:miter lim="800000"/>
            <a:headEnd/>
            <a:tailEnd/>
          </a:ln>
        </p:spPr>
        <p:txBody>
          <a:bodyPr lIns="89977" tIns="71981" rIns="89977" bIns="71981" rtlCol="0" anchor="ctr"/>
          <a:lstStyle/>
          <a:p>
            <a:pPr algn="ctr" fontAlgn="base">
              <a:spcBef>
                <a:spcPct val="50000"/>
              </a:spcBef>
              <a:spcAft>
                <a:spcPct val="0"/>
              </a:spcAft>
              <a:buClr>
                <a:srgbClr val="F0AB00"/>
              </a:buClr>
              <a:buSzPct val="80000"/>
            </a:pPr>
            <a:r>
              <a:rPr lang="de-DE" sz="1999" kern="0" dirty="0">
                <a:solidFill>
                  <a:srgbClr val="000000"/>
                </a:solidFill>
                <a:ea typeface="Arial Unicode MS" pitchFamily="34" charset="-128"/>
                <a:cs typeface="Arial Unicode MS" pitchFamily="34" charset="-128"/>
              </a:rPr>
              <a:t>3</a:t>
            </a:r>
          </a:p>
        </p:txBody>
      </p:sp>
      <p:sp>
        <p:nvSpPr>
          <p:cNvPr id="43" name="Oval 42"/>
          <p:cNvSpPr/>
          <p:nvPr/>
        </p:nvSpPr>
        <p:spPr bwMode="gray">
          <a:xfrm>
            <a:off x="3697948" y="4394405"/>
            <a:ext cx="251994" cy="236159"/>
          </a:xfrm>
          <a:prstGeom prst="ellipse">
            <a:avLst/>
          </a:prstGeom>
          <a:solidFill>
            <a:schemeClr val="accent1"/>
          </a:solidFill>
          <a:ln w="6350" algn="ctr">
            <a:noFill/>
            <a:miter lim="800000"/>
            <a:headEnd/>
            <a:tailEnd/>
          </a:ln>
        </p:spPr>
        <p:txBody>
          <a:bodyPr lIns="89977" tIns="71981" rIns="89977" bIns="71981" rtlCol="0" anchor="ctr"/>
          <a:lstStyle/>
          <a:p>
            <a:pPr algn="ctr" fontAlgn="base">
              <a:spcBef>
                <a:spcPct val="50000"/>
              </a:spcBef>
              <a:spcAft>
                <a:spcPct val="0"/>
              </a:spcAft>
              <a:buClr>
                <a:srgbClr val="F0AB00"/>
              </a:buClr>
              <a:buSzPct val="80000"/>
            </a:pPr>
            <a:r>
              <a:rPr lang="de-DE" sz="1999" kern="0" dirty="0">
                <a:solidFill>
                  <a:srgbClr val="000000"/>
                </a:solidFill>
                <a:ea typeface="Arial Unicode MS" pitchFamily="34" charset="-128"/>
                <a:cs typeface="Arial Unicode MS" pitchFamily="34" charset="-128"/>
              </a:rPr>
              <a:t>4</a:t>
            </a:r>
          </a:p>
        </p:txBody>
      </p:sp>
      <p:sp>
        <p:nvSpPr>
          <p:cNvPr id="24" name="Rounded Rectangle 23"/>
          <p:cNvSpPr/>
          <p:nvPr/>
        </p:nvSpPr>
        <p:spPr bwMode="gray">
          <a:xfrm>
            <a:off x="5168224" y="3360929"/>
            <a:ext cx="1286845" cy="516738"/>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35" tIns="85708" rIns="107135" bIns="85708" rtlCol="0" anchor="ctr"/>
          <a:lstStyle/>
          <a:p>
            <a:pPr defTabSz="1088449" fontAlgn="base">
              <a:spcBef>
                <a:spcPct val="50000"/>
              </a:spcBef>
              <a:spcAft>
                <a:spcPct val="0"/>
              </a:spcAft>
              <a:buClr>
                <a:srgbClr val="F0AB00"/>
              </a:buClr>
              <a:buSzPct val="80000"/>
            </a:pPr>
            <a:r>
              <a:rPr lang="de-DE" sz="1000" b="1" kern="0" dirty="0">
                <a:solidFill>
                  <a:srgbClr val="FFFFFF"/>
                </a:solidFill>
                <a:ea typeface="Arial Unicode MS" pitchFamily="34" charset="-128"/>
                <a:cs typeface="Arial Unicode MS" pitchFamily="34" charset="-128"/>
              </a:rPr>
              <a:t>Release</a:t>
            </a:r>
          </a:p>
        </p:txBody>
      </p:sp>
      <p:cxnSp>
        <p:nvCxnSpPr>
          <p:cNvPr id="25" name="Straight Arrow Connector 24"/>
          <p:cNvCxnSpPr>
            <a:stCxn id="22" idx="3"/>
            <a:endCxn id="24" idx="1"/>
          </p:cNvCxnSpPr>
          <p:nvPr/>
        </p:nvCxnSpPr>
        <p:spPr>
          <a:xfrm>
            <a:off x="4669245" y="3619298"/>
            <a:ext cx="498979"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bwMode="gray">
          <a:xfrm>
            <a:off x="4767376" y="3494736"/>
            <a:ext cx="251994" cy="236159"/>
          </a:xfrm>
          <a:prstGeom prst="ellipse">
            <a:avLst/>
          </a:prstGeom>
          <a:solidFill>
            <a:schemeClr val="accent1"/>
          </a:solidFill>
          <a:ln w="6350" algn="ctr">
            <a:noFill/>
            <a:miter lim="800000"/>
            <a:headEnd/>
            <a:tailEnd/>
          </a:ln>
        </p:spPr>
        <p:txBody>
          <a:bodyPr lIns="89977" tIns="71981" rIns="89977" bIns="71981" rtlCol="0" anchor="ctr"/>
          <a:lstStyle/>
          <a:p>
            <a:pPr algn="ctr" fontAlgn="base">
              <a:spcBef>
                <a:spcPct val="50000"/>
              </a:spcBef>
              <a:spcAft>
                <a:spcPct val="0"/>
              </a:spcAft>
              <a:buClr>
                <a:srgbClr val="F0AB00"/>
              </a:buClr>
              <a:buSzPct val="80000"/>
            </a:pPr>
            <a:r>
              <a:rPr lang="de-DE" sz="1999" kern="0" dirty="0">
                <a:solidFill>
                  <a:srgbClr val="000000"/>
                </a:solidFill>
                <a:ea typeface="Arial Unicode MS" pitchFamily="34" charset="-128"/>
                <a:cs typeface="Arial Unicode MS" pitchFamily="34" charset="-128"/>
              </a:rPr>
              <a:t>5</a:t>
            </a:r>
          </a:p>
        </p:txBody>
      </p:sp>
      <p:cxnSp>
        <p:nvCxnSpPr>
          <p:cNvPr id="28" name="Straight Arrow Connector 27"/>
          <p:cNvCxnSpPr>
            <a:stCxn id="24" idx="2"/>
          </p:cNvCxnSpPr>
          <p:nvPr/>
        </p:nvCxnSpPr>
        <p:spPr>
          <a:xfrm>
            <a:off x="5811646" y="3877667"/>
            <a:ext cx="0" cy="183007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bwMode="gray">
          <a:xfrm>
            <a:off x="5685649" y="4601240"/>
            <a:ext cx="251994" cy="236159"/>
          </a:xfrm>
          <a:prstGeom prst="ellipse">
            <a:avLst/>
          </a:prstGeom>
          <a:solidFill>
            <a:schemeClr val="accent1"/>
          </a:solidFill>
          <a:ln w="6350" algn="ctr">
            <a:noFill/>
            <a:miter lim="800000"/>
            <a:headEnd/>
            <a:tailEnd/>
          </a:ln>
        </p:spPr>
        <p:txBody>
          <a:bodyPr lIns="89977" tIns="71981" rIns="89977" bIns="71981" rtlCol="0" anchor="ctr"/>
          <a:lstStyle/>
          <a:p>
            <a:pPr algn="ctr" fontAlgn="base">
              <a:spcBef>
                <a:spcPct val="50000"/>
              </a:spcBef>
              <a:spcAft>
                <a:spcPct val="0"/>
              </a:spcAft>
              <a:buClr>
                <a:srgbClr val="F0AB00"/>
              </a:buClr>
              <a:buSzPct val="80000"/>
            </a:pPr>
            <a:r>
              <a:rPr lang="de-DE" sz="1999" kern="0" dirty="0">
                <a:solidFill>
                  <a:srgbClr val="000000"/>
                </a:solidFill>
                <a:ea typeface="Arial Unicode MS" pitchFamily="34" charset="-128"/>
                <a:cs typeface="Arial Unicode MS" pitchFamily="34" charset="-128"/>
              </a:rPr>
              <a:t>6</a:t>
            </a:r>
          </a:p>
        </p:txBody>
      </p:sp>
      <p:pic>
        <p:nvPicPr>
          <p:cNvPr id="2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1757" y="610581"/>
            <a:ext cx="2824638" cy="394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le 30"/>
          <p:cNvSpPr/>
          <p:nvPr/>
        </p:nvSpPr>
        <p:spPr bwMode="gray">
          <a:xfrm>
            <a:off x="10722411" y="573012"/>
            <a:ext cx="539745" cy="431715"/>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89977" tIns="71981" rIns="89977" bIns="71981" rtlCol="0" anchor="ctr"/>
          <a:lstStyle/>
          <a:p>
            <a:pPr algn="ctr" fontAlgn="base">
              <a:spcBef>
                <a:spcPct val="50000"/>
              </a:spcBef>
              <a:spcAft>
                <a:spcPct val="0"/>
              </a:spcAft>
              <a:buClr>
                <a:srgbClr val="F0AB00"/>
              </a:buClr>
              <a:buSzPct val="80000"/>
            </a:pPr>
            <a:endParaRPr lang="de-DE" sz="1999" kern="0" dirty="0" err="1">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25368982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loud 5"/>
          <p:cNvSpPr/>
          <p:nvPr/>
        </p:nvSpPr>
        <p:spPr bwMode="gray">
          <a:xfrm>
            <a:off x="3055723" y="3360930"/>
            <a:ext cx="3213904" cy="2261264"/>
          </a:xfrm>
          <a:prstGeom prst="cloud">
            <a:avLst/>
          </a:prstGeom>
          <a:ln>
            <a:headEnd/>
            <a:tailEnd/>
          </a:ln>
        </p:spPr>
        <p:style>
          <a:lnRef idx="1">
            <a:schemeClr val="accent3"/>
          </a:lnRef>
          <a:fillRef idx="2">
            <a:schemeClr val="accent3"/>
          </a:fillRef>
          <a:effectRef idx="1">
            <a:schemeClr val="accent3"/>
          </a:effectRef>
          <a:fontRef idx="minor">
            <a:schemeClr val="dk1"/>
          </a:fontRef>
        </p:style>
        <p:txBody>
          <a:bodyPr lIns="89977" tIns="71981" rIns="89977" bIns="71981" rtlCol="0" anchor="t"/>
          <a:lstStyle/>
          <a:p>
            <a:pPr algn="ctr" fontAlgn="base">
              <a:spcBef>
                <a:spcPct val="50000"/>
              </a:spcBef>
              <a:spcAft>
                <a:spcPct val="0"/>
              </a:spcAft>
              <a:buClr>
                <a:srgbClr val="F0AB00"/>
              </a:buClr>
              <a:buSzPct val="80000"/>
            </a:pPr>
            <a:r>
              <a:rPr lang="de-DE" sz="1999" kern="0" dirty="0" err="1">
                <a:solidFill>
                  <a:srgbClr val="000000"/>
                </a:solidFill>
                <a:ea typeface="Arial Unicode MS" pitchFamily="34" charset="-128"/>
                <a:cs typeface="Arial Unicode MS" pitchFamily="34" charset="-128"/>
              </a:rPr>
              <a:t>Production</a:t>
            </a:r>
            <a:r>
              <a:rPr lang="de-DE" sz="1999" kern="0" dirty="0">
                <a:solidFill>
                  <a:srgbClr val="000000"/>
                </a:solidFill>
                <a:ea typeface="Arial Unicode MS" pitchFamily="34" charset="-128"/>
                <a:cs typeface="Arial Unicode MS" pitchFamily="34" charset="-128"/>
              </a:rPr>
              <a:t> Space</a:t>
            </a:r>
          </a:p>
        </p:txBody>
      </p:sp>
      <p:sp>
        <p:nvSpPr>
          <p:cNvPr id="47" name="Rounded Rectangle 46"/>
          <p:cNvSpPr/>
          <p:nvPr/>
        </p:nvSpPr>
        <p:spPr bwMode="gray">
          <a:xfrm>
            <a:off x="1036052" y="2996552"/>
            <a:ext cx="1843560" cy="128487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107135" tIns="85708" rIns="107135" bIns="85708" rtlCol="0" anchor="t"/>
          <a:lstStyle/>
          <a:p>
            <a:pPr defTabSz="1088449" fontAlgn="base">
              <a:spcBef>
                <a:spcPct val="50000"/>
              </a:spcBef>
              <a:spcAft>
                <a:spcPct val="0"/>
              </a:spcAft>
              <a:buClr>
                <a:srgbClr val="F0AB00"/>
              </a:buClr>
              <a:buSzPct val="80000"/>
            </a:pPr>
            <a:endParaRPr lang="de-DE" sz="1000" b="1" kern="0" dirty="0">
              <a:solidFill>
                <a:srgbClr val="000000"/>
              </a:solidFill>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de-DE" dirty="0" err="1" smtClean="0"/>
              <a:t>Production</a:t>
            </a:r>
            <a:r>
              <a:rPr lang="de-DE" dirty="0" smtClean="0"/>
              <a:t> Stage</a:t>
            </a:r>
            <a:endParaRPr lang="de-DE" dirty="0"/>
          </a:p>
        </p:txBody>
      </p:sp>
      <p:sp>
        <p:nvSpPr>
          <p:cNvPr id="3" name="Rounded Rectangle 2"/>
          <p:cNvSpPr/>
          <p:nvPr/>
        </p:nvSpPr>
        <p:spPr bwMode="gray">
          <a:xfrm>
            <a:off x="448575" y="1337155"/>
            <a:ext cx="11340860" cy="733225"/>
          </a:xfrm>
          <a:prstGeom prst="roundRect">
            <a:avLst/>
          </a:prstGeom>
          <a:solidFill>
            <a:schemeClr val="accent1"/>
          </a:solidFill>
          <a:ln w="6350" algn="ctr">
            <a:noFill/>
            <a:miter lim="800000"/>
            <a:headEnd/>
            <a:tailEnd/>
          </a:ln>
        </p:spPr>
        <p:txBody>
          <a:bodyPr lIns="107135" tIns="85708" rIns="107135" bIns="85708" rtlCol="0" anchor="ctr"/>
          <a:lstStyle/>
          <a:p>
            <a:pPr algn="ctr" defTabSz="1088449" fontAlgn="base">
              <a:spcBef>
                <a:spcPct val="50000"/>
              </a:spcBef>
              <a:spcAft>
                <a:spcPct val="0"/>
              </a:spcAft>
              <a:buClr>
                <a:srgbClr val="F0AB00"/>
              </a:buClr>
              <a:buSzPct val="80000"/>
            </a:pPr>
            <a:endParaRPr lang="en-US" sz="2099"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448574" y="5707746"/>
            <a:ext cx="11340860" cy="733225"/>
          </a:xfrm>
          <a:prstGeom prst="roundRect">
            <a:avLst/>
          </a:prstGeom>
          <a:solidFill>
            <a:schemeClr val="accent1"/>
          </a:solidFill>
          <a:ln w="6350" algn="ctr">
            <a:noFill/>
            <a:miter lim="800000"/>
            <a:headEnd/>
            <a:tailEnd/>
          </a:ln>
        </p:spPr>
        <p:txBody>
          <a:bodyPr lIns="107135" tIns="85708" rIns="107135" bIns="85708" rtlCol="0" anchor="ctr"/>
          <a:lstStyle/>
          <a:p>
            <a:pPr algn="r" defTabSz="1088449" fontAlgn="base">
              <a:spcBef>
                <a:spcPct val="50000"/>
              </a:spcBef>
              <a:spcAft>
                <a:spcPct val="0"/>
              </a:spcAft>
              <a:buClr>
                <a:srgbClr val="F0AB00"/>
              </a:buClr>
              <a:buSzPct val="80000"/>
            </a:pPr>
            <a:r>
              <a:rPr lang="de-DE" sz="2099" kern="0" dirty="0">
                <a:solidFill>
                  <a:srgbClr val="000000"/>
                </a:solidFill>
                <a:ea typeface="Arial Unicode MS" pitchFamily="34" charset="-128"/>
                <a:cs typeface="Arial Unicode MS" pitchFamily="34" charset="-128"/>
              </a:rPr>
              <a:t>    LOCAL &amp; NEXUS</a:t>
            </a:r>
            <a:endParaRPr lang="en-US" sz="2099" kern="0" dirty="0">
              <a:solidFill>
                <a:srgbClr val="F0AB00"/>
              </a:solidFill>
              <a:ea typeface="Arial Unicode MS" pitchFamily="34" charset="-128"/>
              <a:cs typeface="Arial Unicode MS" pitchFamily="34" charset="-128"/>
            </a:endParaRPr>
          </a:p>
        </p:txBody>
      </p:sp>
      <p:sp>
        <p:nvSpPr>
          <p:cNvPr id="5" name="TextBox 4"/>
          <p:cNvSpPr txBox="1"/>
          <p:nvPr/>
        </p:nvSpPr>
        <p:spPr>
          <a:xfrm>
            <a:off x="5430283" y="1476852"/>
            <a:ext cx="1942334" cy="323081"/>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defTabSz="1088449" fontAlgn="base">
              <a:spcBef>
                <a:spcPct val="50000"/>
              </a:spcBef>
              <a:spcAft>
                <a:spcPct val="0"/>
              </a:spcAft>
              <a:buClr>
                <a:srgbClr val="F0AB00"/>
              </a:buClr>
              <a:buSzPct val="80000"/>
            </a:pPr>
            <a:r>
              <a:rPr lang="de-DE" sz="2099" kern="0" dirty="0">
                <a:solidFill>
                  <a:srgbClr val="0076CB">
                    <a:lumMod val="50000"/>
                  </a:srgbClr>
                </a:solidFill>
                <a:ea typeface="Arial Unicode MS" pitchFamily="34" charset="-128"/>
                <a:cs typeface="Arial Unicode MS" pitchFamily="34" charset="-128"/>
              </a:rPr>
              <a:t> Version </a:t>
            </a:r>
            <a:r>
              <a:rPr lang="de-DE" sz="2099" kern="0" dirty="0" err="1">
                <a:solidFill>
                  <a:srgbClr val="0076CB">
                    <a:lumMod val="50000"/>
                  </a:srgbClr>
                </a:solidFill>
                <a:ea typeface="Arial Unicode MS" pitchFamily="34" charset="-128"/>
                <a:cs typeface="Arial Unicode MS" pitchFamily="34" charset="-128"/>
              </a:rPr>
              <a:t>control</a:t>
            </a:r>
            <a:r>
              <a:rPr lang="de-DE" sz="2099" kern="0" dirty="0">
                <a:solidFill>
                  <a:srgbClr val="0076CB">
                    <a:lumMod val="50000"/>
                  </a:srgbClr>
                </a:solidFill>
                <a:ea typeface="Arial Unicode MS" pitchFamily="34" charset="-128"/>
                <a:cs typeface="Arial Unicode MS" pitchFamily="34" charset="-128"/>
              </a:rPr>
              <a:t> </a:t>
            </a:r>
            <a:endParaRPr lang="en-US" sz="2099" kern="0" dirty="0" err="1">
              <a:solidFill>
                <a:srgbClr val="0076CB">
                  <a:lumMod val="50000"/>
                </a:srgbClr>
              </a:solidFill>
              <a:ea typeface="Arial Unicode MS" pitchFamily="34" charset="-128"/>
              <a:cs typeface="Arial Unicode MS" pitchFamily="34" charset="-128"/>
            </a:endParaRPr>
          </a:p>
        </p:txBody>
      </p:sp>
      <p:sp>
        <p:nvSpPr>
          <p:cNvPr id="9" name="TextBox 8"/>
          <p:cNvSpPr txBox="1"/>
          <p:nvPr/>
        </p:nvSpPr>
        <p:spPr>
          <a:xfrm>
            <a:off x="4728654" y="5970672"/>
            <a:ext cx="2451955" cy="323081"/>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defTabSz="1088449" fontAlgn="base">
              <a:spcBef>
                <a:spcPct val="50000"/>
              </a:spcBef>
              <a:spcAft>
                <a:spcPct val="0"/>
              </a:spcAft>
              <a:buClr>
                <a:srgbClr val="F0AB00"/>
              </a:buClr>
              <a:buSzPct val="80000"/>
            </a:pPr>
            <a:r>
              <a:rPr lang="de-DE" sz="2099" kern="0" dirty="0">
                <a:solidFill>
                  <a:srgbClr val="0076CB">
                    <a:lumMod val="50000"/>
                  </a:srgbClr>
                </a:solidFill>
                <a:ea typeface="Arial Unicode MS" pitchFamily="34" charset="-128"/>
                <a:cs typeface="Arial Unicode MS" pitchFamily="34" charset="-128"/>
              </a:rPr>
              <a:t> </a:t>
            </a:r>
            <a:r>
              <a:rPr lang="de-DE" sz="2099" kern="0" dirty="0" err="1">
                <a:solidFill>
                  <a:srgbClr val="0076CB">
                    <a:lumMod val="50000"/>
                  </a:srgbClr>
                </a:solidFill>
                <a:ea typeface="Arial Unicode MS" pitchFamily="34" charset="-128"/>
                <a:cs typeface="Arial Unicode MS" pitchFamily="34" charset="-128"/>
              </a:rPr>
              <a:t>Artifact</a:t>
            </a:r>
            <a:r>
              <a:rPr lang="de-DE" sz="2099" kern="0" dirty="0">
                <a:solidFill>
                  <a:srgbClr val="0076CB">
                    <a:lumMod val="50000"/>
                  </a:srgbClr>
                </a:solidFill>
                <a:ea typeface="Arial Unicode MS" pitchFamily="34" charset="-128"/>
                <a:cs typeface="Arial Unicode MS" pitchFamily="34" charset="-128"/>
              </a:rPr>
              <a:t> </a:t>
            </a:r>
            <a:r>
              <a:rPr lang="de-DE" sz="2099" kern="0" dirty="0" err="1">
                <a:solidFill>
                  <a:srgbClr val="0076CB">
                    <a:lumMod val="50000"/>
                  </a:srgbClr>
                </a:solidFill>
                <a:ea typeface="Arial Unicode MS" pitchFamily="34" charset="-128"/>
                <a:cs typeface="Arial Unicode MS" pitchFamily="34" charset="-128"/>
              </a:rPr>
              <a:t>repositories</a:t>
            </a:r>
            <a:r>
              <a:rPr lang="de-DE" sz="2099" kern="0" dirty="0">
                <a:solidFill>
                  <a:srgbClr val="0076CB">
                    <a:lumMod val="50000"/>
                  </a:srgbClr>
                </a:solidFill>
                <a:ea typeface="Arial Unicode MS" pitchFamily="34" charset="-128"/>
                <a:cs typeface="Arial Unicode MS" pitchFamily="34" charset="-128"/>
              </a:rPr>
              <a:t> </a:t>
            </a:r>
            <a:endParaRPr lang="en-US" sz="2099" kern="0" dirty="0" err="1">
              <a:solidFill>
                <a:srgbClr val="0076CB">
                  <a:lumMod val="50000"/>
                </a:srgbClr>
              </a:solidFill>
              <a:ea typeface="Arial Unicode MS" pitchFamily="34" charset="-128"/>
              <a:cs typeface="Arial Unicode MS" pitchFamily="34" charset="-128"/>
            </a:endParaRPr>
          </a:p>
        </p:txBody>
      </p:sp>
      <p:sp>
        <p:nvSpPr>
          <p:cNvPr id="13" name="Rounded Rectangle 12"/>
          <p:cNvSpPr/>
          <p:nvPr/>
        </p:nvSpPr>
        <p:spPr bwMode="gray">
          <a:xfrm>
            <a:off x="1288046" y="3360930"/>
            <a:ext cx="1286845" cy="516738"/>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35" tIns="85708" rIns="107135" bIns="85708" rtlCol="0" anchor="ctr"/>
          <a:lstStyle/>
          <a:p>
            <a:pPr defTabSz="1088449" fontAlgn="base">
              <a:spcBef>
                <a:spcPct val="50000"/>
              </a:spcBef>
              <a:spcAft>
                <a:spcPct val="0"/>
              </a:spcAft>
              <a:buClr>
                <a:srgbClr val="F0AB00"/>
              </a:buClr>
              <a:buSzPct val="80000"/>
            </a:pPr>
            <a:r>
              <a:rPr lang="de-DE" sz="1000" b="1" kern="0" dirty="0" err="1">
                <a:solidFill>
                  <a:srgbClr val="FFFFFF"/>
                </a:solidFill>
                <a:ea typeface="Arial Unicode MS" pitchFamily="34" charset="-128"/>
                <a:cs typeface="Arial Unicode MS" pitchFamily="34" charset="-128"/>
              </a:rPr>
              <a:t>Deployment</a:t>
            </a:r>
            <a:endParaRPr lang="de-DE" sz="1000" b="1" kern="0" dirty="0">
              <a:solidFill>
                <a:srgbClr val="FFFFFF"/>
              </a:solidFill>
              <a:ea typeface="Arial Unicode MS" pitchFamily="34" charset="-128"/>
              <a:cs typeface="Arial Unicode MS" pitchFamily="34" charset="-128"/>
            </a:endParaRPr>
          </a:p>
        </p:txBody>
      </p:sp>
      <p:cxnSp>
        <p:nvCxnSpPr>
          <p:cNvPr id="16" name="Straight Arrow Connector 15"/>
          <p:cNvCxnSpPr/>
          <p:nvPr/>
        </p:nvCxnSpPr>
        <p:spPr>
          <a:xfrm flipV="1">
            <a:off x="1538840" y="3877671"/>
            <a:ext cx="0" cy="183007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bwMode="gray">
          <a:xfrm>
            <a:off x="3441809" y="4550542"/>
            <a:ext cx="1286845" cy="516738"/>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35" tIns="85708" rIns="107135" bIns="85708" rtlCol="0" anchor="ctr"/>
          <a:lstStyle/>
          <a:p>
            <a:pPr defTabSz="1088449" fontAlgn="base">
              <a:spcBef>
                <a:spcPct val="50000"/>
              </a:spcBef>
              <a:spcAft>
                <a:spcPct val="0"/>
              </a:spcAft>
              <a:buClr>
                <a:srgbClr val="F0AB00"/>
              </a:buClr>
              <a:buSzPct val="80000"/>
            </a:pPr>
            <a:r>
              <a:rPr lang="de-DE" sz="1000" b="1" kern="0" dirty="0">
                <a:solidFill>
                  <a:srgbClr val="FFFFFF"/>
                </a:solidFill>
                <a:ea typeface="Arial Unicode MS" pitchFamily="34" charset="-128"/>
                <a:cs typeface="Arial Unicode MS" pitchFamily="34" charset="-128"/>
              </a:rPr>
              <a:t>Service @CF</a:t>
            </a:r>
          </a:p>
        </p:txBody>
      </p:sp>
      <p:cxnSp>
        <p:nvCxnSpPr>
          <p:cNvPr id="30" name="Straight Arrow Connector 29"/>
          <p:cNvCxnSpPr>
            <a:stCxn id="13" idx="2"/>
            <a:endCxn id="27" idx="1"/>
          </p:cNvCxnSpPr>
          <p:nvPr/>
        </p:nvCxnSpPr>
        <p:spPr>
          <a:xfrm>
            <a:off x="1931468" y="3877669"/>
            <a:ext cx="1510341" cy="931242"/>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bwMode="gray">
          <a:xfrm>
            <a:off x="1433643" y="4690831"/>
            <a:ext cx="251994" cy="236159"/>
          </a:xfrm>
          <a:prstGeom prst="ellipse">
            <a:avLst/>
          </a:prstGeom>
          <a:solidFill>
            <a:schemeClr val="accent1"/>
          </a:solidFill>
          <a:ln w="6350" algn="ctr">
            <a:noFill/>
            <a:miter lim="800000"/>
            <a:headEnd/>
            <a:tailEnd/>
          </a:ln>
        </p:spPr>
        <p:txBody>
          <a:bodyPr lIns="89977" tIns="71981" rIns="89977" bIns="71981" rtlCol="0" anchor="ctr"/>
          <a:lstStyle/>
          <a:p>
            <a:pPr algn="ctr" fontAlgn="base">
              <a:spcBef>
                <a:spcPct val="50000"/>
              </a:spcBef>
              <a:spcAft>
                <a:spcPct val="0"/>
              </a:spcAft>
              <a:buClr>
                <a:srgbClr val="F0AB00"/>
              </a:buClr>
              <a:buSzPct val="80000"/>
            </a:pPr>
            <a:r>
              <a:rPr lang="de-DE" sz="1999" kern="0" dirty="0">
                <a:solidFill>
                  <a:srgbClr val="000000"/>
                </a:solidFill>
                <a:ea typeface="Arial Unicode MS" pitchFamily="34" charset="-128"/>
                <a:cs typeface="Arial Unicode MS" pitchFamily="34" charset="-128"/>
              </a:rPr>
              <a:t>1</a:t>
            </a:r>
          </a:p>
        </p:txBody>
      </p:sp>
      <p:sp>
        <p:nvSpPr>
          <p:cNvPr id="40" name="Oval 39"/>
          <p:cNvSpPr/>
          <p:nvPr/>
        </p:nvSpPr>
        <p:spPr bwMode="gray">
          <a:xfrm>
            <a:off x="2537098" y="4193770"/>
            <a:ext cx="251994" cy="236159"/>
          </a:xfrm>
          <a:prstGeom prst="ellipse">
            <a:avLst/>
          </a:prstGeom>
          <a:solidFill>
            <a:schemeClr val="accent1"/>
          </a:solidFill>
          <a:ln w="6350" algn="ctr">
            <a:noFill/>
            <a:miter lim="800000"/>
            <a:headEnd/>
            <a:tailEnd/>
          </a:ln>
        </p:spPr>
        <p:txBody>
          <a:bodyPr lIns="89977" tIns="71981" rIns="89977" bIns="71981" rtlCol="0" anchor="ctr"/>
          <a:lstStyle/>
          <a:p>
            <a:pPr algn="ctr" fontAlgn="base">
              <a:spcBef>
                <a:spcPct val="50000"/>
              </a:spcBef>
              <a:spcAft>
                <a:spcPct val="0"/>
              </a:spcAft>
              <a:buClr>
                <a:srgbClr val="F0AB00"/>
              </a:buClr>
              <a:buSzPct val="80000"/>
            </a:pPr>
            <a:r>
              <a:rPr lang="de-DE" sz="1999" kern="0" dirty="0">
                <a:solidFill>
                  <a:srgbClr val="000000"/>
                </a:solidFill>
                <a:ea typeface="Arial Unicode MS" pitchFamily="34" charset="-128"/>
                <a:cs typeface="Arial Unicode MS" pitchFamily="34" charset="-128"/>
              </a:rPr>
              <a:t>2</a:t>
            </a:r>
          </a:p>
        </p:txBody>
      </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1757" y="610581"/>
            <a:ext cx="2824638" cy="394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bwMode="gray">
          <a:xfrm>
            <a:off x="11306869" y="573012"/>
            <a:ext cx="539745" cy="431715"/>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89977" tIns="71981" rIns="89977" bIns="71981" rtlCol="0" anchor="ctr"/>
          <a:lstStyle/>
          <a:p>
            <a:pPr algn="ctr" fontAlgn="base">
              <a:spcBef>
                <a:spcPct val="50000"/>
              </a:spcBef>
              <a:spcAft>
                <a:spcPct val="0"/>
              </a:spcAft>
              <a:buClr>
                <a:srgbClr val="F0AB00"/>
              </a:buClr>
              <a:buSzPct val="80000"/>
            </a:pPr>
            <a:endParaRPr lang="de-DE" sz="1999" kern="0" dirty="0" err="1">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2306122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gray">
          <a:xfrm>
            <a:off x="666750" y="2028825"/>
            <a:ext cx="10439400" cy="25146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ounded Rectangle 3"/>
          <p:cNvSpPr/>
          <p:nvPr/>
        </p:nvSpPr>
        <p:spPr bwMode="gray">
          <a:xfrm>
            <a:off x="986238" y="2231889"/>
            <a:ext cx="2088456" cy="212036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t"/>
          <a:lstStyle/>
          <a:p>
            <a:pPr algn="ctr" defTabSz="1088449" fontAlgn="base">
              <a:spcBef>
                <a:spcPct val="50000"/>
              </a:spcBef>
              <a:spcAft>
                <a:spcPct val="0"/>
              </a:spcAft>
              <a:buClr>
                <a:srgbClr val="F0AB00"/>
              </a:buClr>
              <a:buSzPct val="80000"/>
            </a:pPr>
            <a:r>
              <a:rPr lang="de-DE" sz="1600" b="1" kern="0" dirty="0" smtClean="0">
                <a:solidFill>
                  <a:schemeClr val="tx1"/>
                </a:solidFill>
                <a:ea typeface="Arial Unicode MS" pitchFamily="34" charset="-128"/>
                <a:cs typeface="Arial Unicode MS" pitchFamily="34" charset="-128"/>
              </a:rPr>
              <a:t>Commit Stage</a:t>
            </a:r>
            <a:endParaRPr lang="de-DE" sz="1600" b="1" kern="0" dirty="0">
              <a:solidFill>
                <a:schemeClr val="tx1"/>
              </a:solidFill>
              <a:ea typeface="Arial Unicode MS" pitchFamily="34" charset="-128"/>
              <a:cs typeface="Arial Unicode MS" pitchFamily="34" charset="-128"/>
            </a:endParaRPr>
          </a:p>
        </p:txBody>
      </p:sp>
      <p:sp>
        <p:nvSpPr>
          <p:cNvPr id="5" name="Rounded Rectangle 4"/>
          <p:cNvSpPr/>
          <p:nvPr/>
        </p:nvSpPr>
        <p:spPr bwMode="gray">
          <a:xfrm>
            <a:off x="3576577" y="2231889"/>
            <a:ext cx="2092905" cy="212036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t"/>
          <a:lstStyle/>
          <a:p>
            <a:pPr algn="ctr" defTabSz="1088449" fontAlgn="base">
              <a:spcBef>
                <a:spcPct val="50000"/>
              </a:spcBef>
              <a:spcAft>
                <a:spcPct val="0"/>
              </a:spcAft>
              <a:buClr>
                <a:srgbClr val="F0AB00"/>
              </a:buClr>
              <a:buSzPct val="80000"/>
            </a:pPr>
            <a:r>
              <a:rPr lang="en-US" sz="1600" b="1" kern="0" dirty="0" smtClean="0">
                <a:solidFill>
                  <a:schemeClr val="tx1"/>
                </a:solidFill>
                <a:ea typeface="Arial Unicode MS" pitchFamily="34" charset="-128"/>
                <a:cs typeface="Arial Unicode MS" pitchFamily="34" charset="-128"/>
              </a:rPr>
              <a:t>Integration</a:t>
            </a:r>
            <a:r>
              <a:rPr lang="de-DE" sz="1600" b="1" kern="0" dirty="0" smtClean="0">
                <a:solidFill>
                  <a:schemeClr val="tx1"/>
                </a:solidFill>
                <a:ea typeface="Arial Unicode MS" pitchFamily="34" charset="-128"/>
                <a:cs typeface="Arial Unicode MS" pitchFamily="34" charset="-128"/>
              </a:rPr>
              <a:t> Stage</a:t>
            </a:r>
            <a:endParaRPr lang="en-US" sz="1600" b="1" kern="0" dirty="0">
              <a:solidFill>
                <a:schemeClr val="tx1"/>
              </a:solidFill>
              <a:ea typeface="Arial Unicode MS" pitchFamily="34" charset="-128"/>
              <a:cs typeface="Arial Unicode MS" pitchFamily="34" charset="-128"/>
            </a:endParaRPr>
          </a:p>
        </p:txBody>
      </p:sp>
      <p:sp>
        <p:nvSpPr>
          <p:cNvPr id="7" name="Rounded Rectangle 6"/>
          <p:cNvSpPr/>
          <p:nvPr/>
        </p:nvSpPr>
        <p:spPr bwMode="gray">
          <a:xfrm>
            <a:off x="6171364" y="2231889"/>
            <a:ext cx="2098625" cy="212036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t"/>
          <a:lstStyle/>
          <a:p>
            <a:pPr algn="ctr" defTabSz="1088449" fontAlgn="base">
              <a:spcBef>
                <a:spcPct val="50000"/>
              </a:spcBef>
              <a:spcAft>
                <a:spcPct val="0"/>
              </a:spcAft>
              <a:buClr>
                <a:srgbClr val="F0AB00"/>
              </a:buClr>
              <a:buSzPct val="80000"/>
            </a:pPr>
            <a:r>
              <a:rPr lang="en-US" sz="1600" b="1" kern="0" dirty="0" smtClean="0">
                <a:solidFill>
                  <a:schemeClr val="tx1"/>
                </a:solidFill>
                <a:ea typeface="Arial Unicode MS" pitchFamily="34" charset="-128"/>
                <a:cs typeface="Arial Unicode MS" pitchFamily="34" charset="-128"/>
              </a:rPr>
              <a:t>Acceptance</a:t>
            </a:r>
            <a:r>
              <a:rPr lang="de-DE" sz="1600" b="1" kern="0" dirty="0" smtClean="0">
                <a:solidFill>
                  <a:schemeClr val="tx1"/>
                </a:solidFill>
                <a:ea typeface="Arial Unicode MS" pitchFamily="34" charset="-128"/>
                <a:cs typeface="Arial Unicode MS" pitchFamily="34" charset="-128"/>
              </a:rPr>
              <a:t> Stage</a:t>
            </a:r>
            <a:endParaRPr lang="en-US" sz="1600" b="1" kern="0" dirty="0">
              <a:solidFill>
                <a:schemeClr val="tx1"/>
              </a:solidFill>
              <a:ea typeface="Arial Unicode MS" pitchFamily="34" charset="-128"/>
              <a:cs typeface="Arial Unicode MS" pitchFamily="34" charset="-128"/>
            </a:endParaRPr>
          </a:p>
        </p:txBody>
      </p:sp>
      <p:sp>
        <p:nvSpPr>
          <p:cNvPr id="8" name="Rounded Rectangle 7"/>
          <p:cNvSpPr/>
          <p:nvPr/>
        </p:nvSpPr>
        <p:spPr bwMode="gray">
          <a:xfrm>
            <a:off x="8845314" y="2231889"/>
            <a:ext cx="1931544" cy="212036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t"/>
          <a:lstStyle/>
          <a:p>
            <a:pPr algn="ctr" defTabSz="1088449" fontAlgn="base">
              <a:spcBef>
                <a:spcPct val="50000"/>
              </a:spcBef>
              <a:spcAft>
                <a:spcPct val="0"/>
              </a:spcAft>
              <a:buClr>
                <a:srgbClr val="F0AB00"/>
              </a:buClr>
              <a:buSzPct val="80000"/>
            </a:pPr>
            <a:r>
              <a:rPr lang="de-DE" sz="1600" b="1" kern="0" dirty="0" err="1" smtClean="0">
                <a:solidFill>
                  <a:schemeClr val="tx1"/>
                </a:solidFill>
                <a:ea typeface="Arial Unicode MS" pitchFamily="34" charset="-128"/>
                <a:cs typeface="Arial Unicode MS" pitchFamily="34" charset="-128"/>
              </a:rPr>
              <a:t>Production</a:t>
            </a:r>
            <a:r>
              <a:rPr lang="de-DE" sz="1600" b="1" kern="0" dirty="0" smtClean="0">
                <a:solidFill>
                  <a:schemeClr val="tx1"/>
                </a:solidFill>
                <a:ea typeface="Arial Unicode MS" pitchFamily="34" charset="-128"/>
                <a:cs typeface="Arial Unicode MS" pitchFamily="34" charset="-128"/>
              </a:rPr>
              <a:t> Stage</a:t>
            </a:r>
            <a:endParaRPr lang="de-DE" sz="1600" b="1" kern="0" dirty="0">
              <a:solidFill>
                <a:schemeClr val="tx1"/>
              </a:solidFill>
              <a:ea typeface="Arial Unicode MS" pitchFamily="34" charset="-128"/>
              <a:cs typeface="Arial Unicode MS" pitchFamily="34" charset="-128"/>
            </a:endParaRPr>
          </a:p>
        </p:txBody>
      </p:sp>
      <p:sp>
        <p:nvSpPr>
          <p:cNvPr id="13" name="Rounded Rectangle 12"/>
          <p:cNvSpPr/>
          <p:nvPr/>
        </p:nvSpPr>
        <p:spPr bwMode="gray">
          <a:xfrm>
            <a:off x="1570582" y="2998866"/>
            <a:ext cx="818147" cy="72189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Commit</a:t>
            </a:r>
          </a:p>
        </p:txBody>
      </p:sp>
      <p:sp>
        <p:nvSpPr>
          <p:cNvPr id="14" name="Rounded Rectangle 13"/>
          <p:cNvSpPr/>
          <p:nvPr/>
        </p:nvSpPr>
        <p:spPr bwMode="gray">
          <a:xfrm>
            <a:off x="3657719" y="2998869"/>
            <a:ext cx="818147" cy="72189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err="1" smtClean="0">
                <a:ln>
                  <a:noFill/>
                </a:ln>
                <a:effectLst/>
                <a:uLnTx/>
                <a:uFillTx/>
                <a:ea typeface="Arial Unicode MS" pitchFamily="34" charset="-128"/>
                <a:cs typeface="Arial Unicode MS" pitchFamily="34" charset="-128"/>
              </a:rPr>
              <a:t>Deploy</a:t>
            </a:r>
            <a:endParaRPr kumimoji="0" lang="de-DE"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5" name="Rounded Rectangle 14"/>
          <p:cNvSpPr/>
          <p:nvPr/>
        </p:nvSpPr>
        <p:spPr bwMode="gray">
          <a:xfrm>
            <a:off x="4778402" y="2998867"/>
            <a:ext cx="818147" cy="72189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System-Test</a:t>
            </a:r>
          </a:p>
        </p:txBody>
      </p:sp>
      <p:sp>
        <p:nvSpPr>
          <p:cNvPr id="16" name="Rounded Rectangle 15"/>
          <p:cNvSpPr/>
          <p:nvPr/>
        </p:nvSpPr>
        <p:spPr bwMode="gray">
          <a:xfrm>
            <a:off x="6242883" y="2998870"/>
            <a:ext cx="818147" cy="72189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Manual </a:t>
            </a:r>
            <a:r>
              <a:rPr kumimoji="0" lang="de-DE" sz="1200" b="0" i="0" u="none" strike="noStrike" kern="0" cap="none" spc="0" normalizeH="0" baseline="0" noProof="0" dirty="0" err="1" smtClean="0">
                <a:ln>
                  <a:noFill/>
                </a:ln>
                <a:effectLst/>
                <a:uLnTx/>
                <a:uFillTx/>
                <a:ea typeface="Arial Unicode MS" pitchFamily="34" charset="-128"/>
                <a:cs typeface="Arial Unicode MS" pitchFamily="34" charset="-128"/>
              </a:rPr>
              <a:t>activity</a:t>
            </a:r>
            <a:endParaRPr kumimoji="0" lang="de-DE"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7" name="Rounded Rectangle 16"/>
          <p:cNvSpPr/>
          <p:nvPr/>
        </p:nvSpPr>
        <p:spPr bwMode="gray">
          <a:xfrm>
            <a:off x="7365555" y="2998868"/>
            <a:ext cx="818147" cy="72189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Upload Nexus</a:t>
            </a:r>
          </a:p>
        </p:txBody>
      </p:sp>
      <p:sp>
        <p:nvSpPr>
          <p:cNvPr id="18" name="Rounded Rectangle 17"/>
          <p:cNvSpPr/>
          <p:nvPr/>
        </p:nvSpPr>
        <p:spPr bwMode="gray">
          <a:xfrm>
            <a:off x="9116713" y="2998868"/>
            <a:ext cx="1367543" cy="72189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Download </a:t>
            </a:r>
            <a:r>
              <a:rPr kumimoji="0" lang="de-DE" sz="1200" b="0" i="0" u="none" strike="noStrike" kern="0" cap="none" spc="0" normalizeH="0" baseline="0" noProof="0" dirty="0" err="1" smtClean="0">
                <a:ln>
                  <a:noFill/>
                </a:ln>
                <a:effectLst/>
                <a:uLnTx/>
                <a:uFillTx/>
                <a:ea typeface="Arial Unicode MS" pitchFamily="34" charset="-128"/>
                <a:cs typeface="Arial Unicode MS" pitchFamily="34" charset="-128"/>
              </a:rPr>
              <a:t>from</a:t>
            </a: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 Nexus </a:t>
            </a:r>
            <a:r>
              <a:rPr kumimoji="0" lang="de-DE" sz="1200" b="0" i="0" u="none" strike="noStrike" kern="0" cap="none" spc="0" normalizeH="0" baseline="0" noProof="0" dirty="0" err="1" smtClean="0">
                <a:ln>
                  <a:noFill/>
                </a:ln>
                <a:effectLst/>
                <a:uLnTx/>
                <a:uFillTx/>
                <a:ea typeface="Arial Unicode MS" pitchFamily="34" charset="-128"/>
                <a:cs typeface="Arial Unicode MS" pitchFamily="34" charset="-128"/>
              </a:rPr>
              <a:t>and</a:t>
            </a: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 push </a:t>
            </a:r>
            <a:r>
              <a:rPr kumimoji="0" lang="de-DE" sz="1200" b="0" i="0" u="none" strike="noStrike" kern="0" cap="none" spc="0" normalizeH="0" baseline="0" noProof="0" dirty="0" err="1" smtClean="0">
                <a:ln>
                  <a:noFill/>
                </a:ln>
                <a:effectLst/>
                <a:uLnTx/>
                <a:uFillTx/>
                <a:ea typeface="Arial Unicode MS" pitchFamily="34" charset="-128"/>
                <a:cs typeface="Arial Unicode MS" pitchFamily="34" charset="-128"/>
              </a:rPr>
              <a:t>to</a:t>
            </a: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 CF</a:t>
            </a:r>
          </a:p>
        </p:txBody>
      </p:sp>
    </p:spTree>
    <p:extLst>
      <p:ext uri="{BB962C8B-B14F-4D97-AF65-F5344CB8AC3E}">
        <p14:creationId xmlns:p14="http://schemas.microsoft.com/office/powerpoint/2010/main" val="6797289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de-DE" dirty="0" smtClean="0"/>
              <a:t>BACKUP</a:t>
            </a:r>
            <a:endParaRPr lang="de-DE" dirty="0"/>
          </a:p>
        </p:txBody>
      </p:sp>
      <p:sp>
        <p:nvSpPr>
          <p:cNvPr id="4" name="Text Placeholder 3"/>
          <p:cNvSpPr>
            <a:spLocks noGrp="1"/>
          </p:cNvSpPr>
          <p:nvPr>
            <p:ph type="body" sz="quarter" idx="10"/>
          </p:nvPr>
        </p:nvSpPr>
        <p:spPr/>
        <p:txBody>
          <a:bodyPr/>
          <a:lstStyle/>
          <a:p>
            <a:endParaRPr lang="de-DE"/>
          </a:p>
        </p:txBody>
      </p:sp>
    </p:spTree>
    <p:extLst>
      <p:ext uri="{BB962C8B-B14F-4D97-AF65-F5344CB8AC3E}">
        <p14:creationId xmlns:p14="http://schemas.microsoft.com/office/powerpoint/2010/main" val="38167857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loud 19"/>
          <p:cNvSpPr/>
          <p:nvPr/>
        </p:nvSpPr>
        <p:spPr bwMode="gray">
          <a:xfrm>
            <a:off x="3670842" y="3355670"/>
            <a:ext cx="2818821" cy="1745374"/>
          </a:xfrm>
          <a:prstGeom prst="cloud">
            <a:avLst/>
          </a:prstGeom>
          <a:ln>
            <a:headEnd/>
            <a:tailEnd/>
          </a:ln>
        </p:spPr>
        <p:style>
          <a:lnRef idx="1">
            <a:schemeClr val="accent3"/>
          </a:lnRef>
          <a:fillRef idx="2">
            <a:schemeClr val="accent3"/>
          </a:fillRef>
          <a:effectRef idx="1">
            <a:schemeClr val="accent3"/>
          </a:effectRef>
          <a:fontRef idx="minor">
            <a:schemeClr val="dk1"/>
          </a:fontRef>
        </p:style>
        <p:txBody>
          <a:bodyPr lIns="89977" tIns="71981" rIns="89977" bIns="71981" rtlCol="0" anchor="b" anchorCtr="0"/>
          <a:lstStyle/>
          <a:p>
            <a:pPr algn="ctr" fontAlgn="base">
              <a:spcBef>
                <a:spcPct val="50000"/>
              </a:spcBef>
              <a:spcAft>
                <a:spcPct val="0"/>
              </a:spcAft>
              <a:buClr>
                <a:srgbClr val="F0AB00"/>
              </a:buClr>
              <a:buSzPct val="80000"/>
            </a:pPr>
            <a:r>
              <a:rPr lang="de-DE" sz="1600" dirty="0">
                <a:solidFill>
                  <a:srgbClr val="000000"/>
                </a:solidFill>
              </a:rPr>
              <a:t>Integration </a:t>
            </a:r>
            <a:r>
              <a:rPr lang="de-DE" sz="1600" kern="0" dirty="0">
                <a:solidFill>
                  <a:srgbClr val="000000"/>
                </a:solidFill>
                <a:ea typeface="Arial Unicode MS" pitchFamily="34" charset="-128"/>
                <a:cs typeface="Arial Unicode MS" pitchFamily="34" charset="-128"/>
              </a:rPr>
              <a:t>Space</a:t>
            </a:r>
          </a:p>
        </p:txBody>
      </p:sp>
      <p:sp>
        <p:nvSpPr>
          <p:cNvPr id="21" name="Cloud 20"/>
          <p:cNvSpPr/>
          <p:nvPr/>
        </p:nvSpPr>
        <p:spPr bwMode="gray">
          <a:xfrm>
            <a:off x="8983266" y="3355670"/>
            <a:ext cx="2818821" cy="1745374"/>
          </a:xfrm>
          <a:prstGeom prst="cloud">
            <a:avLst/>
          </a:prstGeom>
          <a:ln>
            <a:headEnd/>
            <a:tailEnd/>
          </a:ln>
        </p:spPr>
        <p:style>
          <a:lnRef idx="1">
            <a:schemeClr val="accent3"/>
          </a:lnRef>
          <a:fillRef idx="2">
            <a:schemeClr val="accent3"/>
          </a:fillRef>
          <a:effectRef idx="1">
            <a:schemeClr val="accent3"/>
          </a:effectRef>
          <a:fontRef idx="minor">
            <a:schemeClr val="dk1"/>
          </a:fontRef>
        </p:style>
        <p:txBody>
          <a:bodyPr lIns="89977" tIns="71981" rIns="89977" bIns="71981" rtlCol="0" anchor="b" anchorCtr="0"/>
          <a:lstStyle/>
          <a:p>
            <a:pPr algn="ctr" fontAlgn="base">
              <a:spcBef>
                <a:spcPct val="50000"/>
              </a:spcBef>
              <a:spcAft>
                <a:spcPct val="0"/>
              </a:spcAft>
              <a:buClr>
                <a:srgbClr val="F0AB00"/>
              </a:buClr>
              <a:buSzPct val="80000"/>
            </a:pPr>
            <a:r>
              <a:rPr lang="de-DE" sz="1600" dirty="0" err="1" smtClean="0">
                <a:solidFill>
                  <a:srgbClr val="000000"/>
                </a:solidFill>
              </a:rPr>
              <a:t>Production</a:t>
            </a:r>
            <a:r>
              <a:rPr lang="de-DE" sz="1600" dirty="0" smtClean="0">
                <a:solidFill>
                  <a:srgbClr val="000000"/>
                </a:solidFill>
              </a:rPr>
              <a:t> </a:t>
            </a:r>
            <a:r>
              <a:rPr lang="de-DE" sz="1600" kern="0" dirty="0" smtClean="0">
                <a:solidFill>
                  <a:srgbClr val="000000"/>
                </a:solidFill>
                <a:ea typeface="Arial Unicode MS" pitchFamily="34" charset="-128"/>
                <a:cs typeface="Arial Unicode MS" pitchFamily="34" charset="-128"/>
              </a:rPr>
              <a:t>Space</a:t>
            </a:r>
            <a:endParaRPr lang="de-DE" sz="1600" kern="0" dirty="0">
              <a:solidFill>
                <a:srgbClr val="000000"/>
              </a:solidFill>
              <a:ea typeface="Arial Unicode MS" pitchFamily="34" charset="-128"/>
              <a:cs typeface="Arial Unicode MS" pitchFamily="34" charset="-128"/>
            </a:endParaRPr>
          </a:p>
        </p:txBody>
      </p:sp>
      <p:sp>
        <p:nvSpPr>
          <p:cNvPr id="22" name="Rounded Rectangle 21"/>
          <p:cNvSpPr/>
          <p:nvPr/>
        </p:nvSpPr>
        <p:spPr bwMode="gray">
          <a:xfrm>
            <a:off x="4411326" y="3723052"/>
            <a:ext cx="1286845" cy="516738"/>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ctr"/>
          <a:lstStyle/>
          <a:p>
            <a:pPr defTabSz="1088449" fontAlgn="base">
              <a:spcBef>
                <a:spcPct val="50000"/>
              </a:spcBef>
              <a:spcAft>
                <a:spcPct val="0"/>
              </a:spcAft>
              <a:buClr>
                <a:srgbClr val="F0AB00"/>
              </a:buClr>
              <a:buSzPct val="80000"/>
            </a:pPr>
            <a:r>
              <a:rPr lang="de-DE" sz="1000" b="1" kern="0" dirty="0">
                <a:solidFill>
                  <a:schemeClr val="tx1"/>
                </a:solidFill>
                <a:ea typeface="Arial Unicode MS" pitchFamily="34" charset="-128"/>
                <a:cs typeface="Arial Unicode MS" pitchFamily="34" charset="-128"/>
              </a:rPr>
              <a:t>Service @CF</a:t>
            </a:r>
          </a:p>
        </p:txBody>
      </p:sp>
      <p:sp>
        <p:nvSpPr>
          <p:cNvPr id="23" name="Rounded Rectangle 22"/>
          <p:cNvSpPr/>
          <p:nvPr/>
        </p:nvSpPr>
        <p:spPr bwMode="gray">
          <a:xfrm>
            <a:off x="9767661" y="3723052"/>
            <a:ext cx="1286845" cy="516738"/>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ctr"/>
          <a:lstStyle/>
          <a:p>
            <a:pPr defTabSz="1088449" fontAlgn="base">
              <a:spcBef>
                <a:spcPct val="50000"/>
              </a:spcBef>
              <a:spcAft>
                <a:spcPct val="0"/>
              </a:spcAft>
              <a:buClr>
                <a:srgbClr val="F0AB00"/>
              </a:buClr>
              <a:buSzPct val="80000"/>
            </a:pPr>
            <a:r>
              <a:rPr lang="de-DE" sz="1000" b="1" kern="0" dirty="0">
                <a:solidFill>
                  <a:schemeClr val="tx1"/>
                </a:solidFill>
                <a:ea typeface="Arial Unicode MS" pitchFamily="34" charset="-128"/>
                <a:cs typeface="Arial Unicode MS" pitchFamily="34" charset="-128"/>
              </a:rPr>
              <a:t>Service @CF</a:t>
            </a:r>
          </a:p>
        </p:txBody>
      </p:sp>
      <p:sp>
        <p:nvSpPr>
          <p:cNvPr id="4" name="Rounded Rectangle 3"/>
          <p:cNvSpPr/>
          <p:nvPr/>
        </p:nvSpPr>
        <p:spPr bwMode="gray">
          <a:xfrm>
            <a:off x="1195788" y="1355589"/>
            <a:ext cx="2088456" cy="212036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t"/>
          <a:lstStyle/>
          <a:p>
            <a:pPr algn="ctr" defTabSz="1088449" fontAlgn="base">
              <a:spcBef>
                <a:spcPct val="50000"/>
              </a:spcBef>
              <a:spcAft>
                <a:spcPct val="0"/>
              </a:spcAft>
              <a:buClr>
                <a:srgbClr val="F0AB00"/>
              </a:buClr>
              <a:buSzPct val="80000"/>
            </a:pPr>
            <a:r>
              <a:rPr lang="de-DE" sz="1600" b="1" kern="0" dirty="0" smtClean="0">
                <a:solidFill>
                  <a:schemeClr val="tx1"/>
                </a:solidFill>
                <a:ea typeface="Arial Unicode MS" pitchFamily="34" charset="-128"/>
                <a:cs typeface="Arial Unicode MS" pitchFamily="34" charset="-128"/>
              </a:rPr>
              <a:t>Commit Stage</a:t>
            </a:r>
            <a:endParaRPr lang="de-DE" sz="1600" b="1" kern="0" dirty="0">
              <a:solidFill>
                <a:schemeClr val="tx1"/>
              </a:solidFill>
              <a:ea typeface="Arial Unicode MS" pitchFamily="34" charset="-128"/>
              <a:cs typeface="Arial Unicode MS" pitchFamily="34" charset="-128"/>
            </a:endParaRPr>
          </a:p>
        </p:txBody>
      </p:sp>
      <p:sp>
        <p:nvSpPr>
          <p:cNvPr id="5" name="Rounded Rectangle 4"/>
          <p:cNvSpPr/>
          <p:nvPr/>
        </p:nvSpPr>
        <p:spPr bwMode="gray">
          <a:xfrm>
            <a:off x="3909626" y="1355589"/>
            <a:ext cx="1969406" cy="212036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t"/>
          <a:lstStyle/>
          <a:p>
            <a:pPr algn="ctr" defTabSz="1088449" fontAlgn="base">
              <a:spcBef>
                <a:spcPct val="50000"/>
              </a:spcBef>
              <a:spcAft>
                <a:spcPct val="0"/>
              </a:spcAft>
              <a:buClr>
                <a:srgbClr val="F0AB00"/>
              </a:buClr>
              <a:buSzPct val="80000"/>
            </a:pPr>
            <a:r>
              <a:rPr lang="en-US" sz="1600" b="1" kern="0" dirty="0" smtClean="0">
                <a:solidFill>
                  <a:schemeClr val="tx1"/>
                </a:solidFill>
                <a:ea typeface="Arial Unicode MS" pitchFamily="34" charset="-128"/>
                <a:cs typeface="Arial Unicode MS" pitchFamily="34" charset="-128"/>
              </a:rPr>
              <a:t>Integration</a:t>
            </a:r>
            <a:r>
              <a:rPr lang="de-DE" sz="1600" b="1" kern="0" dirty="0" smtClean="0">
                <a:solidFill>
                  <a:schemeClr val="tx1"/>
                </a:solidFill>
                <a:ea typeface="Arial Unicode MS" pitchFamily="34" charset="-128"/>
                <a:cs typeface="Arial Unicode MS" pitchFamily="34" charset="-128"/>
              </a:rPr>
              <a:t> Stage</a:t>
            </a:r>
            <a:endParaRPr lang="en-US" sz="1600" b="1" kern="0" dirty="0">
              <a:solidFill>
                <a:schemeClr val="tx1"/>
              </a:solidFill>
              <a:ea typeface="Arial Unicode MS" pitchFamily="34" charset="-128"/>
              <a:cs typeface="Arial Unicode MS" pitchFamily="34" charset="-128"/>
            </a:endParaRPr>
          </a:p>
        </p:txBody>
      </p:sp>
      <p:sp>
        <p:nvSpPr>
          <p:cNvPr id="6" name="Right Arrow 5"/>
          <p:cNvSpPr/>
          <p:nvPr/>
        </p:nvSpPr>
        <p:spPr bwMode="gray">
          <a:xfrm>
            <a:off x="3285042" y="2247562"/>
            <a:ext cx="611077" cy="336420"/>
          </a:xfrm>
          <a:prstGeom prst="rightArrow">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ctr"/>
          <a:lstStyle/>
          <a:p>
            <a:pPr algn="ctr" defTabSz="1088449" fontAlgn="base">
              <a:spcBef>
                <a:spcPct val="50000"/>
              </a:spcBef>
              <a:spcAft>
                <a:spcPct val="0"/>
              </a:spcAft>
              <a:buClr>
                <a:srgbClr val="F0AB00"/>
              </a:buClr>
              <a:buSzPct val="80000"/>
            </a:pPr>
            <a:endParaRPr lang="en-US" sz="1600" b="1" kern="0" dirty="0">
              <a:solidFill>
                <a:schemeClr val="tx1"/>
              </a:solidFill>
              <a:ea typeface="Arial Unicode MS" pitchFamily="34" charset="-128"/>
              <a:cs typeface="Arial Unicode MS" pitchFamily="34" charset="-128"/>
            </a:endParaRPr>
          </a:p>
        </p:txBody>
      </p:sp>
      <p:sp>
        <p:nvSpPr>
          <p:cNvPr id="7" name="Rounded Rectangle 6"/>
          <p:cNvSpPr/>
          <p:nvPr/>
        </p:nvSpPr>
        <p:spPr bwMode="gray">
          <a:xfrm>
            <a:off x="6489663" y="1355589"/>
            <a:ext cx="1935042" cy="212036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t"/>
          <a:lstStyle/>
          <a:p>
            <a:pPr algn="ctr" defTabSz="1088449" fontAlgn="base">
              <a:spcBef>
                <a:spcPct val="50000"/>
              </a:spcBef>
              <a:spcAft>
                <a:spcPct val="0"/>
              </a:spcAft>
              <a:buClr>
                <a:srgbClr val="F0AB00"/>
              </a:buClr>
              <a:buSzPct val="80000"/>
            </a:pPr>
            <a:r>
              <a:rPr lang="en-US" sz="1600" b="1" kern="0" dirty="0" smtClean="0">
                <a:solidFill>
                  <a:schemeClr val="tx1"/>
                </a:solidFill>
                <a:ea typeface="Arial Unicode MS" pitchFamily="34" charset="-128"/>
                <a:cs typeface="Arial Unicode MS" pitchFamily="34" charset="-128"/>
              </a:rPr>
              <a:t>Acceptance</a:t>
            </a:r>
            <a:r>
              <a:rPr lang="de-DE" sz="1600" b="1" kern="0" dirty="0" smtClean="0">
                <a:solidFill>
                  <a:schemeClr val="tx1"/>
                </a:solidFill>
                <a:ea typeface="Arial Unicode MS" pitchFamily="34" charset="-128"/>
                <a:cs typeface="Arial Unicode MS" pitchFamily="34" charset="-128"/>
              </a:rPr>
              <a:t> Stage</a:t>
            </a:r>
            <a:endParaRPr lang="en-US" sz="1600" b="1" kern="0" dirty="0">
              <a:solidFill>
                <a:schemeClr val="tx1"/>
              </a:solidFill>
              <a:ea typeface="Arial Unicode MS" pitchFamily="34" charset="-128"/>
              <a:cs typeface="Arial Unicode MS" pitchFamily="34" charset="-128"/>
            </a:endParaRPr>
          </a:p>
        </p:txBody>
      </p:sp>
      <p:sp>
        <p:nvSpPr>
          <p:cNvPr id="8" name="Rounded Rectangle 7"/>
          <p:cNvSpPr/>
          <p:nvPr/>
        </p:nvSpPr>
        <p:spPr bwMode="gray">
          <a:xfrm>
            <a:off x="9054864" y="1355589"/>
            <a:ext cx="1931544" cy="212036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t"/>
          <a:lstStyle/>
          <a:p>
            <a:pPr algn="ctr" defTabSz="1088449" fontAlgn="base">
              <a:spcBef>
                <a:spcPct val="50000"/>
              </a:spcBef>
              <a:spcAft>
                <a:spcPct val="0"/>
              </a:spcAft>
              <a:buClr>
                <a:srgbClr val="F0AB00"/>
              </a:buClr>
              <a:buSzPct val="80000"/>
            </a:pPr>
            <a:r>
              <a:rPr lang="de-DE" sz="1600" b="1" kern="0" dirty="0" err="1" smtClean="0">
                <a:solidFill>
                  <a:schemeClr val="tx1"/>
                </a:solidFill>
                <a:ea typeface="Arial Unicode MS" pitchFamily="34" charset="-128"/>
                <a:cs typeface="Arial Unicode MS" pitchFamily="34" charset="-128"/>
              </a:rPr>
              <a:t>Production</a:t>
            </a:r>
            <a:r>
              <a:rPr lang="de-DE" sz="1600" b="1" kern="0" dirty="0" smtClean="0">
                <a:solidFill>
                  <a:schemeClr val="tx1"/>
                </a:solidFill>
                <a:ea typeface="Arial Unicode MS" pitchFamily="34" charset="-128"/>
                <a:cs typeface="Arial Unicode MS" pitchFamily="34" charset="-128"/>
              </a:rPr>
              <a:t> Stage</a:t>
            </a:r>
            <a:endParaRPr lang="de-DE" sz="1600" b="1" kern="0" dirty="0">
              <a:solidFill>
                <a:schemeClr val="tx1"/>
              </a:solidFill>
              <a:ea typeface="Arial Unicode MS" pitchFamily="34" charset="-128"/>
              <a:cs typeface="Arial Unicode MS" pitchFamily="34" charset="-128"/>
            </a:endParaRPr>
          </a:p>
        </p:txBody>
      </p:sp>
      <p:sp>
        <p:nvSpPr>
          <p:cNvPr id="10" name="Right Arrow 9"/>
          <p:cNvSpPr/>
          <p:nvPr/>
        </p:nvSpPr>
        <p:spPr bwMode="gray">
          <a:xfrm>
            <a:off x="5878586" y="2247562"/>
            <a:ext cx="611077" cy="336420"/>
          </a:xfrm>
          <a:prstGeom prst="rightArrow">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ctr"/>
          <a:lstStyle/>
          <a:p>
            <a:pPr algn="ctr" defTabSz="1088449" fontAlgn="base">
              <a:spcBef>
                <a:spcPct val="50000"/>
              </a:spcBef>
              <a:spcAft>
                <a:spcPct val="0"/>
              </a:spcAft>
              <a:buClr>
                <a:srgbClr val="F0AB00"/>
              </a:buClr>
              <a:buSzPct val="80000"/>
            </a:pPr>
            <a:endParaRPr lang="en-US" sz="1600" b="1" kern="0" dirty="0">
              <a:solidFill>
                <a:schemeClr val="tx1"/>
              </a:solidFill>
              <a:ea typeface="Arial Unicode MS" pitchFamily="34" charset="-128"/>
              <a:cs typeface="Arial Unicode MS" pitchFamily="34" charset="-128"/>
            </a:endParaRPr>
          </a:p>
        </p:txBody>
      </p:sp>
      <p:sp>
        <p:nvSpPr>
          <p:cNvPr id="12" name="Right Arrow 11"/>
          <p:cNvSpPr/>
          <p:nvPr/>
        </p:nvSpPr>
        <p:spPr bwMode="gray">
          <a:xfrm>
            <a:off x="8424259" y="2247562"/>
            <a:ext cx="611077" cy="336420"/>
          </a:xfrm>
          <a:prstGeom prst="rightArrow">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ctr"/>
          <a:lstStyle/>
          <a:p>
            <a:pPr algn="ctr" defTabSz="1088449" fontAlgn="base">
              <a:spcBef>
                <a:spcPct val="50000"/>
              </a:spcBef>
              <a:spcAft>
                <a:spcPct val="0"/>
              </a:spcAft>
              <a:buClr>
                <a:srgbClr val="F0AB00"/>
              </a:buClr>
              <a:buSzPct val="80000"/>
            </a:pPr>
            <a:endParaRPr lang="en-US" sz="1600" b="1" kern="0" dirty="0">
              <a:solidFill>
                <a:schemeClr val="tx1"/>
              </a:solidFill>
              <a:ea typeface="Arial Unicode MS" pitchFamily="34" charset="-128"/>
              <a:cs typeface="Arial Unicode MS" pitchFamily="34" charset="-128"/>
            </a:endParaRPr>
          </a:p>
        </p:txBody>
      </p:sp>
      <p:sp>
        <p:nvSpPr>
          <p:cNvPr id="13" name="Rounded Rectangle 12"/>
          <p:cNvSpPr/>
          <p:nvPr/>
        </p:nvSpPr>
        <p:spPr bwMode="gray">
          <a:xfrm>
            <a:off x="1780132" y="2122566"/>
            <a:ext cx="818147" cy="72189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Commit</a:t>
            </a:r>
          </a:p>
        </p:txBody>
      </p:sp>
      <p:sp>
        <p:nvSpPr>
          <p:cNvPr id="14" name="Rounded Rectangle 13"/>
          <p:cNvSpPr/>
          <p:nvPr/>
        </p:nvSpPr>
        <p:spPr bwMode="gray">
          <a:xfrm>
            <a:off x="3981569" y="2122569"/>
            <a:ext cx="818147" cy="72189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err="1" smtClean="0">
                <a:ln>
                  <a:noFill/>
                </a:ln>
                <a:effectLst/>
                <a:uLnTx/>
                <a:uFillTx/>
                <a:ea typeface="Arial Unicode MS" pitchFamily="34" charset="-128"/>
                <a:cs typeface="Arial Unicode MS" pitchFamily="34" charset="-128"/>
              </a:rPr>
              <a:t>Deploy</a:t>
            </a:r>
            <a:endParaRPr kumimoji="0" lang="de-DE"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5" name="Rounded Rectangle 14"/>
          <p:cNvSpPr/>
          <p:nvPr/>
        </p:nvSpPr>
        <p:spPr bwMode="gray">
          <a:xfrm>
            <a:off x="4902227" y="2122567"/>
            <a:ext cx="818147" cy="72189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System-Test</a:t>
            </a:r>
          </a:p>
        </p:txBody>
      </p:sp>
      <p:sp>
        <p:nvSpPr>
          <p:cNvPr id="16" name="Rounded Rectangle 15"/>
          <p:cNvSpPr/>
          <p:nvPr/>
        </p:nvSpPr>
        <p:spPr bwMode="gray">
          <a:xfrm>
            <a:off x="6576258" y="2122570"/>
            <a:ext cx="818147" cy="72189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Manual </a:t>
            </a:r>
            <a:r>
              <a:rPr kumimoji="0" lang="de-DE" sz="1200" b="0" i="0" u="none" strike="noStrike" kern="0" cap="none" spc="0" normalizeH="0" baseline="0" noProof="0" dirty="0" err="1" smtClean="0">
                <a:ln>
                  <a:noFill/>
                </a:ln>
                <a:effectLst/>
                <a:uLnTx/>
                <a:uFillTx/>
                <a:ea typeface="Arial Unicode MS" pitchFamily="34" charset="-128"/>
                <a:cs typeface="Arial Unicode MS" pitchFamily="34" charset="-128"/>
              </a:rPr>
              <a:t>activity</a:t>
            </a:r>
            <a:endParaRPr kumimoji="0" lang="de-DE"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7" name="Rounded Rectangle 16"/>
          <p:cNvSpPr/>
          <p:nvPr/>
        </p:nvSpPr>
        <p:spPr bwMode="gray">
          <a:xfrm>
            <a:off x="7479855" y="2122568"/>
            <a:ext cx="818147" cy="72189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Upload Nexus</a:t>
            </a:r>
          </a:p>
        </p:txBody>
      </p:sp>
      <p:sp>
        <p:nvSpPr>
          <p:cNvPr id="18" name="Rounded Rectangle 17"/>
          <p:cNvSpPr/>
          <p:nvPr/>
        </p:nvSpPr>
        <p:spPr bwMode="gray">
          <a:xfrm>
            <a:off x="9326263" y="2122568"/>
            <a:ext cx="1367543" cy="72189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Download </a:t>
            </a:r>
            <a:r>
              <a:rPr kumimoji="0" lang="de-DE" sz="1200" b="0" i="0" u="none" strike="noStrike" kern="0" cap="none" spc="0" normalizeH="0" baseline="0" noProof="0" dirty="0" err="1" smtClean="0">
                <a:ln>
                  <a:noFill/>
                </a:ln>
                <a:effectLst/>
                <a:uLnTx/>
                <a:uFillTx/>
                <a:ea typeface="Arial Unicode MS" pitchFamily="34" charset="-128"/>
                <a:cs typeface="Arial Unicode MS" pitchFamily="34" charset="-128"/>
              </a:rPr>
              <a:t>from</a:t>
            </a: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 Nexus </a:t>
            </a:r>
            <a:r>
              <a:rPr kumimoji="0" lang="de-DE" sz="1200" b="0" i="0" u="none" strike="noStrike" kern="0" cap="none" spc="0" normalizeH="0" baseline="0" noProof="0" dirty="0" err="1" smtClean="0">
                <a:ln>
                  <a:noFill/>
                </a:ln>
                <a:effectLst/>
                <a:uLnTx/>
                <a:uFillTx/>
                <a:ea typeface="Arial Unicode MS" pitchFamily="34" charset="-128"/>
                <a:cs typeface="Arial Unicode MS" pitchFamily="34" charset="-128"/>
              </a:rPr>
              <a:t>and</a:t>
            </a: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 push </a:t>
            </a:r>
            <a:r>
              <a:rPr kumimoji="0" lang="de-DE" sz="1200" b="0" i="0" u="none" strike="noStrike" kern="0" cap="none" spc="0" normalizeH="0" baseline="0" noProof="0" dirty="0" err="1" smtClean="0">
                <a:ln>
                  <a:noFill/>
                </a:ln>
                <a:effectLst/>
                <a:uLnTx/>
                <a:uFillTx/>
                <a:ea typeface="Arial Unicode MS" pitchFamily="34" charset="-128"/>
                <a:cs typeface="Arial Unicode MS" pitchFamily="34" charset="-128"/>
              </a:rPr>
              <a:t>to</a:t>
            </a: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 CF</a:t>
            </a:r>
          </a:p>
        </p:txBody>
      </p:sp>
      <p:cxnSp>
        <p:nvCxnSpPr>
          <p:cNvPr id="25" name="Straight Arrow Connector 24"/>
          <p:cNvCxnSpPr/>
          <p:nvPr/>
        </p:nvCxnSpPr>
        <p:spPr>
          <a:xfrm>
            <a:off x="4599190" y="2844464"/>
            <a:ext cx="1385" cy="878588"/>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p:nvPr/>
        </p:nvCxnSpPr>
        <p:spPr>
          <a:xfrm flipH="1">
            <a:off x="5504961" y="2836634"/>
            <a:ext cx="2" cy="886418"/>
          </a:xfrm>
          <a:prstGeom prst="straightConnector1">
            <a:avLst/>
          </a:prstGeom>
          <a:ln>
            <a:prstDash val="dash"/>
            <a:headEnd type="triangle"/>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601580" y="5204924"/>
            <a:ext cx="7339261" cy="5715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rPr>
              <a:t>Local</a:t>
            </a: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 </a:t>
            </a:r>
            <a:r>
              <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rPr>
              <a:t>storage</a:t>
            </a: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 (Jenkins)</a:t>
            </a:r>
          </a:p>
        </p:txBody>
      </p:sp>
      <p:sp>
        <p:nvSpPr>
          <p:cNvPr id="29" name="Rectangle 28"/>
          <p:cNvSpPr/>
          <p:nvPr/>
        </p:nvSpPr>
        <p:spPr bwMode="gray">
          <a:xfrm>
            <a:off x="8053136" y="5196174"/>
            <a:ext cx="2933271" cy="5715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Nexus</a:t>
            </a:r>
          </a:p>
        </p:txBody>
      </p:sp>
      <p:cxnSp>
        <p:nvCxnSpPr>
          <p:cNvPr id="30" name="Straight Arrow Connector 29"/>
          <p:cNvCxnSpPr>
            <a:endCxn id="23" idx="0"/>
          </p:cNvCxnSpPr>
          <p:nvPr/>
        </p:nvCxnSpPr>
        <p:spPr>
          <a:xfrm>
            <a:off x="10410825" y="2836634"/>
            <a:ext cx="259" cy="88641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8" name="Rectangle 47"/>
          <p:cNvSpPr/>
          <p:nvPr/>
        </p:nvSpPr>
        <p:spPr bwMode="gray">
          <a:xfrm>
            <a:off x="601580" y="480441"/>
            <a:ext cx="10403304" cy="61466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b="0" i="0" u="none" strike="noStrike" kern="0" cap="none" spc="0" normalizeH="0" baseline="0" noProof="0" dirty="0" err="1" smtClean="0">
                <a:ln>
                  <a:noFill/>
                </a:ln>
                <a:effectLst/>
                <a:uLnTx/>
                <a:uFillTx/>
                <a:ea typeface="Arial Unicode MS" pitchFamily="34" charset="-128"/>
                <a:cs typeface="Arial Unicode MS" pitchFamily="34" charset="-128"/>
              </a:rPr>
              <a:t>GitHub</a:t>
            </a: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50" name="Straight Arrow Connector 49"/>
          <p:cNvCxnSpPr/>
          <p:nvPr/>
        </p:nvCxnSpPr>
        <p:spPr>
          <a:xfrm>
            <a:off x="5504961" y="1095108"/>
            <a:ext cx="0" cy="102745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5" name="Curved Connector 54"/>
          <p:cNvCxnSpPr>
            <a:endCxn id="13" idx="1"/>
          </p:cNvCxnSpPr>
          <p:nvPr/>
        </p:nvCxnSpPr>
        <p:spPr>
          <a:xfrm rot="16200000" flipH="1">
            <a:off x="612340" y="1315721"/>
            <a:ext cx="1388405" cy="947180"/>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1" name="Curved Connector 70"/>
          <p:cNvCxnSpPr>
            <a:stCxn id="13" idx="3"/>
          </p:cNvCxnSpPr>
          <p:nvPr/>
        </p:nvCxnSpPr>
        <p:spPr>
          <a:xfrm flipV="1">
            <a:off x="2598279" y="1095108"/>
            <a:ext cx="916449" cy="1388406"/>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4" name="Straight Arrow Connector 73"/>
          <p:cNvCxnSpPr>
            <a:stCxn id="13" idx="2"/>
          </p:cNvCxnSpPr>
          <p:nvPr/>
        </p:nvCxnSpPr>
        <p:spPr>
          <a:xfrm flipH="1">
            <a:off x="2181225" y="2844461"/>
            <a:ext cx="7981" cy="2360463"/>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77" name="Straight Arrow Connector 76"/>
          <p:cNvCxnSpPr/>
          <p:nvPr/>
        </p:nvCxnSpPr>
        <p:spPr>
          <a:xfrm>
            <a:off x="8201025" y="2844461"/>
            <a:ext cx="0" cy="2351713"/>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80" name="Straight Arrow Connector 79"/>
          <p:cNvCxnSpPr/>
          <p:nvPr/>
        </p:nvCxnSpPr>
        <p:spPr>
          <a:xfrm flipV="1">
            <a:off x="9478663" y="2844461"/>
            <a:ext cx="0" cy="23604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3" name="Straight Arrow Connector 82"/>
          <p:cNvCxnSpPr/>
          <p:nvPr/>
        </p:nvCxnSpPr>
        <p:spPr>
          <a:xfrm flipH="1" flipV="1">
            <a:off x="4114029" y="2836635"/>
            <a:ext cx="771" cy="2359539"/>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86" name="Straight Arrow Connector 85"/>
          <p:cNvCxnSpPr/>
          <p:nvPr/>
        </p:nvCxnSpPr>
        <p:spPr>
          <a:xfrm flipH="1" flipV="1">
            <a:off x="7638369" y="2844464"/>
            <a:ext cx="681" cy="2360460"/>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934086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loud 43"/>
          <p:cNvSpPr/>
          <p:nvPr/>
        </p:nvSpPr>
        <p:spPr bwMode="gray">
          <a:xfrm>
            <a:off x="5631448" y="3007432"/>
            <a:ext cx="2926138" cy="1745374"/>
          </a:xfrm>
          <a:prstGeom prst="cloud">
            <a:avLst/>
          </a:prstGeom>
          <a:ln>
            <a:headEnd/>
            <a:tailEnd/>
          </a:ln>
        </p:spPr>
        <p:style>
          <a:lnRef idx="1">
            <a:schemeClr val="accent3"/>
          </a:lnRef>
          <a:fillRef idx="2">
            <a:schemeClr val="accent3"/>
          </a:fillRef>
          <a:effectRef idx="1">
            <a:schemeClr val="accent3"/>
          </a:effectRef>
          <a:fontRef idx="minor">
            <a:schemeClr val="dk1"/>
          </a:fontRef>
        </p:style>
        <p:txBody>
          <a:bodyPr lIns="89977" tIns="71981" rIns="89977" bIns="71981" rtlCol="0" anchor="b" anchorCtr="0"/>
          <a:lstStyle/>
          <a:p>
            <a:pPr algn="ctr" fontAlgn="base">
              <a:spcBef>
                <a:spcPct val="50000"/>
              </a:spcBef>
              <a:spcAft>
                <a:spcPct val="0"/>
              </a:spcAft>
              <a:buClr>
                <a:srgbClr val="F0AB00"/>
              </a:buClr>
              <a:buSzPct val="80000"/>
            </a:pPr>
            <a:r>
              <a:rPr lang="de-DE" sz="1600" dirty="0" err="1" smtClean="0">
                <a:solidFill>
                  <a:srgbClr val="000000"/>
                </a:solidFill>
              </a:rPr>
              <a:t>Acceptance</a:t>
            </a:r>
            <a:r>
              <a:rPr lang="de-DE" sz="1600" dirty="0" smtClean="0">
                <a:solidFill>
                  <a:srgbClr val="000000"/>
                </a:solidFill>
              </a:rPr>
              <a:t> </a:t>
            </a:r>
            <a:r>
              <a:rPr lang="de-DE" sz="1600" kern="0" dirty="0" smtClean="0">
                <a:solidFill>
                  <a:srgbClr val="000000"/>
                </a:solidFill>
                <a:ea typeface="Arial Unicode MS" pitchFamily="34" charset="-128"/>
                <a:cs typeface="Arial Unicode MS" pitchFamily="34" charset="-128"/>
              </a:rPr>
              <a:t>Space</a:t>
            </a:r>
            <a:endParaRPr lang="de-DE" sz="1600" kern="0" dirty="0">
              <a:solidFill>
                <a:srgbClr val="000000"/>
              </a:solidFill>
              <a:ea typeface="Arial Unicode MS" pitchFamily="34" charset="-128"/>
              <a:cs typeface="Arial Unicode MS" pitchFamily="34" charset="-128"/>
            </a:endParaRPr>
          </a:p>
        </p:txBody>
      </p:sp>
      <p:sp>
        <p:nvSpPr>
          <p:cNvPr id="46" name="Rounded Rectangle 45"/>
          <p:cNvSpPr/>
          <p:nvPr/>
        </p:nvSpPr>
        <p:spPr bwMode="gray">
          <a:xfrm>
            <a:off x="6234658" y="3419666"/>
            <a:ext cx="1286845" cy="516738"/>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ctr"/>
          <a:lstStyle/>
          <a:p>
            <a:pPr defTabSz="1088449" fontAlgn="base">
              <a:spcBef>
                <a:spcPct val="50000"/>
              </a:spcBef>
              <a:spcAft>
                <a:spcPct val="0"/>
              </a:spcAft>
              <a:buClr>
                <a:srgbClr val="F0AB00"/>
              </a:buClr>
              <a:buSzPct val="80000"/>
            </a:pPr>
            <a:r>
              <a:rPr lang="de-DE" sz="1000" b="1" kern="0" dirty="0">
                <a:solidFill>
                  <a:schemeClr val="tx1"/>
                </a:solidFill>
                <a:ea typeface="Arial Unicode MS" pitchFamily="34" charset="-128"/>
                <a:cs typeface="Arial Unicode MS" pitchFamily="34" charset="-128"/>
              </a:rPr>
              <a:t>Service @CF</a:t>
            </a:r>
          </a:p>
        </p:txBody>
      </p:sp>
      <p:sp>
        <p:nvSpPr>
          <p:cNvPr id="20" name="Cloud 19"/>
          <p:cNvSpPr/>
          <p:nvPr/>
        </p:nvSpPr>
        <p:spPr bwMode="gray">
          <a:xfrm>
            <a:off x="3023142" y="3012770"/>
            <a:ext cx="2818821" cy="1745374"/>
          </a:xfrm>
          <a:prstGeom prst="cloud">
            <a:avLst/>
          </a:prstGeom>
          <a:ln>
            <a:headEnd/>
            <a:tailEnd/>
          </a:ln>
        </p:spPr>
        <p:style>
          <a:lnRef idx="1">
            <a:schemeClr val="accent3"/>
          </a:lnRef>
          <a:fillRef idx="2">
            <a:schemeClr val="accent3"/>
          </a:fillRef>
          <a:effectRef idx="1">
            <a:schemeClr val="accent3"/>
          </a:effectRef>
          <a:fontRef idx="minor">
            <a:schemeClr val="dk1"/>
          </a:fontRef>
        </p:style>
        <p:txBody>
          <a:bodyPr lIns="89977" tIns="71981" rIns="89977" bIns="71981" rtlCol="0" anchor="b" anchorCtr="0"/>
          <a:lstStyle/>
          <a:p>
            <a:pPr algn="ctr" fontAlgn="base">
              <a:spcBef>
                <a:spcPct val="50000"/>
              </a:spcBef>
              <a:spcAft>
                <a:spcPct val="0"/>
              </a:spcAft>
              <a:buClr>
                <a:srgbClr val="F0AB00"/>
              </a:buClr>
              <a:buSzPct val="80000"/>
            </a:pPr>
            <a:r>
              <a:rPr lang="de-DE" sz="1600" dirty="0">
                <a:solidFill>
                  <a:srgbClr val="000000"/>
                </a:solidFill>
              </a:rPr>
              <a:t>Integration </a:t>
            </a:r>
            <a:r>
              <a:rPr lang="de-DE" sz="1600" kern="0" dirty="0">
                <a:solidFill>
                  <a:srgbClr val="000000"/>
                </a:solidFill>
                <a:ea typeface="Arial Unicode MS" pitchFamily="34" charset="-128"/>
                <a:cs typeface="Arial Unicode MS" pitchFamily="34" charset="-128"/>
              </a:rPr>
              <a:t>Space</a:t>
            </a:r>
          </a:p>
        </p:txBody>
      </p:sp>
      <p:sp>
        <p:nvSpPr>
          <p:cNvPr id="21" name="Cloud 20"/>
          <p:cNvSpPr/>
          <p:nvPr/>
        </p:nvSpPr>
        <p:spPr bwMode="gray">
          <a:xfrm>
            <a:off x="8249841" y="3012770"/>
            <a:ext cx="2818821" cy="1745374"/>
          </a:xfrm>
          <a:prstGeom prst="cloud">
            <a:avLst/>
          </a:prstGeom>
          <a:ln>
            <a:headEnd/>
            <a:tailEnd/>
          </a:ln>
        </p:spPr>
        <p:style>
          <a:lnRef idx="1">
            <a:schemeClr val="accent3"/>
          </a:lnRef>
          <a:fillRef idx="2">
            <a:schemeClr val="accent3"/>
          </a:fillRef>
          <a:effectRef idx="1">
            <a:schemeClr val="accent3"/>
          </a:effectRef>
          <a:fontRef idx="minor">
            <a:schemeClr val="dk1"/>
          </a:fontRef>
        </p:style>
        <p:txBody>
          <a:bodyPr lIns="89977" tIns="71981" rIns="89977" bIns="71981" rtlCol="0" anchor="b" anchorCtr="0"/>
          <a:lstStyle/>
          <a:p>
            <a:pPr algn="ctr" fontAlgn="base">
              <a:spcBef>
                <a:spcPct val="50000"/>
              </a:spcBef>
              <a:spcAft>
                <a:spcPct val="0"/>
              </a:spcAft>
              <a:buClr>
                <a:srgbClr val="F0AB00"/>
              </a:buClr>
              <a:buSzPct val="80000"/>
            </a:pPr>
            <a:r>
              <a:rPr lang="de-DE" sz="1600" dirty="0" err="1" smtClean="0">
                <a:solidFill>
                  <a:srgbClr val="000000"/>
                </a:solidFill>
              </a:rPr>
              <a:t>Production</a:t>
            </a:r>
            <a:r>
              <a:rPr lang="de-DE" sz="1600" dirty="0" smtClean="0">
                <a:solidFill>
                  <a:srgbClr val="000000"/>
                </a:solidFill>
              </a:rPr>
              <a:t> </a:t>
            </a:r>
            <a:r>
              <a:rPr lang="de-DE" sz="1600" kern="0" dirty="0" smtClean="0">
                <a:solidFill>
                  <a:srgbClr val="000000"/>
                </a:solidFill>
                <a:ea typeface="Arial Unicode MS" pitchFamily="34" charset="-128"/>
                <a:cs typeface="Arial Unicode MS" pitchFamily="34" charset="-128"/>
              </a:rPr>
              <a:t>Space</a:t>
            </a:r>
            <a:endParaRPr lang="de-DE" sz="1600" kern="0" dirty="0">
              <a:solidFill>
                <a:srgbClr val="000000"/>
              </a:solidFill>
              <a:ea typeface="Arial Unicode MS" pitchFamily="34" charset="-128"/>
              <a:cs typeface="Arial Unicode MS" pitchFamily="34" charset="-128"/>
            </a:endParaRPr>
          </a:p>
        </p:txBody>
      </p:sp>
      <p:sp>
        <p:nvSpPr>
          <p:cNvPr id="22" name="Rounded Rectangle 21"/>
          <p:cNvSpPr/>
          <p:nvPr/>
        </p:nvSpPr>
        <p:spPr bwMode="gray">
          <a:xfrm>
            <a:off x="4020801" y="3380152"/>
            <a:ext cx="1286845" cy="516738"/>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ctr"/>
          <a:lstStyle/>
          <a:p>
            <a:pPr defTabSz="1088449" fontAlgn="base">
              <a:spcBef>
                <a:spcPct val="50000"/>
              </a:spcBef>
              <a:spcAft>
                <a:spcPct val="0"/>
              </a:spcAft>
              <a:buClr>
                <a:srgbClr val="F0AB00"/>
              </a:buClr>
              <a:buSzPct val="80000"/>
            </a:pPr>
            <a:r>
              <a:rPr lang="de-DE" sz="1000" b="1" kern="0" dirty="0">
                <a:solidFill>
                  <a:schemeClr val="tx1"/>
                </a:solidFill>
                <a:ea typeface="Arial Unicode MS" pitchFamily="34" charset="-128"/>
                <a:cs typeface="Arial Unicode MS" pitchFamily="34" charset="-128"/>
              </a:rPr>
              <a:t>Service @CF</a:t>
            </a:r>
          </a:p>
        </p:txBody>
      </p:sp>
      <p:sp>
        <p:nvSpPr>
          <p:cNvPr id="23" name="Rounded Rectangle 22"/>
          <p:cNvSpPr/>
          <p:nvPr/>
        </p:nvSpPr>
        <p:spPr bwMode="gray">
          <a:xfrm>
            <a:off x="9377136" y="3380152"/>
            <a:ext cx="1286845" cy="516738"/>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ctr"/>
          <a:lstStyle/>
          <a:p>
            <a:pPr defTabSz="1088449" fontAlgn="base">
              <a:spcBef>
                <a:spcPct val="50000"/>
              </a:spcBef>
              <a:spcAft>
                <a:spcPct val="0"/>
              </a:spcAft>
              <a:buClr>
                <a:srgbClr val="F0AB00"/>
              </a:buClr>
              <a:buSzPct val="80000"/>
            </a:pPr>
            <a:r>
              <a:rPr lang="de-DE" sz="1000" b="1" kern="0" dirty="0">
                <a:solidFill>
                  <a:schemeClr val="tx1"/>
                </a:solidFill>
                <a:ea typeface="Arial Unicode MS" pitchFamily="34" charset="-128"/>
                <a:cs typeface="Arial Unicode MS" pitchFamily="34" charset="-128"/>
              </a:rPr>
              <a:t>Service @CF</a:t>
            </a:r>
          </a:p>
        </p:txBody>
      </p:sp>
      <p:sp>
        <p:nvSpPr>
          <p:cNvPr id="4" name="Rounded Rectangle 3"/>
          <p:cNvSpPr/>
          <p:nvPr/>
        </p:nvSpPr>
        <p:spPr bwMode="gray">
          <a:xfrm>
            <a:off x="805263" y="1012689"/>
            <a:ext cx="2088456" cy="212036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t"/>
          <a:lstStyle/>
          <a:p>
            <a:pPr algn="ctr" defTabSz="1088449" fontAlgn="base">
              <a:spcBef>
                <a:spcPct val="50000"/>
              </a:spcBef>
              <a:spcAft>
                <a:spcPct val="0"/>
              </a:spcAft>
              <a:buClr>
                <a:srgbClr val="F0AB00"/>
              </a:buClr>
              <a:buSzPct val="80000"/>
            </a:pPr>
            <a:r>
              <a:rPr lang="de-DE" sz="1600" b="1" kern="0" dirty="0" smtClean="0">
                <a:solidFill>
                  <a:schemeClr val="tx1"/>
                </a:solidFill>
                <a:ea typeface="Arial Unicode MS" pitchFamily="34" charset="-128"/>
                <a:cs typeface="Arial Unicode MS" pitchFamily="34" charset="-128"/>
              </a:rPr>
              <a:t>Commit Stage</a:t>
            </a:r>
            <a:endParaRPr lang="de-DE" sz="1600" b="1" kern="0" dirty="0">
              <a:solidFill>
                <a:schemeClr val="tx1"/>
              </a:solidFill>
              <a:ea typeface="Arial Unicode MS" pitchFamily="34" charset="-128"/>
              <a:cs typeface="Arial Unicode MS" pitchFamily="34" charset="-128"/>
            </a:endParaRPr>
          </a:p>
        </p:txBody>
      </p:sp>
      <p:sp>
        <p:nvSpPr>
          <p:cNvPr id="5" name="Rounded Rectangle 4"/>
          <p:cNvSpPr/>
          <p:nvPr/>
        </p:nvSpPr>
        <p:spPr bwMode="gray">
          <a:xfrm>
            <a:off x="3395602" y="1012689"/>
            <a:ext cx="2092905" cy="212036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t"/>
          <a:lstStyle/>
          <a:p>
            <a:pPr algn="ctr" defTabSz="1088449" fontAlgn="base">
              <a:spcBef>
                <a:spcPct val="50000"/>
              </a:spcBef>
              <a:spcAft>
                <a:spcPct val="0"/>
              </a:spcAft>
              <a:buClr>
                <a:srgbClr val="F0AB00"/>
              </a:buClr>
              <a:buSzPct val="80000"/>
            </a:pPr>
            <a:r>
              <a:rPr lang="en-US" sz="1600" b="1" kern="0" dirty="0" smtClean="0">
                <a:solidFill>
                  <a:schemeClr val="tx1"/>
                </a:solidFill>
                <a:ea typeface="Arial Unicode MS" pitchFamily="34" charset="-128"/>
                <a:cs typeface="Arial Unicode MS" pitchFamily="34" charset="-128"/>
              </a:rPr>
              <a:t>Integration</a:t>
            </a:r>
            <a:r>
              <a:rPr lang="de-DE" sz="1600" b="1" kern="0" dirty="0" smtClean="0">
                <a:solidFill>
                  <a:schemeClr val="tx1"/>
                </a:solidFill>
                <a:ea typeface="Arial Unicode MS" pitchFamily="34" charset="-128"/>
                <a:cs typeface="Arial Unicode MS" pitchFamily="34" charset="-128"/>
              </a:rPr>
              <a:t> Stage</a:t>
            </a:r>
            <a:endParaRPr lang="en-US" sz="1600" b="1" kern="0" dirty="0">
              <a:solidFill>
                <a:schemeClr val="tx1"/>
              </a:solidFill>
              <a:ea typeface="Arial Unicode MS" pitchFamily="34" charset="-128"/>
              <a:cs typeface="Arial Unicode MS" pitchFamily="34" charset="-128"/>
            </a:endParaRPr>
          </a:p>
        </p:txBody>
      </p:sp>
      <p:sp>
        <p:nvSpPr>
          <p:cNvPr id="7" name="Rounded Rectangle 6"/>
          <p:cNvSpPr/>
          <p:nvPr/>
        </p:nvSpPr>
        <p:spPr bwMode="gray">
          <a:xfrm>
            <a:off x="5990389" y="1012689"/>
            <a:ext cx="2098625" cy="212036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t"/>
          <a:lstStyle/>
          <a:p>
            <a:pPr algn="ctr" defTabSz="1088449" fontAlgn="base">
              <a:spcBef>
                <a:spcPct val="50000"/>
              </a:spcBef>
              <a:spcAft>
                <a:spcPct val="0"/>
              </a:spcAft>
              <a:buClr>
                <a:srgbClr val="F0AB00"/>
              </a:buClr>
              <a:buSzPct val="80000"/>
            </a:pPr>
            <a:r>
              <a:rPr lang="en-US" sz="1600" b="1" kern="0" dirty="0" smtClean="0">
                <a:solidFill>
                  <a:schemeClr val="tx1"/>
                </a:solidFill>
                <a:ea typeface="Arial Unicode MS" pitchFamily="34" charset="-128"/>
                <a:cs typeface="Arial Unicode MS" pitchFamily="34" charset="-128"/>
              </a:rPr>
              <a:t>Acceptance</a:t>
            </a:r>
            <a:r>
              <a:rPr lang="de-DE" sz="1600" b="1" kern="0" dirty="0" smtClean="0">
                <a:solidFill>
                  <a:schemeClr val="tx1"/>
                </a:solidFill>
                <a:ea typeface="Arial Unicode MS" pitchFamily="34" charset="-128"/>
                <a:cs typeface="Arial Unicode MS" pitchFamily="34" charset="-128"/>
              </a:rPr>
              <a:t> Stage</a:t>
            </a:r>
            <a:endParaRPr lang="en-US" sz="1600" b="1" kern="0" dirty="0">
              <a:solidFill>
                <a:schemeClr val="tx1"/>
              </a:solidFill>
              <a:ea typeface="Arial Unicode MS" pitchFamily="34" charset="-128"/>
              <a:cs typeface="Arial Unicode MS" pitchFamily="34" charset="-128"/>
            </a:endParaRPr>
          </a:p>
        </p:txBody>
      </p:sp>
      <p:sp>
        <p:nvSpPr>
          <p:cNvPr id="8" name="Rounded Rectangle 7"/>
          <p:cNvSpPr/>
          <p:nvPr/>
        </p:nvSpPr>
        <p:spPr bwMode="gray">
          <a:xfrm>
            <a:off x="8664339" y="1012689"/>
            <a:ext cx="1931544" cy="212036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t"/>
          <a:lstStyle/>
          <a:p>
            <a:pPr algn="ctr" defTabSz="1088449" fontAlgn="base">
              <a:spcBef>
                <a:spcPct val="50000"/>
              </a:spcBef>
              <a:spcAft>
                <a:spcPct val="0"/>
              </a:spcAft>
              <a:buClr>
                <a:srgbClr val="F0AB00"/>
              </a:buClr>
              <a:buSzPct val="80000"/>
            </a:pPr>
            <a:r>
              <a:rPr lang="de-DE" sz="1600" b="1" kern="0" dirty="0" err="1" smtClean="0">
                <a:solidFill>
                  <a:schemeClr val="tx1"/>
                </a:solidFill>
                <a:ea typeface="Arial Unicode MS" pitchFamily="34" charset="-128"/>
                <a:cs typeface="Arial Unicode MS" pitchFamily="34" charset="-128"/>
              </a:rPr>
              <a:t>Production</a:t>
            </a:r>
            <a:r>
              <a:rPr lang="de-DE" sz="1600" b="1" kern="0" dirty="0" smtClean="0">
                <a:solidFill>
                  <a:schemeClr val="tx1"/>
                </a:solidFill>
                <a:ea typeface="Arial Unicode MS" pitchFamily="34" charset="-128"/>
                <a:cs typeface="Arial Unicode MS" pitchFamily="34" charset="-128"/>
              </a:rPr>
              <a:t> Stage</a:t>
            </a:r>
            <a:endParaRPr lang="de-DE" sz="1600" b="1" kern="0" dirty="0">
              <a:solidFill>
                <a:schemeClr val="tx1"/>
              </a:solidFill>
              <a:ea typeface="Arial Unicode MS" pitchFamily="34" charset="-128"/>
              <a:cs typeface="Arial Unicode MS" pitchFamily="34" charset="-128"/>
            </a:endParaRPr>
          </a:p>
        </p:txBody>
      </p:sp>
      <p:sp>
        <p:nvSpPr>
          <p:cNvPr id="13" name="Rounded Rectangle 12"/>
          <p:cNvSpPr/>
          <p:nvPr/>
        </p:nvSpPr>
        <p:spPr bwMode="gray">
          <a:xfrm>
            <a:off x="1389607" y="1779666"/>
            <a:ext cx="818147" cy="72189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Commit</a:t>
            </a:r>
          </a:p>
        </p:txBody>
      </p:sp>
      <p:sp>
        <p:nvSpPr>
          <p:cNvPr id="14" name="Rounded Rectangle 13"/>
          <p:cNvSpPr/>
          <p:nvPr/>
        </p:nvSpPr>
        <p:spPr bwMode="gray">
          <a:xfrm>
            <a:off x="3476744" y="1779669"/>
            <a:ext cx="818147" cy="72189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err="1" smtClean="0">
                <a:ln>
                  <a:noFill/>
                </a:ln>
                <a:effectLst/>
                <a:uLnTx/>
                <a:uFillTx/>
                <a:ea typeface="Arial Unicode MS" pitchFamily="34" charset="-128"/>
                <a:cs typeface="Arial Unicode MS" pitchFamily="34" charset="-128"/>
              </a:rPr>
              <a:t>Deploy</a:t>
            </a:r>
            <a:endParaRPr kumimoji="0" lang="de-DE"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5" name="Rounded Rectangle 14"/>
          <p:cNvSpPr/>
          <p:nvPr/>
        </p:nvSpPr>
        <p:spPr bwMode="gray">
          <a:xfrm>
            <a:off x="4597427" y="1779667"/>
            <a:ext cx="818147" cy="72189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System-Test</a:t>
            </a:r>
          </a:p>
        </p:txBody>
      </p:sp>
      <p:sp>
        <p:nvSpPr>
          <p:cNvPr id="16" name="Rounded Rectangle 15"/>
          <p:cNvSpPr/>
          <p:nvPr/>
        </p:nvSpPr>
        <p:spPr bwMode="gray">
          <a:xfrm>
            <a:off x="6061908" y="1779670"/>
            <a:ext cx="818147" cy="72189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err="1" smtClean="0">
                <a:ln>
                  <a:noFill/>
                </a:ln>
                <a:effectLst/>
                <a:uLnTx/>
                <a:uFillTx/>
                <a:ea typeface="Arial Unicode MS" pitchFamily="34" charset="-128"/>
                <a:cs typeface="Arial Unicode MS" pitchFamily="34" charset="-128"/>
              </a:rPr>
              <a:t>Deploy</a:t>
            </a:r>
            <a:endParaRPr kumimoji="0" lang="de-DE"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7" name="Rounded Rectangle 16"/>
          <p:cNvSpPr/>
          <p:nvPr/>
        </p:nvSpPr>
        <p:spPr bwMode="gray">
          <a:xfrm>
            <a:off x="7184580" y="1779668"/>
            <a:ext cx="818147" cy="72189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Release</a:t>
            </a:r>
          </a:p>
        </p:txBody>
      </p:sp>
      <p:sp>
        <p:nvSpPr>
          <p:cNvPr id="18" name="Rounded Rectangle 17"/>
          <p:cNvSpPr/>
          <p:nvPr/>
        </p:nvSpPr>
        <p:spPr bwMode="gray">
          <a:xfrm>
            <a:off x="8935738" y="1779668"/>
            <a:ext cx="1367543" cy="72189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err="1" smtClean="0">
                <a:ln>
                  <a:noFill/>
                </a:ln>
                <a:effectLst/>
                <a:uLnTx/>
                <a:uFillTx/>
                <a:ea typeface="Arial Unicode MS" pitchFamily="34" charset="-128"/>
                <a:cs typeface="Arial Unicode MS" pitchFamily="34" charset="-128"/>
              </a:rPr>
              <a:t>Deploy</a:t>
            </a:r>
            <a:endParaRPr kumimoji="0" lang="de-DE"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25" name="Straight Arrow Connector 24"/>
          <p:cNvCxnSpPr/>
          <p:nvPr/>
        </p:nvCxnSpPr>
        <p:spPr>
          <a:xfrm>
            <a:off x="4094365" y="2501564"/>
            <a:ext cx="1385" cy="878588"/>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p:nvPr/>
        </p:nvCxnSpPr>
        <p:spPr>
          <a:xfrm flipH="1">
            <a:off x="5114436" y="2493734"/>
            <a:ext cx="2" cy="886418"/>
          </a:xfrm>
          <a:prstGeom prst="straightConnector1">
            <a:avLst/>
          </a:prstGeom>
          <a:ln>
            <a:prstDash val="dash"/>
            <a:headEnd type="triangle"/>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211055" y="4862024"/>
            <a:ext cx="7339261" cy="5715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rPr>
              <a:t>Local</a:t>
            </a: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 </a:t>
            </a:r>
            <a:r>
              <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rPr>
              <a:t>storage</a:t>
            </a: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 (Jenkins)</a:t>
            </a:r>
          </a:p>
        </p:txBody>
      </p:sp>
      <p:sp>
        <p:nvSpPr>
          <p:cNvPr id="29" name="Rectangle 28"/>
          <p:cNvSpPr/>
          <p:nvPr/>
        </p:nvSpPr>
        <p:spPr bwMode="gray">
          <a:xfrm>
            <a:off x="7662611" y="4853274"/>
            <a:ext cx="2933271" cy="5715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Nexus</a:t>
            </a:r>
          </a:p>
        </p:txBody>
      </p:sp>
      <p:cxnSp>
        <p:nvCxnSpPr>
          <p:cNvPr id="30" name="Straight Arrow Connector 29"/>
          <p:cNvCxnSpPr>
            <a:endCxn id="23" idx="0"/>
          </p:cNvCxnSpPr>
          <p:nvPr/>
        </p:nvCxnSpPr>
        <p:spPr>
          <a:xfrm>
            <a:off x="10020300" y="2493734"/>
            <a:ext cx="259" cy="88641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8" name="Rectangle 47"/>
          <p:cNvSpPr/>
          <p:nvPr/>
        </p:nvSpPr>
        <p:spPr bwMode="gray">
          <a:xfrm>
            <a:off x="211055" y="137541"/>
            <a:ext cx="10403304" cy="61466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b="0" i="0" u="none" strike="noStrike" kern="0" cap="none" spc="0" normalizeH="0" baseline="0" noProof="0" dirty="0" err="1" smtClean="0">
                <a:ln>
                  <a:noFill/>
                </a:ln>
                <a:effectLst/>
                <a:uLnTx/>
                <a:uFillTx/>
                <a:ea typeface="Arial Unicode MS" pitchFamily="34" charset="-128"/>
                <a:cs typeface="Arial Unicode MS" pitchFamily="34" charset="-128"/>
              </a:rPr>
              <a:t>GitHub</a:t>
            </a: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50" name="Straight Arrow Connector 49"/>
          <p:cNvCxnSpPr/>
          <p:nvPr/>
        </p:nvCxnSpPr>
        <p:spPr>
          <a:xfrm>
            <a:off x="5114436" y="752208"/>
            <a:ext cx="0" cy="102745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5" name="Curved Connector 54"/>
          <p:cNvCxnSpPr>
            <a:endCxn id="13" idx="1"/>
          </p:cNvCxnSpPr>
          <p:nvPr/>
        </p:nvCxnSpPr>
        <p:spPr>
          <a:xfrm rot="16200000" flipH="1">
            <a:off x="221815" y="972821"/>
            <a:ext cx="1388405" cy="947180"/>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1" name="Curved Connector 70"/>
          <p:cNvCxnSpPr>
            <a:stCxn id="13" idx="3"/>
          </p:cNvCxnSpPr>
          <p:nvPr/>
        </p:nvCxnSpPr>
        <p:spPr>
          <a:xfrm flipV="1">
            <a:off x="2207754" y="752208"/>
            <a:ext cx="916449" cy="1388406"/>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4" name="Straight Arrow Connector 73"/>
          <p:cNvCxnSpPr>
            <a:stCxn id="13" idx="2"/>
          </p:cNvCxnSpPr>
          <p:nvPr/>
        </p:nvCxnSpPr>
        <p:spPr>
          <a:xfrm flipH="1">
            <a:off x="1790700" y="2501561"/>
            <a:ext cx="7981" cy="2360463"/>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77" name="Straight Arrow Connector 76"/>
          <p:cNvCxnSpPr/>
          <p:nvPr/>
        </p:nvCxnSpPr>
        <p:spPr>
          <a:xfrm>
            <a:off x="7810500" y="2501561"/>
            <a:ext cx="0" cy="2351713"/>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80" name="Straight Arrow Connector 79"/>
          <p:cNvCxnSpPr/>
          <p:nvPr/>
        </p:nvCxnSpPr>
        <p:spPr>
          <a:xfrm flipV="1">
            <a:off x="9088138" y="2501561"/>
            <a:ext cx="0" cy="23604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3" name="Straight Arrow Connector 82"/>
          <p:cNvCxnSpPr/>
          <p:nvPr/>
        </p:nvCxnSpPr>
        <p:spPr>
          <a:xfrm flipH="1" flipV="1">
            <a:off x="3609204" y="2493735"/>
            <a:ext cx="771" cy="2359539"/>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86" name="Straight Arrow Connector 85"/>
          <p:cNvCxnSpPr/>
          <p:nvPr/>
        </p:nvCxnSpPr>
        <p:spPr>
          <a:xfrm flipH="1" flipV="1">
            <a:off x="7314519" y="2501564"/>
            <a:ext cx="681" cy="2360460"/>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sp>
        <p:nvSpPr>
          <p:cNvPr id="2" name="Bent Arrow 1"/>
          <p:cNvSpPr/>
          <p:nvPr/>
        </p:nvSpPr>
        <p:spPr bwMode="gray">
          <a:xfrm flipV="1">
            <a:off x="315724" y="1628774"/>
            <a:ext cx="438284" cy="654213"/>
          </a:xfrm>
          <a:prstGeom prst="bentArrow">
            <a:avLst>
              <a:gd name="adj1" fmla="val 38039"/>
              <a:gd name="adj2" fmla="val 50000"/>
              <a:gd name="adj3" fmla="val 25000"/>
              <a:gd name="adj4" fmla="val 0"/>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4" name="Right Arrow 33"/>
          <p:cNvSpPr/>
          <p:nvPr/>
        </p:nvSpPr>
        <p:spPr bwMode="gray">
          <a:xfrm>
            <a:off x="4333469" y="1904662"/>
            <a:ext cx="225608" cy="336420"/>
          </a:xfrm>
          <a:prstGeom prst="rightArrow">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ctr"/>
          <a:lstStyle/>
          <a:p>
            <a:pPr algn="ctr" defTabSz="1088449" fontAlgn="base">
              <a:spcBef>
                <a:spcPct val="50000"/>
              </a:spcBef>
              <a:spcAft>
                <a:spcPct val="0"/>
              </a:spcAft>
              <a:buClr>
                <a:srgbClr val="F0AB00"/>
              </a:buClr>
              <a:buSzPct val="80000"/>
            </a:pPr>
            <a:endParaRPr lang="en-US" sz="1600" b="1" kern="0" dirty="0">
              <a:solidFill>
                <a:schemeClr val="tx1"/>
              </a:solidFill>
              <a:ea typeface="Arial Unicode MS" pitchFamily="34" charset="-128"/>
              <a:cs typeface="Arial Unicode MS" pitchFamily="34" charset="-128"/>
            </a:endParaRPr>
          </a:p>
        </p:txBody>
      </p:sp>
      <p:sp>
        <p:nvSpPr>
          <p:cNvPr id="37" name="Right Arrow 36"/>
          <p:cNvSpPr/>
          <p:nvPr/>
        </p:nvSpPr>
        <p:spPr bwMode="gray">
          <a:xfrm>
            <a:off x="8256515" y="1904661"/>
            <a:ext cx="225608" cy="336420"/>
          </a:xfrm>
          <a:prstGeom prst="rightArrow">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ctr"/>
          <a:lstStyle/>
          <a:p>
            <a:pPr algn="ctr" defTabSz="1088449" fontAlgn="base">
              <a:spcBef>
                <a:spcPct val="50000"/>
              </a:spcBef>
              <a:spcAft>
                <a:spcPct val="0"/>
              </a:spcAft>
              <a:buClr>
                <a:srgbClr val="F0AB00"/>
              </a:buClr>
              <a:buSzPct val="80000"/>
            </a:pPr>
            <a:endParaRPr lang="en-US" sz="1600" b="1" kern="0" dirty="0">
              <a:solidFill>
                <a:schemeClr val="tx1"/>
              </a:solidFill>
              <a:ea typeface="Arial Unicode MS" pitchFamily="34" charset="-128"/>
              <a:cs typeface="Arial Unicode MS" pitchFamily="34" charset="-128"/>
            </a:endParaRPr>
          </a:p>
        </p:txBody>
      </p:sp>
      <p:sp>
        <p:nvSpPr>
          <p:cNvPr id="39" name="Right Arrow 38"/>
          <p:cNvSpPr/>
          <p:nvPr/>
        </p:nvSpPr>
        <p:spPr bwMode="gray">
          <a:xfrm>
            <a:off x="3025900" y="1904661"/>
            <a:ext cx="225608" cy="336420"/>
          </a:xfrm>
          <a:prstGeom prst="rightArrow">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ctr"/>
          <a:lstStyle/>
          <a:p>
            <a:pPr algn="ctr" defTabSz="1088449" fontAlgn="base">
              <a:spcBef>
                <a:spcPct val="50000"/>
              </a:spcBef>
              <a:spcAft>
                <a:spcPct val="0"/>
              </a:spcAft>
              <a:buClr>
                <a:srgbClr val="F0AB00"/>
              </a:buClr>
              <a:buSzPct val="80000"/>
            </a:pPr>
            <a:endParaRPr lang="en-US" sz="1600" b="1" kern="0" dirty="0">
              <a:solidFill>
                <a:schemeClr val="tx1"/>
              </a:solidFill>
              <a:ea typeface="Arial Unicode MS" pitchFamily="34" charset="-128"/>
              <a:cs typeface="Arial Unicode MS" pitchFamily="34" charset="-128"/>
            </a:endParaRPr>
          </a:p>
        </p:txBody>
      </p:sp>
      <p:grpSp>
        <p:nvGrpSpPr>
          <p:cNvPr id="32" name="Group 31"/>
          <p:cNvGrpSpPr/>
          <p:nvPr/>
        </p:nvGrpSpPr>
        <p:grpSpPr>
          <a:xfrm>
            <a:off x="3936833" y="5613810"/>
            <a:ext cx="2951748" cy="1129288"/>
            <a:chOff x="7662611" y="5657850"/>
            <a:chExt cx="2951748" cy="1129288"/>
          </a:xfrm>
        </p:grpSpPr>
        <p:sp>
          <p:nvSpPr>
            <p:cNvPr id="3" name="Rectangle 2"/>
            <p:cNvSpPr/>
            <p:nvPr/>
          </p:nvSpPr>
          <p:spPr bwMode="gray">
            <a:xfrm>
              <a:off x="7662611" y="5657850"/>
              <a:ext cx="2951748" cy="1123950"/>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sng" strike="noStrike" kern="0" cap="none" spc="0" normalizeH="0" baseline="0" noProof="0" dirty="0" smtClean="0">
                  <a:ln>
                    <a:noFill/>
                  </a:ln>
                  <a:effectLst/>
                  <a:uLnTx/>
                  <a:uFillTx/>
                  <a:ea typeface="Arial Unicode MS" pitchFamily="34" charset="-128"/>
                  <a:cs typeface="Arial Unicode MS" pitchFamily="34" charset="-128"/>
                </a:rPr>
                <a:t>Legend</a:t>
              </a:r>
            </a:p>
          </p:txBody>
        </p:sp>
        <p:pic>
          <p:nvPicPr>
            <p:cNvPr id="9" name="Picture 8"/>
            <p:cNvPicPr>
              <a:picLocks noChangeAspect="1"/>
            </p:cNvPicPr>
            <p:nvPr/>
          </p:nvPicPr>
          <p:blipFill>
            <a:blip r:embed="rId2"/>
            <a:stretch>
              <a:fillRect/>
            </a:stretch>
          </p:blipFill>
          <p:spPr>
            <a:xfrm>
              <a:off x="7707439" y="6457562"/>
              <a:ext cx="201681" cy="329576"/>
            </a:xfrm>
            <a:prstGeom prst="rect">
              <a:avLst/>
            </a:prstGeom>
          </p:spPr>
        </p:pic>
        <p:cxnSp>
          <p:nvCxnSpPr>
            <p:cNvPr id="42" name="Straight Arrow Connector 41"/>
            <p:cNvCxnSpPr/>
            <p:nvPr/>
          </p:nvCxnSpPr>
          <p:spPr>
            <a:xfrm flipV="1">
              <a:off x="7688505" y="6071224"/>
              <a:ext cx="338307" cy="2"/>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p:cNvCxnSpPr/>
            <p:nvPr/>
          </p:nvCxnSpPr>
          <p:spPr>
            <a:xfrm flipH="1">
              <a:off x="7688505" y="6338258"/>
              <a:ext cx="338307" cy="5059"/>
            </a:xfrm>
            <a:prstGeom prst="straightConnector1">
              <a:avLst/>
            </a:prstGeom>
            <a:ln>
              <a:prstDash val="dash"/>
              <a:headEnd type="triangle"/>
              <a:tailEnd type="triangle"/>
            </a:ln>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8254295" y="6514628"/>
              <a:ext cx="1352934"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err="1" smtClean="0">
                  <a:ea typeface="Arial Unicode MS" pitchFamily="34" charset="-128"/>
                  <a:cs typeface="Arial Unicode MS" pitchFamily="34" charset="-128"/>
                </a:rPr>
                <a:t>Automatic</a:t>
              </a:r>
              <a:r>
                <a:rPr lang="de-DE" sz="1400" kern="0" dirty="0" smtClean="0">
                  <a:ea typeface="Arial Unicode MS" pitchFamily="34" charset="-128"/>
                  <a:cs typeface="Arial Unicode MS" pitchFamily="34" charset="-128"/>
                </a:rPr>
                <a:t> </a:t>
              </a:r>
              <a:r>
                <a:rPr lang="de-DE" sz="1400" kern="0" dirty="0" err="1" smtClean="0">
                  <a:ea typeface="Arial Unicode MS" pitchFamily="34" charset="-128"/>
                  <a:cs typeface="Arial Unicode MS" pitchFamily="34" charset="-128"/>
                </a:rPr>
                <a:t>trigger</a:t>
              </a:r>
              <a:endParaRPr lang="de-DE" sz="1400" kern="0" dirty="0" smtClean="0">
                <a:ea typeface="Arial Unicode MS" pitchFamily="34" charset="-128"/>
                <a:cs typeface="Arial Unicode MS" pitchFamily="34" charset="-128"/>
              </a:endParaRPr>
            </a:p>
          </p:txBody>
        </p:sp>
        <p:sp>
          <p:nvSpPr>
            <p:cNvPr id="49" name="TextBox 48"/>
            <p:cNvSpPr txBox="1"/>
            <p:nvPr/>
          </p:nvSpPr>
          <p:spPr>
            <a:xfrm>
              <a:off x="8254295" y="5949942"/>
              <a:ext cx="746999"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smtClean="0">
                  <a:ea typeface="Arial Unicode MS" pitchFamily="34" charset="-128"/>
                  <a:cs typeface="Arial Unicode MS" pitchFamily="34" charset="-128"/>
                </a:rPr>
                <a:t>Data </a:t>
              </a:r>
              <a:r>
                <a:rPr lang="de-DE" sz="1400" kern="0" dirty="0" err="1" smtClean="0">
                  <a:ea typeface="Arial Unicode MS" pitchFamily="34" charset="-128"/>
                  <a:cs typeface="Arial Unicode MS" pitchFamily="34" charset="-128"/>
                </a:rPr>
                <a:t>flow</a:t>
              </a:r>
              <a:endParaRPr lang="de-DE" sz="1400" kern="0" dirty="0" smtClean="0">
                <a:ea typeface="Arial Unicode MS" pitchFamily="34" charset="-128"/>
                <a:cs typeface="Arial Unicode MS" pitchFamily="34" charset="-128"/>
              </a:endParaRPr>
            </a:p>
          </p:txBody>
        </p:sp>
        <p:sp>
          <p:nvSpPr>
            <p:cNvPr id="51" name="TextBox 50"/>
            <p:cNvSpPr txBox="1"/>
            <p:nvPr/>
          </p:nvSpPr>
          <p:spPr>
            <a:xfrm>
              <a:off x="8254295" y="6237493"/>
              <a:ext cx="1243930"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smtClean="0">
                  <a:ea typeface="Arial Unicode MS" pitchFamily="34" charset="-128"/>
                  <a:cs typeface="Arial Unicode MS" pitchFamily="34" charset="-128"/>
                </a:rPr>
                <a:t>Communication</a:t>
              </a:r>
            </a:p>
          </p:txBody>
        </p:sp>
      </p:grpSp>
      <p:cxnSp>
        <p:nvCxnSpPr>
          <p:cNvPr id="47" name="Straight Arrow Connector 46"/>
          <p:cNvCxnSpPr/>
          <p:nvPr/>
        </p:nvCxnSpPr>
        <p:spPr>
          <a:xfrm>
            <a:off x="6458658" y="2501561"/>
            <a:ext cx="259" cy="88641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2" name="Straight Arrow Connector 51"/>
          <p:cNvCxnSpPr/>
          <p:nvPr/>
        </p:nvCxnSpPr>
        <p:spPr>
          <a:xfrm flipH="1" flipV="1">
            <a:off x="6173503" y="2493734"/>
            <a:ext cx="681" cy="2360460"/>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51772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loud 43"/>
          <p:cNvSpPr/>
          <p:nvPr/>
        </p:nvSpPr>
        <p:spPr bwMode="gray">
          <a:xfrm>
            <a:off x="5631448" y="3007432"/>
            <a:ext cx="2926138" cy="1745374"/>
          </a:xfrm>
          <a:prstGeom prst="cloud">
            <a:avLst/>
          </a:prstGeom>
          <a:ln>
            <a:headEnd/>
            <a:tailEnd/>
          </a:ln>
        </p:spPr>
        <p:style>
          <a:lnRef idx="1">
            <a:schemeClr val="accent3"/>
          </a:lnRef>
          <a:fillRef idx="2">
            <a:schemeClr val="accent3"/>
          </a:fillRef>
          <a:effectRef idx="1">
            <a:schemeClr val="accent3"/>
          </a:effectRef>
          <a:fontRef idx="minor">
            <a:schemeClr val="dk1"/>
          </a:fontRef>
        </p:style>
        <p:txBody>
          <a:bodyPr lIns="89977" tIns="71981" rIns="89977" bIns="71981" rtlCol="0" anchor="b" anchorCtr="0"/>
          <a:lstStyle/>
          <a:p>
            <a:pPr algn="ctr" fontAlgn="base">
              <a:spcBef>
                <a:spcPct val="50000"/>
              </a:spcBef>
              <a:spcAft>
                <a:spcPct val="0"/>
              </a:spcAft>
              <a:buClr>
                <a:srgbClr val="F0AB00"/>
              </a:buClr>
              <a:buSzPct val="80000"/>
            </a:pPr>
            <a:r>
              <a:rPr lang="de-DE" sz="1600" dirty="0" err="1" smtClean="0">
                <a:solidFill>
                  <a:srgbClr val="000000"/>
                </a:solidFill>
              </a:rPr>
              <a:t>Acceptance</a:t>
            </a:r>
            <a:r>
              <a:rPr lang="de-DE" sz="1600" dirty="0" smtClean="0">
                <a:solidFill>
                  <a:srgbClr val="000000"/>
                </a:solidFill>
              </a:rPr>
              <a:t> </a:t>
            </a:r>
            <a:r>
              <a:rPr lang="de-DE" sz="1600" kern="0" dirty="0" smtClean="0">
                <a:solidFill>
                  <a:srgbClr val="000000"/>
                </a:solidFill>
                <a:ea typeface="Arial Unicode MS" pitchFamily="34" charset="-128"/>
                <a:cs typeface="Arial Unicode MS" pitchFamily="34" charset="-128"/>
              </a:rPr>
              <a:t>Space</a:t>
            </a:r>
            <a:endParaRPr lang="de-DE" sz="1600" kern="0" dirty="0">
              <a:solidFill>
                <a:srgbClr val="000000"/>
              </a:solidFill>
              <a:ea typeface="Arial Unicode MS" pitchFamily="34" charset="-128"/>
              <a:cs typeface="Arial Unicode MS" pitchFamily="34" charset="-128"/>
            </a:endParaRPr>
          </a:p>
        </p:txBody>
      </p:sp>
      <p:sp>
        <p:nvSpPr>
          <p:cNvPr id="46" name="Rounded Rectangle 45"/>
          <p:cNvSpPr/>
          <p:nvPr/>
        </p:nvSpPr>
        <p:spPr bwMode="gray">
          <a:xfrm>
            <a:off x="6234658" y="3419666"/>
            <a:ext cx="1286845" cy="516738"/>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ctr"/>
          <a:lstStyle/>
          <a:p>
            <a:pPr defTabSz="1088449" fontAlgn="base">
              <a:spcBef>
                <a:spcPct val="50000"/>
              </a:spcBef>
              <a:spcAft>
                <a:spcPct val="0"/>
              </a:spcAft>
              <a:buClr>
                <a:srgbClr val="F0AB00"/>
              </a:buClr>
              <a:buSzPct val="80000"/>
            </a:pPr>
            <a:r>
              <a:rPr lang="de-DE" sz="1000" b="1" kern="0" dirty="0">
                <a:solidFill>
                  <a:schemeClr val="tx1"/>
                </a:solidFill>
                <a:ea typeface="Arial Unicode MS" pitchFamily="34" charset="-128"/>
                <a:cs typeface="Arial Unicode MS" pitchFamily="34" charset="-128"/>
              </a:rPr>
              <a:t>Service @CF</a:t>
            </a:r>
          </a:p>
        </p:txBody>
      </p:sp>
      <p:sp>
        <p:nvSpPr>
          <p:cNvPr id="20" name="Cloud 19"/>
          <p:cNvSpPr/>
          <p:nvPr/>
        </p:nvSpPr>
        <p:spPr bwMode="gray">
          <a:xfrm>
            <a:off x="3023142" y="3012770"/>
            <a:ext cx="2818821" cy="1745374"/>
          </a:xfrm>
          <a:prstGeom prst="cloud">
            <a:avLst/>
          </a:prstGeom>
          <a:ln>
            <a:headEnd/>
            <a:tailEnd/>
          </a:ln>
        </p:spPr>
        <p:style>
          <a:lnRef idx="1">
            <a:schemeClr val="accent3"/>
          </a:lnRef>
          <a:fillRef idx="2">
            <a:schemeClr val="accent3"/>
          </a:fillRef>
          <a:effectRef idx="1">
            <a:schemeClr val="accent3"/>
          </a:effectRef>
          <a:fontRef idx="minor">
            <a:schemeClr val="dk1"/>
          </a:fontRef>
        </p:style>
        <p:txBody>
          <a:bodyPr lIns="89977" tIns="71981" rIns="89977" bIns="71981" rtlCol="0" anchor="b" anchorCtr="0"/>
          <a:lstStyle/>
          <a:p>
            <a:pPr algn="ctr" fontAlgn="base">
              <a:spcBef>
                <a:spcPct val="50000"/>
              </a:spcBef>
              <a:spcAft>
                <a:spcPct val="0"/>
              </a:spcAft>
              <a:buClr>
                <a:srgbClr val="F0AB00"/>
              </a:buClr>
              <a:buSzPct val="80000"/>
            </a:pPr>
            <a:r>
              <a:rPr lang="de-DE" sz="1600" dirty="0">
                <a:solidFill>
                  <a:srgbClr val="000000"/>
                </a:solidFill>
              </a:rPr>
              <a:t>Integration </a:t>
            </a:r>
            <a:r>
              <a:rPr lang="de-DE" sz="1600" kern="0" dirty="0">
                <a:solidFill>
                  <a:srgbClr val="000000"/>
                </a:solidFill>
                <a:ea typeface="Arial Unicode MS" pitchFamily="34" charset="-128"/>
                <a:cs typeface="Arial Unicode MS" pitchFamily="34" charset="-128"/>
              </a:rPr>
              <a:t>Space</a:t>
            </a:r>
          </a:p>
        </p:txBody>
      </p:sp>
      <p:sp>
        <p:nvSpPr>
          <p:cNvPr id="21" name="Cloud 20"/>
          <p:cNvSpPr/>
          <p:nvPr/>
        </p:nvSpPr>
        <p:spPr bwMode="gray">
          <a:xfrm>
            <a:off x="8249841" y="3012770"/>
            <a:ext cx="2818821" cy="1745374"/>
          </a:xfrm>
          <a:prstGeom prst="cloud">
            <a:avLst/>
          </a:prstGeom>
          <a:ln>
            <a:headEnd/>
            <a:tailEnd/>
          </a:ln>
        </p:spPr>
        <p:style>
          <a:lnRef idx="1">
            <a:schemeClr val="accent3"/>
          </a:lnRef>
          <a:fillRef idx="2">
            <a:schemeClr val="accent3"/>
          </a:fillRef>
          <a:effectRef idx="1">
            <a:schemeClr val="accent3"/>
          </a:effectRef>
          <a:fontRef idx="minor">
            <a:schemeClr val="dk1"/>
          </a:fontRef>
        </p:style>
        <p:txBody>
          <a:bodyPr lIns="89977" tIns="71981" rIns="89977" bIns="71981" rtlCol="0" anchor="b" anchorCtr="0"/>
          <a:lstStyle/>
          <a:p>
            <a:pPr algn="ctr" fontAlgn="base">
              <a:spcBef>
                <a:spcPct val="50000"/>
              </a:spcBef>
              <a:spcAft>
                <a:spcPct val="0"/>
              </a:spcAft>
              <a:buClr>
                <a:srgbClr val="F0AB00"/>
              </a:buClr>
              <a:buSzPct val="80000"/>
            </a:pPr>
            <a:r>
              <a:rPr lang="de-DE" sz="1600" dirty="0" err="1" smtClean="0">
                <a:solidFill>
                  <a:srgbClr val="000000"/>
                </a:solidFill>
              </a:rPr>
              <a:t>Production</a:t>
            </a:r>
            <a:r>
              <a:rPr lang="de-DE" sz="1600" dirty="0" smtClean="0">
                <a:solidFill>
                  <a:srgbClr val="000000"/>
                </a:solidFill>
              </a:rPr>
              <a:t> </a:t>
            </a:r>
            <a:r>
              <a:rPr lang="de-DE" sz="1600" kern="0" dirty="0" smtClean="0">
                <a:solidFill>
                  <a:srgbClr val="000000"/>
                </a:solidFill>
                <a:ea typeface="Arial Unicode MS" pitchFamily="34" charset="-128"/>
                <a:cs typeface="Arial Unicode MS" pitchFamily="34" charset="-128"/>
              </a:rPr>
              <a:t>Space</a:t>
            </a:r>
            <a:endParaRPr lang="de-DE" sz="1600" kern="0" dirty="0">
              <a:solidFill>
                <a:srgbClr val="000000"/>
              </a:solidFill>
              <a:ea typeface="Arial Unicode MS" pitchFamily="34" charset="-128"/>
              <a:cs typeface="Arial Unicode MS" pitchFamily="34" charset="-128"/>
            </a:endParaRPr>
          </a:p>
        </p:txBody>
      </p:sp>
      <p:sp>
        <p:nvSpPr>
          <p:cNvPr id="22" name="Rounded Rectangle 21"/>
          <p:cNvSpPr/>
          <p:nvPr/>
        </p:nvSpPr>
        <p:spPr bwMode="gray">
          <a:xfrm>
            <a:off x="4020801" y="3380152"/>
            <a:ext cx="1286845" cy="516738"/>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ctr"/>
          <a:lstStyle/>
          <a:p>
            <a:pPr defTabSz="1088449" fontAlgn="base">
              <a:spcBef>
                <a:spcPct val="50000"/>
              </a:spcBef>
              <a:spcAft>
                <a:spcPct val="0"/>
              </a:spcAft>
              <a:buClr>
                <a:srgbClr val="F0AB00"/>
              </a:buClr>
              <a:buSzPct val="80000"/>
            </a:pPr>
            <a:r>
              <a:rPr lang="de-DE" sz="1000" b="1" kern="0" dirty="0">
                <a:solidFill>
                  <a:schemeClr val="tx1"/>
                </a:solidFill>
                <a:ea typeface="Arial Unicode MS" pitchFamily="34" charset="-128"/>
                <a:cs typeface="Arial Unicode MS" pitchFamily="34" charset="-128"/>
              </a:rPr>
              <a:t>Service @CF</a:t>
            </a:r>
          </a:p>
        </p:txBody>
      </p:sp>
      <p:sp>
        <p:nvSpPr>
          <p:cNvPr id="23" name="Rounded Rectangle 22"/>
          <p:cNvSpPr/>
          <p:nvPr/>
        </p:nvSpPr>
        <p:spPr bwMode="gray">
          <a:xfrm>
            <a:off x="9377136" y="3380152"/>
            <a:ext cx="1286845" cy="516738"/>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ctr"/>
          <a:lstStyle/>
          <a:p>
            <a:pPr defTabSz="1088449" fontAlgn="base">
              <a:spcBef>
                <a:spcPct val="50000"/>
              </a:spcBef>
              <a:spcAft>
                <a:spcPct val="0"/>
              </a:spcAft>
              <a:buClr>
                <a:srgbClr val="F0AB00"/>
              </a:buClr>
              <a:buSzPct val="80000"/>
            </a:pPr>
            <a:r>
              <a:rPr lang="de-DE" sz="1000" b="1" kern="0" dirty="0">
                <a:solidFill>
                  <a:schemeClr val="tx1"/>
                </a:solidFill>
                <a:ea typeface="Arial Unicode MS" pitchFamily="34" charset="-128"/>
                <a:cs typeface="Arial Unicode MS" pitchFamily="34" charset="-128"/>
              </a:rPr>
              <a:t>Service @CF</a:t>
            </a:r>
          </a:p>
        </p:txBody>
      </p:sp>
      <p:sp>
        <p:nvSpPr>
          <p:cNvPr id="4" name="Rounded Rectangle 3"/>
          <p:cNvSpPr/>
          <p:nvPr/>
        </p:nvSpPr>
        <p:spPr bwMode="gray">
          <a:xfrm>
            <a:off x="805263" y="1012689"/>
            <a:ext cx="2088456" cy="212036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t"/>
          <a:lstStyle/>
          <a:p>
            <a:pPr algn="ctr" defTabSz="1088449" fontAlgn="base">
              <a:spcBef>
                <a:spcPct val="50000"/>
              </a:spcBef>
              <a:spcAft>
                <a:spcPct val="0"/>
              </a:spcAft>
              <a:buClr>
                <a:srgbClr val="F0AB00"/>
              </a:buClr>
              <a:buSzPct val="80000"/>
            </a:pPr>
            <a:r>
              <a:rPr lang="de-DE" sz="1600" b="1" kern="0" dirty="0" smtClean="0">
                <a:solidFill>
                  <a:schemeClr val="tx1"/>
                </a:solidFill>
                <a:ea typeface="Arial Unicode MS" pitchFamily="34" charset="-128"/>
                <a:cs typeface="Arial Unicode MS" pitchFamily="34" charset="-128"/>
              </a:rPr>
              <a:t>Commit Stage</a:t>
            </a:r>
            <a:endParaRPr lang="de-DE" sz="1600" b="1" kern="0" dirty="0">
              <a:solidFill>
                <a:schemeClr val="tx1"/>
              </a:solidFill>
              <a:ea typeface="Arial Unicode MS" pitchFamily="34" charset="-128"/>
              <a:cs typeface="Arial Unicode MS" pitchFamily="34" charset="-128"/>
            </a:endParaRPr>
          </a:p>
        </p:txBody>
      </p:sp>
      <p:sp>
        <p:nvSpPr>
          <p:cNvPr id="5" name="Rounded Rectangle 4"/>
          <p:cNvSpPr/>
          <p:nvPr/>
        </p:nvSpPr>
        <p:spPr bwMode="gray">
          <a:xfrm>
            <a:off x="3395602" y="1012689"/>
            <a:ext cx="2092905" cy="212036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t"/>
          <a:lstStyle/>
          <a:p>
            <a:pPr algn="ctr" defTabSz="1088449" fontAlgn="base">
              <a:spcBef>
                <a:spcPct val="50000"/>
              </a:spcBef>
              <a:spcAft>
                <a:spcPct val="0"/>
              </a:spcAft>
              <a:buClr>
                <a:srgbClr val="F0AB00"/>
              </a:buClr>
              <a:buSzPct val="80000"/>
            </a:pPr>
            <a:r>
              <a:rPr lang="en-US" sz="1600" b="1" kern="0" dirty="0" smtClean="0">
                <a:solidFill>
                  <a:schemeClr val="tx1"/>
                </a:solidFill>
                <a:ea typeface="Arial Unicode MS" pitchFamily="34" charset="-128"/>
                <a:cs typeface="Arial Unicode MS" pitchFamily="34" charset="-128"/>
              </a:rPr>
              <a:t>Integration</a:t>
            </a:r>
            <a:r>
              <a:rPr lang="de-DE" sz="1600" b="1" kern="0" dirty="0" smtClean="0">
                <a:solidFill>
                  <a:schemeClr val="tx1"/>
                </a:solidFill>
                <a:ea typeface="Arial Unicode MS" pitchFamily="34" charset="-128"/>
                <a:cs typeface="Arial Unicode MS" pitchFamily="34" charset="-128"/>
              </a:rPr>
              <a:t> Stage</a:t>
            </a:r>
            <a:endParaRPr lang="en-US" sz="1600" b="1" kern="0" dirty="0">
              <a:solidFill>
                <a:schemeClr val="tx1"/>
              </a:solidFill>
              <a:ea typeface="Arial Unicode MS" pitchFamily="34" charset="-128"/>
              <a:cs typeface="Arial Unicode MS" pitchFamily="34" charset="-128"/>
            </a:endParaRPr>
          </a:p>
        </p:txBody>
      </p:sp>
      <p:sp>
        <p:nvSpPr>
          <p:cNvPr id="7" name="Rounded Rectangle 6"/>
          <p:cNvSpPr/>
          <p:nvPr/>
        </p:nvSpPr>
        <p:spPr bwMode="gray">
          <a:xfrm>
            <a:off x="5990389" y="1012689"/>
            <a:ext cx="2098625" cy="212036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t"/>
          <a:lstStyle/>
          <a:p>
            <a:pPr algn="ctr" defTabSz="1088449" fontAlgn="base">
              <a:spcBef>
                <a:spcPct val="50000"/>
              </a:spcBef>
              <a:spcAft>
                <a:spcPct val="0"/>
              </a:spcAft>
              <a:buClr>
                <a:srgbClr val="F0AB00"/>
              </a:buClr>
              <a:buSzPct val="80000"/>
            </a:pPr>
            <a:r>
              <a:rPr lang="en-US" sz="1600" b="1" kern="0" dirty="0" smtClean="0">
                <a:solidFill>
                  <a:schemeClr val="tx1"/>
                </a:solidFill>
                <a:ea typeface="Arial Unicode MS" pitchFamily="34" charset="-128"/>
                <a:cs typeface="Arial Unicode MS" pitchFamily="34" charset="-128"/>
              </a:rPr>
              <a:t>Acceptance</a:t>
            </a:r>
            <a:r>
              <a:rPr lang="de-DE" sz="1600" b="1" kern="0" dirty="0" smtClean="0">
                <a:solidFill>
                  <a:schemeClr val="tx1"/>
                </a:solidFill>
                <a:ea typeface="Arial Unicode MS" pitchFamily="34" charset="-128"/>
                <a:cs typeface="Arial Unicode MS" pitchFamily="34" charset="-128"/>
              </a:rPr>
              <a:t> Stage</a:t>
            </a:r>
            <a:endParaRPr lang="en-US" sz="1600" b="1" kern="0" dirty="0">
              <a:solidFill>
                <a:schemeClr val="tx1"/>
              </a:solidFill>
              <a:ea typeface="Arial Unicode MS" pitchFamily="34" charset="-128"/>
              <a:cs typeface="Arial Unicode MS" pitchFamily="34" charset="-128"/>
            </a:endParaRPr>
          </a:p>
        </p:txBody>
      </p:sp>
      <p:sp>
        <p:nvSpPr>
          <p:cNvPr id="8" name="Rounded Rectangle 7"/>
          <p:cNvSpPr/>
          <p:nvPr/>
        </p:nvSpPr>
        <p:spPr bwMode="gray">
          <a:xfrm>
            <a:off x="8664339" y="1012689"/>
            <a:ext cx="1931544" cy="212036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t"/>
          <a:lstStyle/>
          <a:p>
            <a:pPr algn="ctr" defTabSz="1088449" fontAlgn="base">
              <a:spcBef>
                <a:spcPct val="50000"/>
              </a:spcBef>
              <a:spcAft>
                <a:spcPct val="0"/>
              </a:spcAft>
              <a:buClr>
                <a:srgbClr val="F0AB00"/>
              </a:buClr>
              <a:buSzPct val="80000"/>
            </a:pPr>
            <a:r>
              <a:rPr lang="de-DE" sz="1600" b="1" kern="0" dirty="0" err="1" smtClean="0">
                <a:solidFill>
                  <a:schemeClr val="tx1"/>
                </a:solidFill>
                <a:ea typeface="Arial Unicode MS" pitchFamily="34" charset="-128"/>
                <a:cs typeface="Arial Unicode MS" pitchFamily="34" charset="-128"/>
              </a:rPr>
              <a:t>Production</a:t>
            </a:r>
            <a:r>
              <a:rPr lang="de-DE" sz="1600" b="1" kern="0" dirty="0" smtClean="0">
                <a:solidFill>
                  <a:schemeClr val="tx1"/>
                </a:solidFill>
                <a:ea typeface="Arial Unicode MS" pitchFamily="34" charset="-128"/>
                <a:cs typeface="Arial Unicode MS" pitchFamily="34" charset="-128"/>
              </a:rPr>
              <a:t> Stage</a:t>
            </a:r>
            <a:endParaRPr lang="de-DE" sz="1600" b="1" kern="0" dirty="0">
              <a:solidFill>
                <a:schemeClr val="tx1"/>
              </a:solidFill>
              <a:ea typeface="Arial Unicode MS" pitchFamily="34" charset="-128"/>
              <a:cs typeface="Arial Unicode MS" pitchFamily="34" charset="-128"/>
            </a:endParaRPr>
          </a:p>
        </p:txBody>
      </p:sp>
      <p:sp>
        <p:nvSpPr>
          <p:cNvPr id="13" name="Rounded Rectangle 12"/>
          <p:cNvSpPr/>
          <p:nvPr/>
        </p:nvSpPr>
        <p:spPr bwMode="gray">
          <a:xfrm>
            <a:off x="1389607" y="1779666"/>
            <a:ext cx="818147" cy="72189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Commit</a:t>
            </a:r>
          </a:p>
        </p:txBody>
      </p:sp>
      <p:sp>
        <p:nvSpPr>
          <p:cNvPr id="14" name="Rounded Rectangle 13"/>
          <p:cNvSpPr/>
          <p:nvPr/>
        </p:nvSpPr>
        <p:spPr bwMode="gray">
          <a:xfrm>
            <a:off x="3476744" y="1779669"/>
            <a:ext cx="818147" cy="72189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err="1" smtClean="0">
                <a:ln>
                  <a:noFill/>
                </a:ln>
                <a:effectLst/>
                <a:uLnTx/>
                <a:uFillTx/>
                <a:ea typeface="Arial Unicode MS" pitchFamily="34" charset="-128"/>
                <a:cs typeface="Arial Unicode MS" pitchFamily="34" charset="-128"/>
              </a:rPr>
              <a:t>Deploy</a:t>
            </a:r>
            <a:endParaRPr kumimoji="0" lang="de-DE"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5" name="Rounded Rectangle 14"/>
          <p:cNvSpPr/>
          <p:nvPr/>
        </p:nvSpPr>
        <p:spPr bwMode="gray">
          <a:xfrm>
            <a:off x="4597427" y="1779667"/>
            <a:ext cx="818147" cy="72189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System-Test</a:t>
            </a:r>
          </a:p>
        </p:txBody>
      </p:sp>
      <p:sp>
        <p:nvSpPr>
          <p:cNvPr id="16" name="Rounded Rectangle 15"/>
          <p:cNvSpPr/>
          <p:nvPr/>
        </p:nvSpPr>
        <p:spPr bwMode="gray">
          <a:xfrm>
            <a:off x="6061908" y="1779670"/>
            <a:ext cx="818147" cy="72189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err="1" smtClean="0">
                <a:ln>
                  <a:noFill/>
                </a:ln>
                <a:effectLst/>
                <a:uLnTx/>
                <a:uFillTx/>
                <a:ea typeface="Arial Unicode MS" pitchFamily="34" charset="-128"/>
                <a:cs typeface="Arial Unicode MS" pitchFamily="34" charset="-128"/>
              </a:rPr>
              <a:t>Deploy</a:t>
            </a:r>
            <a:endParaRPr kumimoji="0" lang="de-DE"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7" name="Rounded Rectangle 16"/>
          <p:cNvSpPr/>
          <p:nvPr/>
        </p:nvSpPr>
        <p:spPr bwMode="gray">
          <a:xfrm>
            <a:off x="7184580" y="1779668"/>
            <a:ext cx="818147" cy="72189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Release</a:t>
            </a:r>
          </a:p>
        </p:txBody>
      </p:sp>
      <p:sp>
        <p:nvSpPr>
          <p:cNvPr id="18" name="Rounded Rectangle 17"/>
          <p:cNvSpPr/>
          <p:nvPr/>
        </p:nvSpPr>
        <p:spPr bwMode="gray">
          <a:xfrm>
            <a:off x="8935738" y="1779668"/>
            <a:ext cx="1367543" cy="72189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err="1" smtClean="0">
                <a:ln>
                  <a:noFill/>
                </a:ln>
                <a:effectLst/>
                <a:uLnTx/>
                <a:uFillTx/>
                <a:ea typeface="Arial Unicode MS" pitchFamily="34" charset="-128"/>
                <a:cs typeface="Arial Unicode MS" pitchFamily="34" charset="-128"/>
              </a:rPr>
              <a:t>Deploy</a:t>
            </a:r>
            <a:endParaRPr kumimoji="0" lang="de-DE"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25" name="Straight Arrow Connector 24"/>
          <p:cNvCxnSpPr/>
          <p:nvPr/>
        </p:nvCxnSpPr>
        <p:spPr>
          <a:xfrm>
            <a:off x="4094365" y="2501564"/>
            <a:ext cx="1385" cy="878588"/>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p:nvPr/>
        </p:nvCxnSpPr>
        <p:spPr>
          <a:xfrm flipH="1">
            <a:off x="5114436" y="2493734"/>
            <a:ext cx="2" cy="886418"/>
          </a:xfrm>
          <a:prstGeom prst="straightConnector1">
            <a:avLst/>
          </a:prstGeom>
          <a:ln>
            <a:prstDash val="dash"/>
            <a:headEnd type="triangle"/>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211055" y="4862024"/>
            <a:ext cx="7339261" cy="5715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rPr>
              <a:t>Local</a:t>
            </a: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 </a:t>
            </a:r>
            <a:r>
              <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rPr>
              <a:t>storage</a:t>
            </a: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 (Jenkins)</a:t>
            </a:r>
          </a:p>
        </p:txBody>
      </p:sp>
      <p:sp>
        <p:nvSpPr>
          <p:cNvPr id="29" name="Rectangle 28"/>
          <p:cNvSpPr/>
          <p:nvPr/>
        </p:nvSpPr>
        <p:spPr bwMode="gray">
          <a:xfrm>
            <a:off x="7662611" y="4853274"/>
            <a:ext cx="2933271" cy="5715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Nexus</a:t>
            </a:r>
          </a:p>
        </p:txBody>
      </p:sp>
      <p:cxnSp>
        <p:nvCxnSpPr>
          <p:cNvPr id="30" name="Straight Arrow Connector 29"/>
          <p:cNvCxnSpPr>
            <a:endCxn id="23" idx="0"/>
          </p:cNvCxnSpPr>
          <p:nvPr/>
        </p:nvCxnSpPr>
        <p:spPr>
          <a:xfrm>
            <a:off x="10020300" y="2493734"/>
            <a:ext cx="259" cy="88641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8" name="Rectangle 47"/>
          <p:cNvSpPr/>
          <p:nvPr/>
        </p:nvSpPr>
        <p:spPr bwMode="gray">
          <a:xfrm>
            <a:off x="211055" y="137541"/>
            <a:ext cx="10403304" cy="61466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b="0" i="0" u="none" strike="noStrike" kern="0" cap="none" spc="0" normalizeH="0" baseline="0" noProof="0" dirty="0" err="1" smtClean="0">
                <a:ln>
                  <a:noFill/>
                </a:ln>
                <a:effectLst/>
                <a:uLnTx/>
                <a:uFillTx/>
                <a:ea typeface="Arial Unicode MS" pitchFamily="34" charset="-128"/>
                <a:cs typeface="Arial Unicode MS" pitchFamily="34" charset="-128"/>
              </a:rPr>
              <a:t>GitHub</a:t>
            </a: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50" name="Straight Arrow Connector 49"/>
          <p:cNvCxnSpPr/>
          <p:nvPr/>
        </p:nvCxnSpPr>
        <p:spPr>
          <a:xfrm>
            <a:off x="5114436" y="752208"/>
            <a:ext cx="0" cy="102745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5" name="Curved Connector 54"/>
          <p:cNvCxnSpPr>
            <a:endCxn id="13" idx="1"/>
          </p:cNvCxnSpPr>
          <p:nvPr/>
        </p:nvCxnSpPr>
        <p:spPr>
          <a:xfrm rot="16200000" flipH="1">
            <a:off x="221815" y="972821"/>
            <a:ext cx="1388405" cy="947180"/>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1" name="Curved Connector 70"/>
          <p:cNvCxnSpPr>
            <a:stCxn id="13" idx="3"/>
          </p:cNvCxnSpPr>
          <p:nvPr/>
        </p:nvCxnSpPr>
        <p:spPr>
          <a:xfrm flipV="1">
            <a:off x="2207754" y="752208"/>
            <a:ext cx="916449" cy="1388406"/>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4" name="Straight Arrow Connector 73"/>
          <p:cNvCxnSpPr>
            <a:stCxn id="13" idx="2"/>
          </p:cNvCxnSpPr>
          <p:nvPr/>
        </p:nvCxnSpPr>
        <p:spPr>
          <a:xfrm flipH="1">
            <a:off x="1790700" y="2501561"/>
            <a:ext cx="7981" cy="2360463"/>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77" name="Straight Arrow Connector 76"/>
          <p:cNvCxnSpPr/>
          <p:nvPr/>
        </p:nvCxnSpPr>
        <p:spPr>
          <a:xfrm>
            <a:off x="7810500" y="2501561"/>
            <a:ext cx="0" cy="2351713"/>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80" name="Straight Arrow Connector 79"/>
          <p:cNvCxnSpPr/>
          <p:nvPr/>
        </p:nvCxnSpPr>
        <p:spPr>
          <a:xfrm flipV="1">
            <a:off x="9088138" y="2501561"/>
            <a:ext cx="0" cy="23604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3" name="Straight Arrow Connector 82"/>
          <p:cNvCxnSpPr/>
          <p:nvPr/>
        </p:nvCxnSpPr>
        <p:spPr>
          <a:xfrm flipH="1" flipV="1">
            <a:off x="3609204" y="2493735"/>
            <a:ext cx="771" cy="2359539"/>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86" name="Straight Arrow Connector 85"/>
          <p:cNvCxnSpPr/>
          <p:nvPr/>
        </p:nvCxnSpPr>
        <p:spPr>
          <a:xfrm flipH="1" flipV="1">
            <a:off x="7314519" y="2501564"/>
            <a:ext cx="681" cy="2360460"/>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sp>
        <p:nvSpPr>
          <p:cNvPr id="2" name="Bent Arrow 1"/>
          <p:cNvSpPr/>
          <p:nvPr/>
        </p:nvSpPr>
        <p:spPr bwMode="gray">
          <a:xfrm flipV="1">
            <a:off x="315724" y="1628774"/>
            <a:ext cx="438284" cy="654213"/>
          </a:xfrm>
          <a:prstGeom prst="bentArrow">
            <a:avLst>
              <a:gd name="adj1" fmla="val 38039"/>
              <a:gd name="adj2" fmla="val 50000"/>
              <a:gd name="adj3" fmla="val 25000"/>
              <a:gd name="adj4" fmla="val 0"/>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4" name="Right Arrow 33"/>
          <p:cNvSpPr/>
          <p:nvPr/>
        </p:nvSpPr>
        <p:spPr bwMode="gray">
          <a:xfrm>
            <a:off x="4333469" y="1904662"/>
            <a:ext cx="225608" cy="336420"/>
          </a:xfrm>
          <a:prstGeom prst="rightArrow">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ctr"/>
          <a:lstStyle/>
          <a:p>
            <a:pPr algn="ctr" defTabSz="1088449" fontAlgn="base">
              <a:spcBef>
                <a:spcPct val="50000"/>
              </a:spcBef>
              <a:spcAft>
                <a:spcPct val="0"/>
              </a:spcAft>
              <a:buClr>
                <a:srgbClr val="F0AB00"/>
              </a:buClr>
              <a:buSzPct val="80000"/>
            </a:pPr>
            <a:endParaRPr lang="en-US" sz="1600" b="1" kern="0" dirty="0">
              <a:solidFill>
                <a:schemeClr val="tx1"/>
              </a:solidFill>
              <a:ea typeface="Arial Unicode MS" pitchFamily="34" charset="-128"/>
              <a:cs typeface="Arial Unicode MS" pitchFamily="34" charset="-128"/>
            </a:endParaRPr>
          </a:p>
        </p:txBody>
      </p:sp>
      <p:sp>
        <p:nvSpPr>
          <p:cNvPr id="37" name="Right Arrow 36"/>
          <p:cNvSpPr/>
          <p:nvPr/>
        </p:nvSpPr>
        <p:spPr bwMode="gray">
          <a:xfrm>
            <a:off x="8256515" y="1904661"/>
            <a:ext cx="225608" cy="336420"/>
          </a:xfrm>
          <a:prstGeom prst="rightArrow">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ctr"/>
          <a:lstStyle/>
          <a:p>
            <a:pPr algn="ctr" defTabSz="1088449" fontAlgn="base">
              <a:spcBef>
                <a:spcPct val="50000"/>
              </a:spcBef>
              <a:spcAft>
                <a:spcPct val="0"/>
              </a:spcAft>
              <a:buClr>
                <a:srgbClr val="F0AB00"/>
              </a:buClr>
              <a:buSzPct val="80000"/>
            </a:pPr>
            <a:endParaRPr lang="en-US" sz="1600" b="1" kern="0" dirty="0">
              <a:solidFill>
                <a:schemeClr val="tx1"/>
              </a:solidFill>
              <a:ea typeface="Arial Unicode MS" pitchFamily="34" charset="-128"/>
              <a:cs typeface="Arial Unicode MS" pitchFamily="34" charset="-128"/>
            </a:endParaRPr>
          </a:p>
        </p:txBody>
      </p:sp>
      <p:sp>
        <p:nvSpPr>
          <p:cNvPr id="39" name="Right Arrow 38"/>
          <p:cNvSpPr/>
          <p:nvPr/>
        </p:nvSpPr>
        <p:spPr bwMode="gray">
          <a:xfrm>
            <a:off x="3025900" y="1904661"/>
            <a:ext cx="225608" cy="336420"/>
          </a:xfrm>
          <a:prstGeom prst="rightArrow">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ctr"/>
          <a:lstStyle/>
          <a:p>
            <a:pPr algn="ctr" defTabSz="1088449" fontAlgn="base">
              <a:spcBef>
                <a:spcPct val="50000"/>
              </a:spcBef>
              <a:spcAft>
                <a:spcPct val="0"/>
              </a:spcAft>
              <a:buClr>
                <a:srgbClr val="F0AB00"/>
              </a:buClr>
              <a:buSzPct val="80000"/>
            </a:pPr>
            <a:endParaRPr lang="en-US" sz="1600" b="1" kern="0" dirty="0">
              <a:solidFill>
                <a:schemeClr val="tx1"/>
              </a:solidFill>
              <a:ea typeface="Arial Unicode MS" pitchFamily="34" charset="-128"/>
              <a:cs typeface="Arial Unicode MS" pitchFamily="34" charset="-128"/>
            </a:endParaRPr>
          </a:p>
        </p:txBody>
      </p:sp>
      <p:grpSp>
        <p:nvGrpSpPr>
          <p:cNvPr id="32" name="Group 31"/>
          <p:cNvGrpSpPr/>
          <p:nvPr/>
        </p:nvGrpSpPr>
        <p:grpSpPr>
          <a:xfrm>
            <a:off x="11250878" y="2140613"/>
            <a:ext cx="2951748" cy="1129288"/>
            <a:chOff x="7662611" y="5657850"/>
            <a:chExt cx="2951748" cy="1129288"/>
          </a:xfrm>
        </p:grpSpPr>
        <p:sp>
          <p:nvSpPr>
            <p:cNvPr id="3" name="Rectangle 2"/>
            <p:cNvSpPr/>
            <p:nvPr/>
          </p:nvSpPr>
          <p:spPr bwMode="gray">
            <a:xfrm>
              <a:off x="7662611" y="5657850"/>
              <a:ext cx="2951748" cy="1123950"/>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sng" strike="noStrike" kern="0" cap="none" spc="0" normalizeH="0" baseline="0" noProof="0" dirty="0" smtClean="0">
                  <a:ln>
                    <a:noFill/>
                  </a:ln>
                  <a:effectLst/>
                  <a:uLnTx/>
                  <a:uFillTx/>
                  <a:ea typeface="Arial Unicode MS" pitchFamily="34" charset="-128"/>
                  <a:cs typeface="Arial Unicode MS" pitchFamily="34" charset="-128"/>
                </a:rPr>
                <a:t>Legend</a:t>
              </a:r>
            </a:p>
          </p:txBody>
        </p:sp>
        <p:pic>
          <p:nvPicPr>
            <p:cNvPr id="9" name="Picture 8"/>
            <p:cNvPicPr>
              <a:picLocks noChangeAspect="1"/>
            </p:cNvPicPr>
            <p:nvPr/>
          </p:nvPicPr>
          <p:blipFill>
            <a:blip r:embed="rId2"/>
            <a:stretch>
              <a:fillRect/>
            </a:stretch>
          </p:blipFill>
          <p:spPr>
            <a:xfrm>
              <a:off x="7707439" y="6457562"/>
              <a:ext cx="201681" cy="329576"/>
            </a:xfrm>
            <a:prstGeom prst="rect">
              <a:avLst/>
            </a:prstGeom>
          </p:spPr>
        </p:pic>
        <p:cxnSp>
          <p:nvCxnSpPr>
            <p:cNvPr id="42" name="Straight Arrow Connector 41"/>
            <p:cNvCxnSpPr/>
            <p:nvPr/>
          </p:nvCxnSpPr>
          <p:spPr>
            <a:xfrm flipV="1">
              <a:off x="7688505" y="6071224"/>
              <a:ext cx="338307" cy="2"/>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p:cNvCxnSpPr/>
            <p:nvPr/>
          </p:nvCxnSpPr>
          <p:spPr>
            <a:xfrm flipH="1">
              <a:off x="7688505" y="6338258"/>
              <a:ext cx="338307" cy="5059"/>
            </a:xfrm>
            <a:prstGeom prst="straightConnector1">
              <a:avLst/>
            </a:prstGeom>
            <a:ln>
              <a:prstDash val="dash"/>
              <a:headEnd type="triangle"/>
              <a:tailEnd type="triangle"/>
            </a:ln>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8254295" y="6514628"/>
              <a:ext cx="1352934"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err="1" smtClean="0">
                  <a:ea typeface="Arial Unicode MS" pitchFamily="34" charset="-128"/>
                  <a:cs typeface="Arial Unicode MS" pitchFamily="34" charset="-128"/>
                </a:rPr>
                <a:t>Automatic</a:t>
              </a:r>
              <a:r>
                <a:rPr lang="de-DE" sz="1400" kern="0" dirty="0" smtClean="0">
                  <a:ea typeface="Arial Unicode MS" pitchFamily="34" charset="-128"/>
                  <a:cs typeface="Arial Unicode MS" pitchFamily="34" charset="-128"/>
                </a:rPr>
                <a:t> </a:t>
              </a:r>
              <a:r>
                <a:rPr lang="de-DE" sz="1400" kern="0" dirty="0" err="1" smtClean="0">
                  <a:ea typeface="Arial Unicode MS" pitchFamily="34" charset="-128"/>
                  <a:cs typeface="Arial Unicode MS" pitchFamily="34" charset="-128"/>
                </a:rPr>
                <a:t>trigger</a:t>
              </a:r>
              <a:endParaRPr lang="de-DE" sz="1400" kern="0" dirty="0" smtClean="0">
                <a:ea typeface="Arial Unicode MS" pitchFamily="34" charset="-128"/>
                <a:cs typeface="Arial Unicode MS" pitchFamily="34" charset="-128"/>
              </a:endParaRPr>
            </a:p>
          </p:txBody>
        </p:sp>
        <p:sp>
          <p:nvSpPr>
            <p:cNvPr id="49" name="TextBox 48"/>
            <p:cNvSpPr txBox="1"/>
            <p:nvPr/>
          </p:nvSpPr>
          <p:spPr>
            <a:xfrm>
              <a:off x="8254295" y="5949942"/>
              <a:ext cx="746999"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smtClean="0">
                  <a:ea typeface="Arial Unicode MS" pitchFamily="34" charset="-128"/>
                  <a:cs typeface="Arial Unicode MS" pitchFamily="34" charset="-128"/>
                </a:rPr>
                <a:t>Data </a:t>
              </a:r>
              <a:r>
                <a:rPr lang="de-DE" sz="1400" kern="0" dirty="0" err="1" smtClean="0">
                  <a:ea typeface="Arial Unicode MS" pitchFamily="34" charset="-128"/>
                  <a:cs typeface="Arial Unicode MS" pitchFamily="34" charset="-128"/>
                </a:rPr>
                <a:t>flow</a:t>
              </a:r>
              <a:endParaRPr lang="de-DE" sz="1400" kern="0" dirty="0" smtClean="0">
                <a:ea typeface="Arial Unicode MS" pitchFamily="34" charset="-128"/>
                <a:cs typeface="Arial Unicode MS" pitchFamily="34" charset="-128"/>
              </a:endParaRPr>
            </a:p>
          </p:txBody>
        </p:sp>
        <p:sp>
          <p:nvSpPr>
            <p:cNvPr id="51" name="TextBox 50"/>
            <p:cNvSpPr txBox="1"/>
            <p:nvPr/>
          </p:nvSpPr>
          <p:spPr>
            <a:xfrm>
              <a:off x="8254295" y="6237493"/>
              <a:ext cx="1243930"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smtClean="0">
                  <a:ea typeface="Arial Unicode MS" pitchFamily="34" charset="-128"/>
                  <a:cs typeface="Arial Unicode MS" pitchFamily="34" charset="-128"/>
                </a:rPr>
                <a:t>Communication</a:t>
              </a:r>
            </a:p>
          </p:txBody>
        </p:sp>
      </p:grpSp>
      <p:cxnSp>
        <p:nvCxnSpPr>
          <p:cNvPr id="47" name="Straight Arrow Connector 46"/>
          <p:cNvCxnSpPr/>
          <p:nvPr/>
        </p:nvCxnSpPr>
        <p:spPr>
          <a:xfrm>
            <a:off x="6458658" y="2501561"/>
            <a:ext cx="259" cy="88641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2" name="Straight Arrow Connector 51"/>
          <p:cNvCxnSpPr/>
          <p:nvPr/>
        </p:nvCxnSpPr>
        <p:spPr>
          <a:xfrm flipH="1" flipV="1">
            <a:off x="6173503" y="2493734"/>
            <a:ext cx="681" cy="2360460"/>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03381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gray">
          <a:xfrm>
            <a:off x="805263" y="1012689"/>
            <a:ext cx="2088456" cy="212036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t"/>
          <a:lstStyle/>
          <a:p>
            <a:pPr algn="ctr" defTabSz="1088449" fontAlgn="base">
              <a:spcBef>
                <a:spcPct val="50000"/>
              </a:spcBef>
              <a:spcAft>
                <a:spcPct val="0"/>
              </a:spcAft>
              <a:buClr>
                <a:srgbClr val="F0AB00"/>
              </a:buClr>
              <a:buSzPct val="80000"/>
            </a:pPr>
            <a:r>
              <a:rPr lang="de-DE" sz="1600" b="1" kern="0" dirty="0" smtClean="0">
                <a:solidFill>
                  <a:schemeClr val="tx1"/>
                </a:solidFill>
                <a:ea typeface="Arial Unicode MS" pitchFamily="34" charset="-128"/>
                <a:cs typeface="Arial Unicode MS" pitchFamily="34" charset="-128"/>
              </a:rPr>
              <a:t>Commit Stage</a:t>
            </a:r>
            <a:endParaRPr lang="de-DE" sz="1600" b="1" kern="0" dirty="0">
              <a:solidFill>
                <a:schemeClr val="tx1"/>
              </a:solidFill>
              <a:ea typeface="Arial Unicode MS" pitchFamily="34" charset="-128"/>
              <a:cs typeface="Arial Unicode MS" pitchFamily="34" charset="-128"/>
            </a:endParaRPr>
          </a:p>
        </p:txBody>
      </p:sp>
      <p:sp>
        <p:nvSpPr>
          <p:cNvPr id="13" name="Rounded Rectangle 12"/>
          <p:cNvSpPr/>
          <p:nvPr/>
        </p:nvSpPr>
        <p:spPr bwMode="gray">
          <a:xfrm>
            <a:off x="1389607" y="1779666"/>
            <a:ext cx="818147" cy="721895"/>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Commit</a:t>
            </a:r>
          </a:p>
        </p:txBody>
      </p:sp>
      <p:sp>
        <p:nvSpPr>
          <p:cNvPr id="28" name="Rectangle 27"/>
          <p:cNvSpPr/>
          <p:nvPr/>
        </p:nvSpPr>
        <p:spPr bwMode="gray">
          <a:xfrm>
            <a:off x="211055" y="4862024"/>
            <a:ext cx="7339261" cy="5715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rPr>
              <a:t>Local</a:t>
            </a: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 </a:t>
            </a:r>
            <a:r>
              <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rPr>
              <a:t>storage</a:t>
            </a: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 (Jenkins)</a:t>
            </a:r>
          </a:p>
        </p:txBody>
      </p:sp>
      <p:sp>
        <p:nvSpPr>
          <p:cNvPr id="48" name="Rectangle 47"/>
          <p:cNvSpPr/>
          <p:nvPr/>
        </p:nvSpPr>
        <p:spPr bwMode="gray">
          <a:xfrm>
            <a:off x="211055" y="137541"/>
            <a:ext cx="10403304" cy="61466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b="0" i="0" u="none" strike="noStrike" kern="0" cap="none" spc="0" normalizeH="0" baseline="0" noProof="0" dirty="0" err="1" smtClean="0">
                <a:ln>
                  <a:noFill/>
                </a:ln>
                <a:effectLst/>
                <a:uLnTx/>
                <a:uFillTx/>
                <a:ea typeface="Arial Unicode MS" pitchFamily="34" charset="-128"/>
                <a:cs typeface="Arial Unicode MS" pitchFamily="34" charset="-128"/>
              </a:rPr>
              <a:t>GitHub</a:t>
            </a: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55" name="Curved Connector 54"/>
          <p:cNvCxnSpPr>
            <a:endCxn id="13" idx="1"/>
          </p:cNvCxnSpPr>
          <p:nvPr/>
        </p:nvCxnSpPr>
        <p:spPr>
          <a:xfrm rot="16200000" flipH="1">
            <a:off x="221815" y="972821"/>
            <a:ext cx="1388405" cy="947180"/>
          </a:xfrm>
          <a:prstGeom prst="curvedConnector2">
            <a:avLst/>
          </a:prstGeom>
          <a:ln>
            <a:tailEnd type="triangle"/>
          </a:ln>
        </p:spPr>
        <p:style>
          <a:lnRef idx="2">
            <a:schemeClr val="accent5"/>
          </a:lnRef>
          <a:fillRef idx="1">
            <a:schemeClr val="lt1"/>
          </a:fillRef>
          <a:effectRef idx="0">
            <a:schemeClr val="accent5"/>
          </a:effectRef>
          <a:fontRef idx="minor">
            <a:schemeClr val="dk1"/>
          </a:fontRef>
        </p:style>
      </p:cxnSp>
      <p:cxnSp>
        <p:nvCxnSpPr>
          <p:cNvPr id="74" name="Straight Arrow Connector 73"/>
          <p:cNvCxnSpPr>
            <a:stCxn id="13" idx="2"/>
          </p:cNvCxnSpPr>
          <p:nvPr/>
        </p:nvCxnSpPr>
        <p:spPr>
          <a:xfrm flipH="1">
            <a:off x="1790700" y="2501561"/>
            <a:ext cx="7981" cy="2360463"/>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grpSp>
        <p:nvGrpSpPr>
          <p:cNvPr id="32" name="Group 31"/>
          <p:cNvGrpSpPr/>
          <p:nvPr/>
        </p:nvGrpSpPr>
        <p:grpSpPr>
          <a:xfrm>
            <a:off x="3936833" y="5613810"/>
            <a:ext cx="2951748" cy="1123950"/>
            <a:chOff x="7662611" y="5657850"/>
            <a:chExt cx="2951748" cy="1123950"/>
          </a:xfrm>
        </p:grpSpPr>
        <p:sp>
          <p:nvSpPr>
            <p:cNvPr id="3" name="Rectangle 2"/>
            <p:cNvSpPr/>
            <p:nvPr/>
          </p:nvSpPr>
          <p:spPr bwMode="gray">
            <a:xfrm>
              <a:off x="7662611" y="5657850"/>
              <a:ext cx="2951748" cy="1123950"/>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sng" strike="noStrike" kern="0" cap="none" spc="0" normalizeH="0" baseline="0" noProof="0" dirty="0" smtClean="0">
                  <a:ln>
                    <a:noFill/>
                  </a:ln>
                  <a:effectLst/>
                  <a:uLnTx/>
                  <a:uFillTx/>
                  <a:ea typeface="Arial Unicode MS" pitchFamily="34" charset="-128"/>
                  <a:cs typeface="Arial Unicode MS" pitchFamily="34" charset="-128"/>
                </a:rPr>
                <a:t>Legend</a:t>
              </a:r>
            </a:p>
          </p:txBody>
        </p:sp>
        <p:cxnSp>
          <p:nvCxnSpPr>
            <p:cNvPr id="42" name="Straight Arrow Connector 41"/>
            <p:cNvCxnSpPr/>
            <p:nvPr/>
          </p:nvCxnSpPr>
          <p:spPr>
            <a:xfrm flipV="1">
              <a:off x="7688505" y="6071224"/>
              <a:ext cx="338307" cy="2"/>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sp>
          <p:nvSpPr>
            <p:cNvPr id="49" name="TextBox 48"/>
            <p:cNvSpPr txBox="1"/>
            <p:nvPr/>
          </p:nvSpPr>
          <p:spPr>
            <a:xfrm>
              <a:off x="8254295" y="5949942"/>
              <a:ext cx="746999"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smtClean="0">
                  <a:ea typeface="Arial Unicode MS" pitchFamily="34" charset="-128"/>
                  <a:cs typeface="Arial Unicode MS" pitchFamily="34" charset="-128"/>
                </a:rPr>
                <a:t>Data </a:t>
              </a:r>
              <a:r>
                <a:rPr lang="de-DE" sz="1400" kern="0" dirty="0" err="1" smtClean="0">
                  <a:ea typeface="Arial Unicode MS" pitchFamily="34" charset="-128"/>
                  <a:cs typeface="Arial Unicode MS" pitchFamily="34" charset="-128"/>
                </a:rPr>
                <a:t>flow</a:t>
              </a:r>
              <a:endParaRPr lang="de-DE" sz="1400" kern="0" dirty="0" smtClean="0">
                <a:ea typeface="Arial Unicode MS" pitchFamily="34" charset="-128"/>
                <a:cs typeface="Arial Unicode MS" pitchFamily="34" charset="-128"/>
              </a:endParaRPr>
            </a:p>
          </p:txBody>
        </p:sp>
      </p:grpSp>
    </p:spTree>
    <p:extLst>
      <p:ext uri="{BB962C8B-B14F-4D97-AF65-F5344CB8AC3E}">
        <p14:creationId xmlns:p14="http://schemas.microsoft.com/office/powerpoint/2010/main" val="3612609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loud 19"/>
          <p:cNvSpPr/>
          <p:nvPr/>
        </p:nvSpPr>
        <p:spPr bwMode="gray">
          <a:xfrm>
            <a:off x="3280317" y="3012770"/>
            <a:ext cx="2818821" cy="1745374"/>
          </a:xfrm>
          <a:prstGeom prst="cloud">
            <a:avLst/>
          </a:prstGeom>
          <a:ln>
            <a:headEnd/>
            <a:tailEnd/>
          </a:ln>
        </p:spPr>
        <p:style>
          <a:lnRef idx="1">
            <a:schemeClr val="accent3"/>
          </a:lnRef>
          <a:fillRef idx="2">
            <a:schemeClr val="accent3"/>
          </a:fillRef>
          <a:effectRef idx="1">
            <a:schemeClr val="accent3"/>
          </a:effectRef>
          <a:fontRef idx="minor">
            <a:schemeClr val="dk1"/>
          </a:fontRef>
        </p:style>
        <p:txBody>
          <a:bodyPr lIns="89977" tIns="71981" rIns="89977" bIns="71981" rtlCol="0" anchor="b" anchorCtr="0"/>
          <a:lstStyle/>
          <a:p>
            <a:pPr algn="ctr" fontAlgn="base">
              <a:spcBef>
                <a:spcPct val="50000"/>
              </a:spcBef>
              <a:spcAft>
                <a:spcPct val="0"/>
              </a:spcAft>
              <a:buClr>
                <a:srgbClr val="F0AB00"/>
              </a:buClr>
              <a:buSzPct val="80000"/>
            </a:pPr>
            <a:r>
              <a:rPr lang="de-DE" sz="1600" dirty="0">
                <a:solidFill>
                  <a:srgbClr val="000000"/>
                </a:solidFill>
              </a:rPr>
              <a:t>Integration </a:t>
            </a:r>
            <a:r>
              <a:rPr lang="de-DE" sz="1600" kern="0" dirty="0">
                <a:solidFill>
                  <a:srgbClr val="000000"/>
                </a:solidFill>
                <a:ea typeface="Arial Unicode MS" pitchFamily="34" charset="-128"/>
                <a:cs typeface="Arial Unicode MS" pitchFamily="34" charset="-128"/>
              </a:rPr>
              <a:t>Space</a:t>
            </a:r>
          </a:p>
        </p:txBody>
      </p:sp>
      <p:sp>
        <p:nvSpPr>
          <p:cNvPr id="22" name="Rounded Rectangle 21"/>
          <p:cNvSpPr/>
          <p:nvPr/>
        </p:nvSpPr>
        <p:spPr bwMode="gray">
          <a:xfrm>
            <a:off x="4020801" y="3380152"/>
            <a:ext cx="1286845" cy="516738"/>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lIns="107135" tIns="85708" rIns="107135" bIns="85708" rtlCol="0" anchor="ctr"/>
          <a:lstStyle/>
          <a:p>
            <a:pPr defTabSz="1088449" fontAlgn="base">
              <a:spcBef>
                <a:spcPct val="50000"/>
              </a:spcBef>
              <a:spcAft>
                <a:spcPct val="0"/>
              </a:spcAft>
              <a:buClr>
                <a:srgbClr val="F0AB00"/>
              </a:buClr>
              <a:buSzPct val="80000"/>
            </a:pPr>
            <a:r>
              <a:rPr lang="de-DE" sz="1000" b="1" kern="0" dirty="0">
                <a:solidFill>
                  <a:schemeClr val="tx1"/>
                </a:solidFill>
                <a:ea typeface="Arial Unicode MS" pitchFamily="34" charset="-128"/>
                <a:cs typeface="Arial Unicode MS" pitchFamily="34" charset="-128"/>
              </a:rPr>
              <a:t>Service @CF</a:t>
            </a:r>
          </a:p>
        </p:txBody>
      </p:sp>
      <p:sp>
        <p:nvSpPr>
          <p:cNvPr id="4" name="Rounded Rectangle 3"/>
          <p:cNvSpPr/>
          <p:nvPr/>
        </p:nvSpPr>
        <p:spPr bwMode="gray">
          <a:xfrm>
            <a:off x="805263" y="1012689"/>
            <a:ext cx="2088456" cy="212036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t"/>
          <a:lstStyle/>
          <a:p>
            <a:pPr algn="ctr" defTabSz="1088449" fontAlgn="base">
              <a:spcBef>
                <a:spcPct val="50000"/>
              </a:spcBef>
              <a:spcAft>
                <a:spcPct val="0"/>
              </a:spcAft>
              <a:buClr>
                <a:srgbClr val="F0AB00"/>
              </a:buClr>
              <a:buSzPct val="80000"/>
            </a:pPr>
            <a:r>
              <a:rPr lang="de-DE" sz="1600" b="1" kern="0" dirty="0" smtClean="0">
                <a:solidFill>
                  <a:schemeClr val="tx1"/>
                </a:solidFill>
                <a:ea typeface="Arial Unicode MS" pitchFamily="34" charset="-128"/>
                <a:cs typeface="Arial Unicode MS" pitchFamily="34" charset="-128"/>
              </a:rPr>
              <a:t>Commit Stage</a:t>
            </a:r>
            <a:endParaRPr lang="de-DE" sz="1600" b="1" kern="0" dirty="0">
              <a:solidFill>
                <a:schemeClr val="tx1"/>
              </a:solidFill>
              <a:ea typeface="Arial Unicode MS" pitchFamily="34" charset="-128"/>
              <a:cs typeface="Arial Unicode MS" pitchFamily="34" charset="-128"/>
            </a:endParaRPr>
          </a:p>
        </p:txBody>
      </p:sp>
      <p:sp>
        <p:nvSpPr>
          <p:cNvPr id="5" name="Rounded Rectangle 4"/>
          <p:cNvSpPr/>
          <p:nvPr/>
        </p:nvSpPr>
        <p:spPr bwMode="gray">
          <a:xfrm>
            <a:off x="3395602" y="1012689"/>
            <a:ext cx="2092905" cy="212036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7135" tIns="85708" rIns="107135" bIns="85708" rtlCol="0" anchor="t"/>
          <a:lstStyle/>
          <a:p>
            <a:pPr algn="ctr" defTabSz="1088449" fontAlgn="base">
              <a:spcBef>
                <a:spcPct val="50000"/>
              </a:spcBef>
              <a:spcAft>
                <a:spcPct val="0"/>
              </a:spcAft>
              <a:buClr>
                <a:srgbClr val="F0AB00"/>
              </a:buClr>
              <a:buSzPct val="80000"/>
            </a:pPr>
            <a:r>
              <a:rPr lang="en-US" sz="1600" b="1" kern="0" dirty="0" smtClean="0">
                <a:solidFill>
                  <a:schemeClr val="tx1"/>
                </a:solidFill>
                <a:ea typeface="Arial Unicode MS" pitchFamily="34" charset="-128"/>
                <a:cs typeface="Arial Unicode MS" pitchFamily="34" charset="-128"/>
              </a:rPr>
              <a:t>Integration</a:t>
            </a:r>
            <a:r>
              <a:rPr lang="de-DE" sz="1600" b="1" kern="0" dirty="0" smtClean="0">
                <a:solidFill>
                  <a:schemeClr val="tx1"/>
                </a:solidFill>
                <a:ea typeface="Arial Unicode MS" pitchFamily="34" charset="-128"/>
                <a:cs typeface="Arial Unicode MS" pitchFamily="34" charset="-128"/>
              </a:rPr>
              <a:t> Stage</a:t>
            </a:r>
            <a:endParaRPr lang="en-US" sz="1600" b="1" kern="0" dirty="0">
              <a:solidFill>
                <a:schemeClr val="tx1"/>
              </a:solidFill>
              <a:ea typeface="Arial Unicode MS" pitchFamily="34" charset="-128"/>
              <a:cs typeface="Arial Unicode MS" pitchFamily="34" charset="-128"/>
            </a:endParaRPr>
          </a:p>
        </p:txBody>
      </p:sp>
      <p:sp>
        <p:nvSpPr>
          <p:cNvPr id="13" name="Rounded Rectangle 12"/>
          <p:cNvSpPr/>
          <p:nvPr/>
        </p:nvSpPr>
        <p:spPr bwMode="gray">
          <a:xfrm>
            <a:off x="1389607" y="1779666"/>
            <a:ext cx="818147" cy="721895"/>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ln>
                  <a:noFill/>
                </a:ln>
                <a:effectLst/>
                <a:uLnTx/>
                <a:uFillTx/>
                <a:ea typeface="Arial Unicode MS" pitchFamily="34" charset="-128"/>
                <a:cs typeface="Arial Unicode MS" pitchFamily="34" charset="-128"/>
              </a:rPr>
              <a:t>Commit</a:t>
            </a:r>
          </a:p>
        </p:txBody>
      </p:sp>
      <p:sp>
        <p:nvSpPr>
          <p:cNvPr id="14" name="Rounded Rectangle 13"/>
          <p:cNvSpPr/>
          <p:nvPr/>
        </p:nvSpPr>
        <p:spPr bwMode="gray">
          <a:xfrm>
            <a:off x="3476744" y="1779669"/>
            <a:ext cx="818147" cy="721895"/>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err="1" smtClean="0">
                <a:ln>
                  <a:noFill/>
                </a:ln>
                <a:effectLst/>
                <a:uLnTx/>
                <a:uFillTx/>
                <a:ea typeface="Arial Unicode MS" pitchFamily="34" charset="-128"/>
                <a:cs typeface="Arial Unicode MS" pitchFamily="34" charset="-128"/>
              </a:rPr>
              <a:t>Deploy</a:t>
            </a:r>
            <a:endParaRPr kumimoji="0" lang="de-DE"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25" name="Straight Arrow Connector 24"/>
          <p:cNvCxnSpPr/>
          <p:nvPr/>
        </p:nvCxnSpPr>
        <p:spPr>
          <a:xfrm>
            <a:off x="4094365" y="2501564"/>
            <a:ext cx="1385" cy="878588"/>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28" name="Rectangle 27"/>
          <p:cNvSpPr/>
          <p:nvPr/>
        </p:nvSpPr>
        <p:spPr bwMode="gray">
          <a:xfrm>
            <a:off x="211055" y="4862024"/>
            <a:ext cx="7339261" cy="5715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rPr>
              <a:t>Local</a:t>
            </a: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 </a:t>
            </a:r>
            <a:r>
              <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rPr>
              <a:t>storage</a:t>
            </a: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 (Jenkins)</a:t>
            </a:r>
          </a:p>
        </p:txBody>
      </p:sp>
      <p:sp>
        <p:nvSpPr>
          <p:cNvPr id="48" name="Rectangle 47"/>
          <p:cNvSpPr/>
          <p:nvPr/>
        </p:nvSpPr>
        <p:spPr bwMode="gray">
          <a:xfrm>
            <a:off x="211055" y="137541"/>
            <a:ext cx="10403304" cy="61466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b="0" i="0" u="none" strike="noStrike" kern="0" cap="none" spc="0" normalizeH="0" baseline="0" noProof="0" dirty="0" err="1" smtClean="0">
                <a:ln>
                  <a:noFill/>
                </a:ln>
                <a:effectLst/>
                <a:uLnTx/>
                <a:uFillTx/>
                <a:ea typeface="Arial Unicode MS" pitchFamily="34" charset="-128"/>
                <a:cs typeface="Arial Unicode MS" pitchFamily="34" charset="-128"/>
              </a:rPr>
              <a:t>GitHub</a:t>
            </a: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55" name="Curved Connector 54"/>
          <p:cNvCxnSpPr>
            <a:endCxn id="13" idx="1"/>
          </p:cNvCxnSpPr>
          <p:nvPr/>
        </p:nvCxnSpPr>
        <p:spPr>
          <a:xfrm rot="16200000" flipH="1">
            <a:off x="221815" y="972821"/>
            <a:ext cx="1388405" cy="947180"/>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4" name="Straight Arrow Connector 73"/>
          <p:cNvCxnSpPr>
            <a:stCxn id="13" idx="2"/>
          </p:cNvCxnSpPr>
          <p:nvPr/>
        </p:nvCxnSpPr>
        <p:spPr>
          <a:xfrm flipH="1">
            <a:off x="1790700" y="2501561"/>
            <a:ext cx="7981" cy="2360463"/>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83" name="Straight Arrow Connector 82"/>
          <p:cNvCxnSpPr/>
          <p:nvPr/>
        </p:nvCxnSpPr>
        <p:spPr>
          <a:xfrm flipH="1" flipV="1">
            <a:off x="3609204" y="2493735"/>
            <a:ext cx="771" cy="2359539"/>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grpSp>
        <p:nvGrpSpPr>
          <p:cNvPr id="44" name="Group 43"/>
          <p:cNvGrpSpPr/>
          <p:nvPr/>
        </p:nvGrpSpPr>
        <p:grpSpPr>
          <a:xfrm>
            <a:off x="3936833" y="5613810"/>
            <a:ext cx="2951748" cy="1123950"/>
            <a:chOff x="7662611" y="5657850"/>
            <a:chExt cx="2951748" cy="1123950"/>
          </a:xfrm>
        </p:grpSpPr>
        <p:sp>
          <p:nvSpPr>
            <p:cNvPr id="46" name="Rectangle 45"/>
            <p:cNvSpPr/>
            <p:nvPr/>
          </p:nvSpPr>
          <p:spPr bwMode="gray">
            <a:xfrm>
              <a:off x="7662611" y="5657850"/>
              <a:ext cx="2951748" cy="1123950"/>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sng" strike="noStrike" kern="0" cap="none" spc="0" normalizeH="0" baseline="0" noProof="0" dirty="0" smtClean="0">
                  <a:ln>
                    <a:noFill/>
                  </a:ln>
                  <a:effectLst/>
                  <a:uLnTx/>
                  <a:uFillTx/>
                  <a:ea typeface="Arial Unicode MS" pitchFamily="34" charset="-128"/>
                  <a:cs typeface="Arial Unicode MS" pitchFamily="34" charset="-128"/>
                </a:rPr>
                <a:t>Legend</a:t>
              </a:r>
            </a:p>
          </p:txBody>
        </p:sp>
        <p:cxnSp>
          <p:nvCxnSpPr>
            <p:cNvPr id="47" name="Straight Arrow Connector 46"/>
            <p:cNvCxnSpPr/>
            <p:nvPr/>
          </p:nvCxnSpPr>
          <p:spPr>
            <a:xfrm flipV="1">
              <a:off x="7688505" y="6071224"/>
              <a:ext cx="338307" cy="2"/>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sp>
          <p:nvSpPr>
            <p:cNvPr id="52" name="TextBox 51"/>
            <p:cNvSpPr txBox="1"/>
            <p:nvPr/>
          </p:nvSpPr>
          <p:spPr>
            <a:xfrm>
              <a:off x="8254295" y="5949942"/>
              <a:ext cx="746999"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smtClean="0">
                  <a:ea typeface="Arial Unicode MS" pitchFamily="34" charset="-128"/>
                  <a:cs typeface="Arial Unicode MS" pitchFamily="34" charset="-128"/>
                </a:rPr>
                <a:t>Data </a:t>
              </a:r>
              <a:r>
                <a:rPr lang="de-DE" sz="1400" kern="0" dirty="0" err="1" smtClean="0">
                  <a:ea typeface="Arial Unicode MS" pitchFamily="34" charset="-128"/>
                  <a:cs typeface="Arial Unicode MS" pitchFamily="34" charset="-128"/>
                </a:rPr>
                <a:t>flow</a:t>
              </a:r>
              <a:endParaRPr lang="de-DE" sz="1400" kern="0" dirty="0" smtClean="0">
                <a:ea typeface="Arial Unicode MS" pitchFamily="34" charset="-128"/>
                <a:cs typeface="Arial Unicode MS" pitchFamily="34" charset="-128"/>
              </a:endParaRPr>
            </a:p>
          </p:txBody>
        </p:sp>
      </p:grpSp>
    </p:spTree>
    <p:extLst>
      <p:ext uri="{BB962C8B-B14F-4D97-AF65-F5344CB8AC3E}">
        <p14:creationId xmlns:p14="http://schemas.microsoft.com/office/powerpoint/2010/main" val="1435933028"/>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3_16x9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433</Words>
  <Application>Microsoft Office PowerPoint</Application>
  <PresentationFormat>Widescreen</PresentationFormat>
  <Paragraphs>226</Paragraphs>
  <Slides>51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 Unicode MS</vt:lpstr>
      <vt:lpstr>MS PGothic</vt:lpstr>
      <vt:lpstr>Arial</vt:lpstr>
      <vt:lpstr>Calibri</vt:lpstr>
      <vt:lpstr>Courier New</vt:lpstr>
      <vt:lpstr>Wingdings</vt:lpstr>
      <vt:lpstr>SAP_2013_16x9_v1.0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CC M2/M4 Continuous Delivery/ Deployment Pipeline</vt:lpstr>
      <vt:lpstr>Commit Stage</vt:lpstr>
      <vt:lpstr>Integration Stage</vt:lpstr>
      <vt:lpstr>Performance Stage</vt:lpstr>
      <vt:lpstr>Acceptance Stage</vt:lpstr>
      <vt:lpstr>Production Stage</vt:lpstr>
      <vt:lpstr>BACKUP</vt:lpstr>
      <vt:lpstr>PowerPoint Presentation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M2/M4 Continuous Delivery/ Deployment Pipeline</dc:title>
  <dc:creator>Holzwarth, Christian</dc:creator>
  <cp:lastModifiedBy>Holzwarth, Christian</cp:lastModifiedBy>
  <cp:revision>93</cp:revision>
  <dcterms:created xsi:type="dcterms:W3CDTF">2015-11-26T12:25:10Z</dcterms:created>
  <dcterms:modified xsi:type="dcterms:W3CDTF">2016-02-08T10:37:10Z</dcterms:modified>
</cp:coreProperties>
</file>